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756" r:id="rId2"/>
    <p:sldMasterId id="2147483743" r:id="rId3"/>
  </p:sldMasterIdLst>
  <p:notesMasterIdLst>
    <p:notesMasterId r:id="rId10"/>
  </p:notesMasterIdLst>
  <p:handoutMasterIdLst>
    <p:handoutMasterId r:id="rId11"/>
  </p:handoutMasterIdLst>
  <p:sldIdLst>
    <p:sldId id="350" r:id="rId4"/>
    <p:sldId id="385" r:id="rId5"/>
    <p:sldId id="374" r:id="rId6"/>
    <p:sldId id="372" r:id="rId7"/>
    <p:sldId id="373" r:id="rId8"/>
    <p:sldId id="386" r:id="rId9"/>
  </p:sldIdLst>
  <p:sldSz cx="9906000" cy="6858000" type="A4"/>
  <p:notesSz cx="6797675" cy="9929813"/>
  <p:defaultTextStyle>
    <a:defPPr>
      <a:defRPr lang="en-US"/>
    </a:defPPr>
    <a:lvl1pPr algn="l" rtl="0" eaLnBrk="0" fontAlgn="base" hangingPunct="0">
      <a:spcBef>
        <a:spcPct val="0"/>
      </a:spcBef>
      <a:spcAft>
        <a:spcPct val="0"/>
      </a:spcAft>
      <a:defRPr sz="24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Verdana" pitchFamily="34" charset="0"/>
        <a:ea typeface="+mn-ea"/>
        <a:cs typeface="+mn-cs"/>
      </a:defRPr>
    </a:lvl5pPr>
    <a:lvl6pPr marL="2286000" algn="l" defTabSz="914400" rtl="0" eaLnBrk="1" latinLnBrk="0" hangingPunct="1">
      <a:defRPr sz="2400" b="1" kern="1200">
        <a:solidFill>
          <a:schemeClr val="tx1"/>
        </a:solidFill>
        <a:latin typeface="Verdana" pitchFamily="34" charset="0"/>
        <a:ea typeface="+mn-ea"/>
        <a:cs typeface="+mn-cs"/>
      </a:defRPr>
    </a:lvl6pPr>
    <a:lvl7pPr marL="2743200" algn="l" defTabSz="914400" rtl="0" eaLnBrk="1" latinLnBrk="0" hangingPunct="1">
      <a:defRPr sz="2400" b="1" kern="1200">
        <a:solidFill>
          <a:schemeClr val="tx1"/>
        </a:solidFill>
        <a:latin typeface="Verdana" pitchFamily="34" charset="0"/>
        <a:ea typeface="+mn-ea"/>
        <a:cs typeface="+mn-cs"/>
      </a:defRPr>
    </a:lvl7pPr>
    <a:lvl8pPr marL="3200400" algn="l" defTabSz="914400" rtl="0" eaLnBrk="1" latinLnBrk="0" hangingPunct="1">
      <a:defRPr sz="2400" b="1" kern="1200">
        <a:solidFill>
          <a:schemeClr val="tx1"/>
        </a:solidFill>
        <a:latin typeface="Verdana" pitchFamily="34" charset="0"/>
        <a:ea typeface="+mn-ea"/>
        <a:cs typeface="+mn-cs"/>
      </a:defRPr>
    </a:lvl8pPr>
    <a:lvl9pPr marL="3657600" algn="l" defTabSz="914400" rtl="0" eaLnBrk="1" latinLnBrk="0" hangingPunct="1">
      <a:defRPr sz="2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FF66"/>
    <a:srgbClr val="FF9933"/>
    <a:srgbClr val="DDDDDD"/>
    <a:srgbClr val="B2B2B2"/>
    <a:srgbClr val="00CCFF"/>
    <a:srgbClr val="0066CC"/>
    <a:srgbClr val="0033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43" autoAdjust="0"/>
    <p:restoredTop sz="87836" autoAdjust="0"/>
  </p:normalViewPr>
  <p:slideViewPr>
    <p:cSldViewPr snapToGrid="0">
      <p:cViewPr varScale="1">
        <p:scale>
          <a:sx n="99" d="100"/>
          <a:sy n="99" d="100"/>
        </p:scale>
        <p:origin x="-960" y="-90"/>
      </p:cViewPr>
      <p:guideLst>
        <p:guide orient="horz" pos="1392"/>
        <p:guide pos="3120"/>
      </p:guideLst>
    </p:cSldViewPr>
  </p:slideViewPr>
  <p:outlineViewPr>
    <p:cViewPr>
      <p:scale>
        <a:sx n="33" d="100"/>
        <a:sy n="33" d="100"/>
      </p:scale>
      <p:origin x="0" y="9102"/>
    </p:cViewPr>
  </p:outlineViewPr>
  <p:notesTextViewPr>
    <p:cViewPr>
      <p:scale>
        <a:sx n="100" d="100"/>
        <a:sy n="100" d="100"/>
      </p:scale>
      <p:origin x="0" y="0"/>
    </p:cViewPr>
  </p:notesTextViewPr>
  <p:sorterViewPr>
    <p:cViewPr>
      <p:scale>
        <a:sx n="75" d="100"/>
        <a:sy n="75" d="100"/>
      </p:scale>
      <p:origin x="0" y="1068"/>
    </p:cViewPr>
  </p:sorterViewPr>
  <p:notesViewPr>
    <p:cSldViewPr snapToGrid="0">
      <p:cViewPr>
        <p:scale>
          <a:sx n="70" d="100"/>
          <a:sy n="70" d="100"/>
        </p:scale>
        <p:origin x="-3486" y="-36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1331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algn="r" defTabSz="953480">
              <a:defRPr sz="1200" b="0">
                <a:latin typeface="Times New Roman" pitchFamily="18" charset="0"/>
              </a:defRPr>
            </a:lvl1pPr>
          </a:lstStyle>
          <a:p>
            <a:pPr>
              <a:defRPr/>
            </a:pPr>
            <a:endParaRPr lang="en-GB"/>
          </a:p>
        </p:txBody>
      </p:sp>
      <p:sp>
        <p:nvSpPr>
          <p:cNvPr id="13316" name="Rectangle 4"/>
          <p:cNvSpPr>
            <a:spLocks noGrp="1" noChangeArrowheads="1"/>
          </p:cNvSpPr>
          <p:nvPr>
            <p:ph type="ftr" sz="quarter" idx="2"/>
          </p:nvPr>
        </p:nvSpPr>
        <p:spPr bwMode="auto">
          <a:xfrm>
            <a:off x="0"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13317" name="Rectangle 5"/>
          <p:cNvSpPr>
            <a:spLocks noGrp="1" noChangeArrowheads="1"/>
          </p:cNvSpPr>
          <p:nvPr>
            <p:ph type="sldNum" sz="quarter" idx="3"/>
          </p:nvPr>
        </p:nvSpPr>
        <p:spPr bwMode="auto">
          <a:xfrm>
            <a:off x="3851275"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algn="r" defTabSz="953480">
              <a:defRPr sz="1200" b="0">
                <a:latin typeface="Times New Roman" pitchFamily="18" charset="0"/>
              </a:defRPr>
            </a:lvl1pPr>
          </a:lstStyle>
          <a:p>
            <a:pPr>
              <a:defRPr/>
            </a:pPr>
            <a:fld id="{1DEEA9AA-53A3-4C84-B7AD-FAD88CE377DF}" type="slidenum">
              <a:rPr lang="en-GB"/>
              <a:pPr>
                <a:defRPr/>
              </a:pPr>
              <a:t>‹#›</a:t>
            </a:fld>
            <a:endParaRPr lang="en-GB"/>
          </a:p>
        </p:txBody>
      </p:sp>
    </p:spTree>
    <p:extLst>
      <p:ext uri="{BB962C8B-B14F-4D97-AF65-F5344CB8AC3E}">
        <p14:creationId xmlns:p14="http://schemas.microsoft.com/office/powerpoint/2010/main" val="24525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algn="r" defTabSz="953480">
              <a:defRPr sz="1200" b="0">
                <a:latin typeface="Times New Roman" pitchFamily="18"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709613" y="744538"/>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6463"/>
            <a:ext cx="4984750" cy="4468812"/>
          </a:xfrm>
          <a:prstGeom prst="rect">
            <a:avLst/>
          </a:prstGeom>
          <a:noFill/>
          <a:ln>
            <a:noFill/>
          </a:ln>
          <a:effectLst/>
          <a:extLst/>
        </p:spPr>
        <p:txBody>
          <a:bodyPr vert="horz" wrap="none" lIns="95393" tIns="47696" rIns="95393" bIns="47696" numCol="1" anchor="ctr"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6150" name="Rectangle 6"/>
          <p:cNvSpPr>
            <a:spLocks noGrp="1" noChangeArrowheads="1"/>
          </p:cNvSpPr>
          <p:nvPr>
            <p:ph type="ftr" sz="quarter" idx="4"/>
          </p:nvPr>
        </p:nvSpPr>
        <p:spPr bwMode="auto">
          <a:xfrm>
            <a:off x="0"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6151" name="Rectangle 7"/>
          <p:cNvSpPr>
            <a:spLocks noGrp="1" noChangeArrowheads="1"/>
          </p:cNvSpPr>
          <p:nvPr>
            <p:ph type="sldNum" sz="quarter" idx="5"/>
          </p:nvPr>
        </p:nvSpPr>
        <p:spPr bwMode="auto">
          <a:xfrm>
            <a:off x="3851275"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algn="r" defTabSz="953480">
              <a:defRPr sz="1200" b="0">
                <a:latin typeface="Times New Roman" pitchFamily="18" charset="0"/>
              </a:defRPr>
            </a:lvl1pPr>
          </a:lstStyle>
          <a:p>
            <a:pPr>
              <a:defRPr/>
            </a:pPr>
            <a:fld id="{6350B457-B5B7-411F-B00D-98477031E7F1}" type="slidenum">
              <a:rPr lang="en-GB"/>
              <a:pPr>
                <a:defRPr/>
              </a:pPr>
              <a:t>‹#›</a:t>
            </a:fld>
            <a:endParaRPr lang="en-GB"/>
          </a:p>
        </p:txBody>
      </p:sp>
    </p:spTree>
    <p:extLst>
      <p:ext uri="{BB962C8B-B14F-4D97-AF65-F5344CB8AC3E}">
        <p14:creationId xmlns:p14="http://schemas.microsoft.com/office/powerpoint/2010/main" val="56239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400" b="1">
                <a:solidFill>
                  <a:schemeClr val="tx1"/>
                </a:solidFill>
                <a:latin typeface="Verdana" pitchFamily="34" charset="0"/>
              </a:defRPr>
            </a:lvl1pPr>
            <a:lvl2pPr marL="742950" indent="-285750" defTabSz="952500">
              <a:defRPr sz="2400" b="1">
                <a:solidFill>
                  <a:schemeClr val="tx1"/>
                </a:solidFill>
                <a:latin typeface="Verdana" pitchFamily="34" charset="0"/>
              </a:defRPr>
            </a:lvl2pPr>
            <a:lvl3pPr marL="1143000" indent="-228600" defTabSz="952500">
              <a:defRPr sz="2400" b="1">
                <a:solidFill>
                  <a:schemeClr val="tx1"/>
                </a:solidFill>
                <a:latin typeface="Verdana" pitchFamily="34" charset="0"/>
              </a:defRPr>
            </a:lvl3pPr>
            <a:lvl4pPr marL="1600200" indent="-228600" defTabSz="952500">
              <a:defRPr sz="2400" b="1">
                <a:solidFill>
                  <a:schemeClr val="tx1"/>
                </a:solidFill>
                <a:latin typeface="Verdana" pitchFamily="34" charset="0"/>
              </a:defRPr>
            </a:lvl4pPr>
            <a:lvl5pPr marL="2057400" indent="-228600" defTabSz="952500">
              <a:defRPr sz="2400" b="1">
                <a:solidFill>
                  <a:schemeClr val="tx1"/>
                </a:solidFill>
                <a:latin typeface="Verdana" pitchFamily="34" charset="0"/>
              </a:defRPr>
            </a:lvl5pPr>
            <a:lvl6pPr marL="2514600" indent="-228600" defTabSz="952500" eaLnBrk="0" fontAlgn="base" hangingPunct="0">
              <a:spcBef>
                <a:spcPct val="0"/>
              </a:spcBef>
              <a:spcAft>
                <a:spcPct val="0"/>
              </a:spcAft>
              <a:defRPr sz="2400" b="1">
                <a:solidFill>
                  <a:schemeClr val="tx1"/>
                </a:solidFill>
                <a:latin typeface="Verdana" pitchFamily="34" charset="0"/>
              </a:defRPr>
            </a:lvl6pPr>
            <a:lvl7pPr marL="2971800" indent="-228600" defTabSz="952500" eaLnBrk="0" fontAlgn="base" hangingPunct="0">
              <a:spcBef>
                <a:spcPct val="0"/>
              </a:spcBef>
              <a:spcAft>
                <a:spcPct val="0"/>
              </a:spcAft>
              <a:defRPr sz="2400" b="1">
                <a:solidFill>
                  <a:schemeClr val="tx1"/>
                </a:solidFill>
                <a:latin typeface="Verdana" pitchFamily="34" charset="0"/>
              </a:defRPr>
            </a:lvl7pPr>
            <a:lvl8pPr marL="3429000" indent="-228600" defTabSz="952500" eaLnBrk="0" fontAlgn="base" hangingPunct="0">
              <a:spcBef>
                <a:spcPct val="0"/>
              </a:spcBef>
              <a:spcAft>
                <a:spcPct val="0"/>
              </a:spcAft>
              <a:defRPr sz="2400" b="1">
                <a:solidFill>
                  <a:schemeClr val="tx1"/>
                </a:solidFill>
                <a:latin typeface="Verdana" pitchFamily="34" charset="0"/>
              </a:defRPr>
            </a:lvl8pPr>
            <a:lvl9pPr marL="3886200" indent="-228600" defTabSz="952500" eaLnBrk="0" fontAlgn="base" hangingPunct="0">
              <a:spcBef>
                <a:spcPct val="0"/>
              </a:spcBef>
              <a:spcAft>
                <a:spcPct val="0"/>
              </a:spcAft>
              <a:defRPr sz="2400" b="1">
                <a:solidFill>
                  <a:schemeClr val="tx1"/>
                </a:solidFill>
                <a:latin typeface="Verdana" pitchFamily="34" charset="0"/>
              </a:defRPr>
            </a:lvl9pPr>
          </a:lstStyle>
          <a:p>
            <a:fld id="{743524DA-0665-4426-AF8B-86BC5FDF9E24}" type="slidenum">
              <a:rPr lang="en-GB" sz="1200" b="0" smtClean="0">
                <a:latin typeface="Times New Roman" pitchFamily="18" charset="0"/>
              </a:rPr>
              <a:pPr/>
              <a:t>1</a:t>
            </a:fld>
            <a:endParaRPr lang="en-GB" sz="1200" b="0"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90575" y="4716463"/>
            <a:ext cx="5257800" cy="351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buFontTx/>
              <a:buChar char="•"/>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pPr marL="171450" indent="-171450">
              <a:buFont typeface="Arial" pitchFamily="34" charset="0"/>
              <a:buChar char="•"/>
            </a:pPr>
            <a:r>
              <a:rPr lang="nl-NL" dirty="0" smtClean="0"/>
              <a:t>Show video</a:t>
            </a:r>
          </a:p>
          <a:p>
            <a:pPr marL="171450" indent="-171450">
              <a:buFont typeface="Arial" pitchFamily="34" charset="0"/>
              <a:buChar char="•"/>
            </a:pPr>
            <a:r>
              <a:rPr lang="nl-NL" dirty="0" err="1" smtClean="0"/>
              <a:t>Ask</a:t>
            </a:r>
            <a:r>
              <a:rPr lang="nl-NL" dirty="0" smtClean="0"/>
              <a:t> </a:t>
            </a:r>
            <a:r>
              <a:rPr lang="nl-NL" dirty="0" err="1" smtClean="0"/>
              <a:t>how</a:t>
            </a:r>
            <a:r>
              <a:rPr lang="nl-NL" dirty="0" smtClean="0"/>
              <a:t> </a:t>
            </a:r>
            <a:r>
              <a:rPr lang="nl-NL" dirty="0" err="1" smtClean="0"/>
              <a:t>many</a:t>
            </a:r>
            <a:r>
              <a:rPr lang="nl-NL" dirty="0" smtClean="0"/>
              <a:t> different </a:t>
            </a:r>
            <a:r>
              <a:rPr lang="nl-NL" dirty="0" err="1" smtClean="0"/>
              <a:t>parties</a:t>
            </a:r>
            <a:r>
              <a:rPr lang="nl-NL" dirty="0" smtClean="0"/>
              <a:t> are </a:t>
            </a:r>
            <a:r>
              <a:rPr lang="nl-NL" dirty="0" err="1" smtClean="0"/>
              <a:t>involved</a:t>
            </a:r>
            <a:endParaRPr lang="nl-NL" dirty="0" smtClean="0"/>
          </a:p>
          <a:p>
            <a:pPr marL="171450" indent="-171450">
              <a:buFont typeface="Arial" pitchFamily="34" charset="0"/>
              <a:buChar char="•"/>
            </a:pPr>
            <a:r>
              <a:rPr lang="nl-NL" dirty="0" smtClean="0"/>
              <a:t>How </a:t>
            </a:r>
            <a:r>
              <a:rPr lang="nl-NL" dirty="0" err="1" smtClean="0"/>
              <a:t>many</a:t>
            </a:r>
            <a:r>
              <a:rPr lang="nl-NL" dirty="0" smtClean="0"/>
              <a:t> different </a:t>
            </a:r>
            <a:r>
              <a:rPr lang="nl-NL" dirty="0" err="1" smtClean="0"/>
              <a:t>people</a:t>
            </a:r>
            <a:endParaRPr lang="nl-NL" dirty="0" smtClean="0"/>
          </a:p>
          <a:p>
            <a:pPr marL="171450" indent="-171450">
              <a:buFont typeface="Arial" pitchFamily="34" charset="0"/>
              <a:buChar char="•"/>
            </a:pPr>
            <a:r>
              <a:rPr lang="nl-NL" dirty="0" err="1" smtClean="0"/>
              <a:t>Identify</a:t>
            </a:r>
            <a:r>
              <a:rPr lang="nl-NL" dirty="0" smtClean="0"/>
              <a:t> </a:t>
            </a:r>
            <a:r>
              <a:rPr lang="nl-NL" dirty="0" err="1" smtClean="0"/>
              <a:t>two</a:t>
            </a:r>
            <a:r>
              <a:rPr lang="nl-NL" dirty="0" smtClean="0"/>
              <a:t> or </a:t>
            </a:r>
            <a:r>
              <a:rPr lang="nl-NL" dirty="0" err="1" smtClean="0"/>
              <a:t>three</a:t>
            </a:r>
            <a:r>
              <a:rPr lang="nl-NL" dirty="0" smtClean="0"/>
              <a:t> </a:t>
            </a:r>
            <a:r>
              <a:rPr lang="nl-NL" dirty="0" err="1" smtClean="0"/>
              <a:t>tasks</a:t>
            </a:r>
            <a:r>
              <a:rPr lang="nl-NL" dirty="0" smtClean="0"/>
              <a:t>/point in the </a:t>
            </a:r>
            <a:r>
              <a:rPr lang="nl-NL" dirty="0" err="1" smtClean="0"/>
              <a:t>process</a:t>
            </a:r>
            <a:r>
              <a:rPr lang="nl-NL" dirty="0" smtClean="0"/>
              <a:t>  </a:t>
            </a:r>
            <a:r>
              <a:rPr lang="nl-NL" dirty="0" err="1" smtClean="0"/>
              <a:t>where</a:t>
            </a:r>
            <a:r>
              <a:rPr lang="nl-NL" dirty="0" smtClean="0"/>
              <a:t> </a:t>
            </a:r>
            <a:r>
              <a:rPr lang="nl-NL" dirty="0" err="1" smtClean="0"/>
              <a:t>you</a:t>
            </a:r>
            <a:r>
              <a:rPr lang="nl-NL" dirty="0" smtClean="0"/>
              <a:t> have </a:t>
            </a:r>
            <a:r>
              <a:rPr lang="nl-NL" dirty="0" err="1" smtClean="0"/>
              <a:t>seen</a:t>
            </a:r>
            <a:r>
              <a:rPr lang="nl-NL" dirty="0" smtClean="0"/>
              <a:t> </a:t>
            </a:r>
            <a:r>
              <a:rPr lang="nl-NL" dirty="0" err="1" smtClean="0"/>
              <a:t>things</a:t>
            </a:r>
            <a:r>
              <a:rPr lang="nl-NL" dirty="0" smtClean="0"/>
              <a:t> go wrong</a:t>
            </a:r>
            <a:endParaRPr lang="nl-NL" dirty="0"/>
          </a:p>
          <a:p>
            <a:pPr marL="171450" indent="-171450">
              <a:buFont typeface="Arial" pitchFamily="34" charset="0"/>
              <a:buChar char="•"/>
            </a:pPr>
            <a:endParaRPr lang="nl-NL" dirty="0" smtClean="0"/>
          </a:p>
          <a:p>
            <a:pPr marL="171450" indent="-171450">
              <a:buFont typeface="Arial" pitchFamily="34" charset="0"/>
              <a:buChar char="•"/>
            </a:pPr>
            <a:endParaRPr lang="nl-NL" dirty="0"/>
          </a:p>
          <a:p>
            <a:pPr marL="171450" indent="-171450">
              <a:buFont typeface="Arial" pitchFamily="34" charset="0"/>
              <a:buChar char="•"/>
            </a:pPr>
            <a:endParaRPr lang="nl-NL" dirty="0" smtClean="0"/>
          </a:p>
          <a:p>
            <a:pPr marL="171450" indent="-171450">
              <a:buFont typeface="Arial" pitchFamily="34" charset="0"/>
              <a:buChar char="•"/>
            </a:pPr>
            <a:endParaRPr lang="nl-NL" dirty="0"/>
          </a:p>
          <a:p>
            <a:pPr marL="171450" indent="-171450">
              <a:buFont typeface="Arial" pitchFamily="34" charset="0"/>
              <a:buChar char="•"/>
            </a:pPr>
            <a:endParaRPr lang="nl-NL" dirty="0" smtClean="0"/>
          </a:p>
          <a:p>
            <a:pPr marL="171450" indent="-171450">
              <a:buFont typeface="Arial" pitchFamily="34" charset="0"/>
              <a:buChar char="•"/>
            </a:pPr>
            <a:endParaRPr lang="nl-NL" dirty="0"/>
          </a:p>
          <a:p>
            <a:pPr marL="171450" indent="-171450">
              <a:buFont typeface="Arial" pitchFamily="34" charset="0"/>
              <a:buChar char="•"/>
            </a:pPr>
            <a:endParaRPr lang="nl-NL" dirty="0" smtClean="0"/>
          </a:p>
          <a:p>
            <a:pPr marL="171450" indent="-171450">
              <a:buFont typeface="Arial" pitchFamily="34" charset="0"/>
              <a:buChar char="•"/>
            </a:pPr>
            <a:endParaRPr lang="nl-NL" dirty="0"/>
          </a:p>
          <a:p>
            <a:pPr marL="171450" indent="-171450">
              <a:buFont typeface="Arial" pitchFamily="34" charset="0"/>
              <a:buChar char="•"/>
            </a:pPr>
            <a:endParaRPr lang="nl-NL" dirty="0" smtClean="0"/>
          </a:p>
          <a:p>
            <a:pPr marL="171450" indent="-171450">
              <a:buFont typeface="Arial" pitchFamily="34" charset="0"/>
              <a:buChar char="•"/>
            </a:pPr>
            <a:endParaRPr lang="nl-NL" dirty="0"/>
          </a:p>
          <a:p>
            <a:pPr marL="171450" indent="-171450">
              <a:buFont typeface="Arial" pitchFamily="34" charset="0"/>
              <a:buChar char="•"/>
            </a:pPr>
            <a:endParaRPr lang="nl-NL" dirty="0" smtClean="0"/>
          </a:p>
          <a:p>
            <a:pPr marL="171450" indent="-171450">
              <a:buFont typeface="Arial" pitchFamily="34" charset="0"/>
              <a:buChar char="•"/>
            </a:pPr>
            <a:endParaRPr lang="nl-NL" dirty="0"/>
          </a:p>
          <a:p>
            <a:pPr marL="171450" indent="-171450">
              <a:buFont typeface="Arial" pitchFamily="34" charset="0"/>
              <a:buChar char="•"/>
            </a:pPr>
            <a:endParaRPr lang="nl-NL" dirty="0" smtClean="0"/>
          </a:p>
          <a:p>
            <a:pPr marL="171450" indent="-171450">
              <a:buFont typeface="Arial" pitchFamily="34" charset="0"/>
              <a:buChar char="•"/>
            </a:pPr>
            <a:endParaRPr lang="nl-NL" dirty="0"/>
          </a:p>
          <a:p>
            <a:pPr marL="171450" indent="-171450">
              <a:buFont typeface="Arial" pitchFamily="34" charset="0"/>
              <a:buChar char="•"/>
            </a:pPr>
            <a:endParaRPr lang="nl-NL" dirty="0" smtClean="0"/>
          </a:p>
          <a:p>
            <a:endParaRPr lang="nl-NL" dirty="0" smtClean="0"/>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3</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842661095"/>
              </p:ext>
            </p:extLst>
          </p:nvPr>
        </p:nvGraphicFramePr>
        <p:xfrm>
          <a:off x="464024" y="8912889"/>
          <a:ext cx="5849840" cy="406400"/>
        </p:xfrm>
        <a:graphic>
          <a:graphicData uri="http://schemas.openxmlformats.org/drawingml/2006/table">
            <a:tbl>
              <a:tblPr firstRow="1" firstCol="1" lastRow="1" lastCol="1" bandRow="1" bandCol="1"/>
              <a:tblGrid>
                <a:gridCol w="1487606"/>
                <a:gridCol w="2129051"/>
                <a:gridCol w="2233183"/>
              </a:tblGrid>
              <a:tr h="0">
                <a:tc>
                  <a:txBody>
                    <a:bodyPr/>
                    <a:lstStyle/>
                    <a:p>
                      <a:pPr algn="l">
                        <a:lnSpc>
                          <a:spcPts val="1600"/>
                        </a:lnSpc>
                        <a:spcAft>
                          <a:spcPts val="0"/>
                        </a:spcAft>
                      </a:pPr>
                      <a:r>
                        <a:rPr lang="en-GB" sz="800">
                          <a:effectLst/>
                          <a:latin typeface="Verdana"/>
                          <a:ea typeface="Times New Roman"/>
                          <a:cs typeface="Times New Roman"/>
                        </a:rPr>
                        <a:t>Turnaround processes</a:t>
                      </a:r>
                      <a:endParaRPr lang="en-US" sz="1000">
                        <a:effectLst/>
                        <a:latin typeface="Lucida San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600"/>
                        </a:lnSpc>
                        <a:spcAft>
                          <a:spcPts val="0"/>
                        </a:spcAft>
                        <a:buSzPts val="1000"/>
                        <a:buFont typeface="Symbol"/>
                        <a:buChar char=""/>
                        <a:tabLst>
                          <a:tab pos="228600" algn="l"/>
                        </a:tabLst>
                      </a:pPr>
                      <a:r>
                        <a:rPr lang="en-GB" sz="800">
                          <a:effectLst/>
                          <a:latin typeface="Verdana"/>
                          <a:ea typeface="Times New Roman"/>
                          <a:cs typeface="Times New Roman"/>
                        </a:rPr>
                        <a:t>Understanding the ‘bigger’ picture</a:t>
                      </a:r>
                      <a:endParaRPr lang="en-US" sz="1000">
                        <a:effectLst/>
                        <a:latin typeface="Lucida San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600"/>
                        </a:lnSpc>
                        <a:spcAft>
                          <a:spcPts val="0"/>
                        </a:spcAft>
                        <a:buSzPts val="1000"/>
                        <a:buFont typeface="Symbol"/>
                        <a:buChar char=""/>
                        <a:tabLst>
                          <a:tab pos="228600" algn="l"/>
                        </a:tabLst>
                      </a:pPr>
                      <a:r>
                        <a:rPr lang="en-GB" sz="800" dirty="0">
                          <a:effectLst/>
                          <a:latin typeface="Verdana"/>
                          <a:ea typeface="Times New Roman"/>
                          <a:cs typeface="Times New Roman"/>
                        </a:rPr>
                        <a:t>Feels part of a larger process</a:t>
                      </a:r>
                      <a:endParaRPr lang="en-US" sz="1000" dirty="0">
                        <a:effectLst/>
                        <a:latin typeface="Lucida San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296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4149" y="4498095"/>
            <a:ext cx="5277064" cy="5273702"/>
          </a:xfrm>
        </p:spPr>
        <p:txBody>
          <a:bodyPr wrap="square" anchor="t" anchorCtr="0"/>
          <a:lstStyle/>
          <a:p>
            <a:pPr lvl="1"/>
            <a:r>
              <a:rPr lang="nl-NL" sz="1050" dirty="0" err="1"/>
              <a:t>Emphasize</a:t>
            </a:r>
            <a:r>
              <a:rPr lang="nl-NL" sz="1050" dirty="0"/>
              <a:t> the </a:t>
            </a:r>
            <a:r>
              <a:rPr lang="nl-NL" sz="1050" dirty="0" err="1"/>
              <a:t>complexity</a:t>
            </a:r>
            <a:r>
              <a:rPr lang="nl-NL" sz="1050" dirty="0"/>
              <a:t> </a:t>
            </a:r>
            <a:r>
              <a:rPr lang="nl-NL" sz="1050" dirty="0" err="1"/>
              <a:t>and</a:t>
            </a:r>
            <a:r>
              <a:rPr lang="nl-NL" sz="1050" dirty="0"/>
              <a:t> the </a:t>
            </a:r>
            <a:r>
              <a:rPr lang="nl-NL" sz="1050" dirty="0" err="1"/>
              <a:t>interdependence</a:t>
            </a:r>
            <a:r>
              <a:rPr lang="nl-NL" sz="1050" dirty="0"/>
              <a:t> the </a:t>
            </a:r>
            <a:r>
              <a:rPr lang="nl-NL" sz="1050" dirty="0" err="1"/>
              <a:t>difference</a:t>
            </a:r>
            <a:r>
              <a:rPr lang="nl-NL" sz="1050" dirty="0"/>
              <a:t> </a:t>
            </a:r>
            <a:r>
              <a:rPr lang="nl-NL" sz="1050" dirty="0" err="1"/>
              <a:t>parties</a:t>
            </a:r>
            <a:r>
              <a:rPr lang="nl-NL" sz="1050" dirty="0"/>
              <a:t> </a:t>
            </a:r>
            <a:r>
              <a:rPr lang="nl-NL" sz="1050" dirty="0" err="1"/>
              <a:t>involved</a:t>
            </a:r>
            <a:r>
              <a:rPr lang="nl-NL" sz="1050" dirty="0"/>
              <a:t> in the ramp </a:t>
            </a:r>
            <a:r>
              <a:rPr lang="nl-NL" sz="1050" dirty="0" err="1"/>
              <a:t>activities</a:t>
            </a:r>
            <a:endParaRPr lang="nl-NL" sz="1050" dirty="0"/>
          </a:p>
          <a:p>
            <a:pPr marL="628650" lvl="1" indent="-171450">
              <a:buFont typeface="Arial" pitchFamily="34" charset="0"/>
              <a:buChar char="•"/>
            </a:pPr>
            <a:r>
              <a:rPr lang="nl-NL" sz="1050" dirty="0" err="1"/>
              <a:t>Dependencies</a:t>
            </a:r>
            <a:r>
              <a:rPr lang="nl-NL" sz="1050" dirty="0"/>
              <a:t> </a:t>
            </a:r>
          </a:p>
          <a:p>
            <a:pPr marL="628650" lvl="1" indent="-171450">
              <a:buFont typeface="Arial" pitchFamily="34" charset="0"/>
              <a:buChar char="•"/>
            </a:pPr>
            <a:r>
              <a:rPr lang="nl-NL" sz="1050" dirty="0"/>
              <a:t>Time </a:t>
            </a:r>
          </a:p>
          <a:p>
            <a:pPr marL="628650" lvl="1" indent="-171450">
              <a:buFont typeface="Arial" pitchFamily="34" charset="0"/>
              <a:buChar char="•"/>
            </a:pPr>
            <a:r>
              <a:rPr lang="nl-NL" sz="1050" dirty="0" err="1"/>
              <a:t>Place</a:t>
            </a:r>
            <a:endParaRPr lang="nl-NL" sz="1050" dirty="0"/>
          </a:p>
          <a:p>
            <a:pPr marL="628650" lvl="1" indent="-171450">
              <a:buFont typeface="Arial" pitchFamily="34" charset="0"/>
              <a:buChar char="•"/>
            </a:pPr>
            <a:r>
              <a:rPr lang="nl-NL" sz="1050" dirty="0"/>
              <a:t>Information</a:t>
            </a:r>
          </a:p>
          <a:p>
            <a:pPr lvl="1"/>
            <a:endParaRPr lang="nl-NL" sz="1050" dirty="0" smtClean="0"/>
          </a:p>
          <a:p>
            <a:pPr lvl="1"/>
            <a:r>
              <a:rPr lang="nl-NL" sz="1050" dirty="0" smtClean="0"/>
              <a:t>Let </a:t>
            </a:r>
            <a:r>
              <a:rPr lang="nl-NL" sz="1050" dirty="0" err="1"/>
              <a:t>everybody</a:t>
            </a:r>
            <a:r>
              <a:rPr lang="nl-NL" sz="1050" dirty="0"/>
              <a:t> introduce </a:t>
            </a:r>
            <a:r>
              <a:rPr lang="nl-NL" sz="1050" dirty="0" err="1"/>
              <a:t>him</a:t>
            </a:r>
            <a:r>
              <a:rPr lang="nl-NL" sz="1050" dirty="0"/>
              <a:t>/</a:t>
            </a:r>
            <a:r>
              <a:rPr lang="nl-NL" sz="1050" dirty="0" err="1"/>
              <a:t>herself</a:t>
            </a:r>
            <a:r>
              <a:rPr lang="nl-NL" sz="1050" dirty="0"/>
              <a:t> </a:t>
            </a:r>
            <a:r>
              <a:rPr lang="nl-NL" sz="1050" dirty="0" err="1"/>
              <a:t>and</a:t>
            </a:r>
            <a:r>
              <a:rPr lang="nl-NL" sz="1050" dirty="0"/>
              <a:t> </a:t>
            </a:r>
            <a:r>
              <a:rPr lang="nl-NL" sz="1050" dirty="0" err="1"/>
              <a:t>emphasize</a:t>
            </a:r>
            <a:r>
              <a:rPr lang="nl-NL" sz="1050" dirty="0"/>
              <a:t> </a:t>
            </a:r>
            <a:r>
              <a:rPr lang="nl-NL" sz="1050" dirty="0" err="1" smtClean="0"/>
              <a:t>how</a:t>
            </a:r>
            <a:r>
              <a:rPr lang="nl-NL" sz="1050" dirty="0" smtClean="0"/>
              <a:t> </a:t>
            </a:r>
            <a:r>
              <a:rPr lang="nl-NL" sz="1050" dirty="0" err="1" smtClean="0"/>
              <a:t>many</a:t>
            </a:r>
            <a:r>
              <a:rPr lang="nl-NL" sz="1050" dirty="0" smtClean="0"/>
              <a:t> </a:t>
            </a:r>
            <a:r>
              <a:rPr lang="nl-NL" sz="1050" dirty="0"/>
              <a:t>different </a:t>
            </a:r>
            <a:r>
              <a:rPr lang="nl-NL" sz="1050" dirty="0" err="1"/>
              <a:t>people</a:t>
            </a:r>
            <a:r>
              <a:rPr lang="nl-NL" sz="1050" dirty="0"/>
              <a:t> </a:t>
            </a:r>
            <a:r>
              <a:rPr lang="nl-NL" sz="1050" dirty="0" err="1"/>
              <a:t>with</a:t>
            </a:r>
            <a:r>
              <a:rPr lang="nl-NL" sz="1050" dirty="0"/>
              <a:t> different </a:t>
            </a:r>
            <a:r>
              <a:rPr lang="nl-NL" sz="1050" dirty="0" err="1"/>
              <a:t>roles</a:t>
            </a:r>
            <a:r>
              <a:rPr lang="nl-NL" sz="1050" dirty="0"/>
              <a:t> </a:t>
            </a:r>
            <a:r>
              <a:rPr lang="nl-NL" sz="1050" dirty="0" err="1"/>
              <a:t>that</a:t>
            </a:r>
            <a:r>
              <a:rPr lang="nl-NL" sz="1050" dirty="0"/>
              <a:t> are </a:t>
            </a:r>
            <a:r>
              <a:rPr lang="nl-NL" sz="1050" dirty="0" err="1"/>
              <a:t>sitting</a:t>
            </a:r>
            <a:r>
              <a:rPr lang="nl-NL" sz="1050" dirty="0"/>
              <a:t> in the classroom</a:t>
            </a:r>
          </a:p>
          <a:p>
            <a:pPr marL="628650" lvl="1" indent="-171450">
              <a:buFont typeface="Arial" pitchFamily="34" charset="0"/>
              <a:buChar char="•"/>
            </a:pPr>
            <a:endParaRPr lang="nl-NL" sz="1050" dirty="0"/>
          </a:p>
          <a:p>
            <a:pPr lvl="1"/>
            <a:r>
              <a:rPr lang="nl-NL" sz="1050" dirty="0" err="1"/>
              <a:t>Ask</a:t>
            </a:r>
            <a:r>
              <a:rPr lang="nl-NL" sz="1050" dirty="0"/>
              <a:t> </a:t>
            </a:r>
            <a:r>
              <a:rPr lang="nl-NL" sz="1050" dirty="0" err="1"/>
              <a:t>what</a:t>
            </a:r>
            <a:r>
              <a:rPr lang="nl-NL" sz="1050" dirty="0"/>
              <a:t> </a:t>
            </a:r>
            <a:r>
              <a:rPr lang="nl-NL" sz="1050" dirty="0" err="1"/>
              <a:t>influences</a:t>
            </a:r>
            <a:r>
              <a:rPr lang="nl-NL" sz="1050" dirty="0"/>
              <a:t> </a:t>
            </a:r>
            <a:r>
              <a:rPr lang="nl-NL" sz="1050" dirty="0" err="1"/>
              <a:t>there</a:t>
            </a:r>
            <a:r>
              <a:rPr lang="nl-NL" sz="1050" dirty="0"/>
              <a:t> are on </a:t>
            </a:r>
            <a:r>
              <a:rPr lang="nl-NL" sz="1050" dirty="0" err="1"/>
              <a:t>their</a:t>
            </a:r>
            <a:r>
              <a:rPr lang="nl-NL" sz="1050" dirty="0"/>
              <a:t> </a:t>
            </a:r>
            <a:r>
              <a:rPr lang="nl-NL" sz="1050" dirty="0" err="1" smtClean="0"/>
              <a:t>work</a:t>
            </a:r>
            <a:r>
              <a:rPr lang="nl-NL" sz="1050" dirty="0" smtClean="0"/>
              <a:t> </a:t>
            </a:r>
            <a:r>
              <a:rPr lang="nl-NL" sz="1050" dirty="0" err="1" smtClean="0"/>
              <a:t>and</a:t>
            </a:r>
            <a:r>
              <a:rPr lang="nl-NL" sz="1050" dirty="0" smtClean="0"/>
              <a:t> the </a:t>
            </a:r>
            <a:r>
              <a:rPr lang="nl-NL" sz="1050" dirty="0" err="1" smtClean="0"/>
              <a:t>potential</a:t>
            </a:r>
            <a:r>
              <a:rPr lang="nl-NL" sz="1050" dirty="0" smtClean="0"/>
              <a:t> </a:t>
            </a:r>
            <a:r>
              <a:rPr lang="nl-NL" sz="1050" dirty="0" err="1" smtClean="0"/>
              <a:t>safety</a:t>
            </a:r>
            <a:r>
              <a:rPr lang="nl-NL" sz="1050" dirty="0" smtClean="0"/>
              <a:t> issues </a:t>
            </a:r>
            <a:r>
              <a:rPr lang="nl-NL" sz="1050" dirty="0" err="1" smtClean="0"/>
              <a:t>related</a:t>
            </a:r>
            <a:r>
              <a:rPr lang="nl-NL" sz="1050" dirty="0" smtClean="0"/>
              <a:t> </a:t>
            </a:r>
            <a:r>
              <a:rPr lang="nl-NL" sz="1050" dirty="0" err="1" smtClean="0"/>
              <a:t>to</a:t>
            </a:r>
            <a:r>
              <a:rPr lang="nl-NL" sz="1050" dirty="0" smtClean="0"/>
              <a:t> </a:t>
            </a:r>
            <a:r>
              <a:rPr lang="nl-NL" sz="1050" dirty="0" err="1" smtClean="0"/>
              <a:t>this</a:t>
            </a:r>
            <a:r>
              <a:rPr lang="nl-NL" sz="1050" dirty="0" smtClean="0"/>
              <a:t>  </a:t>
            </a:r>
            <a:r>
              <a:rPr lang="nl-NL" sz="1050" dirty="0"/>
              <a:t>(</a:t>
            </a:r>
            <a:r>
              <a:rPr lang="nl-NL" sz="1050" dirty="0" err="1"/>
              <a:t>write</a:t>
            </a:r>
            <a:r>
              <a:rPr lang="nl-NL" sz="1050" dirty="0"/>
              <a:t> on flip-over)</a:t>
            </a:r>
          </a:p>
          <a:p>
            <a:pPr marL="628650" lvl="1" indent="-171450">
              <a:buFont typeface="Arial" pitchFamily="34" charset="0"/>
              <a:buChar char="•"/>
            </a:pPr>
            <a:r>
              <a:rPr lang="nl-NL" sz="1050" dirty="0" err="1"/>
              <a:t>Disturbances</a:t>
            </a:r>
            <a:endParaRPr lang="nl-NL" sz="1050" dirty="0"/>
          </a:p>
          <a:p>
            <a:pPr marL="628650" lvl="1" indent="-171450">
              <a:buFont typeface="Arial" pitchFamily="34" charset="0"/>
              <a:buChar char="•"/>
            </a:pPr>
            <a:r>
              <a:rPr lang="nl-NL" sz="1050" dirty="0" err="1"/>
              <a:t>Weather</a:t>
            </a:r>
            <a:endParaRPr lang="nl-NL" sz="1050" dirty="0"/>
          </a:p>
          <a:p>
            <a:pPr marL="628650" lvl="1" indent="-171450">
              <a:buFont typeface="Arial" pitchFamily="34" charset="0"/>
              <a:buChar char="•"/>
            </a:pPr>
            <a:r>
              <a:rPr lang="nl-NL" sz="1050" dirty="0"/>
              <a:t>Resources (time, </a:t>
            </a:r>
            <a:r>
              <a:rPr lang="nl-NL" sz="1050" dirty="0" err="1"/>
              <a:t>space</a:t>
            </a:r>
            <a:r>
              <a:rPr lang="nl-NL" sz="1050" dirty="0"/>
              <a:t>, equipment, </a:t>
            </a:r>
            <a:r>
              <a:rPr lang="nl-NL" sz="1050" dirty="0" smtClean="0"/>
              <a:t>manpower)</a:t>
            </a:r>
          </a:p>
          <a:p>
            <a:pPr marL="628650" lvl="1" indent="-171450">
              <a:buFont typeface="Arial" pitchFamily="34" charset="0"/>
              <a:buChar char="•"/>
            </a:pPr>
            <a:endParaRPr lang="nl-NL" sz="1050" dirty="0" smtClean="0"/>
          </a:p>
          <a:p>
            <a:r>
              <a:rPr lang="nl-NL" sz="1000" b="1" dirty="0" err="1" smtClean="0"/>
              <a:t>Additional</a:t>
            </a:r>
            <a:r>
              <a:rPr lang="nl-NL" sz="1000" b="1" dirty="0" smtClean="0"/>
              <a:t> tekst</a:t>
            </a:r>
          </a:p>
          <a:p>
            <a:r>
              <a:rPr kumimoji="1" lang="en-GB" sz="1000" kern="1200" dirty="0" smtClean="0">
                <a:solidFill>
                  <a:schemeClr val="tx1"/>
                </a:solidFill>
                <a:effectLst/>
                <a:latin typeface="Times New Roman" pitchFamily="18" charset="0"/>
                <a:ea typeface="+mn-ea"/>
                <a:cs typeface="+mn-cs"/>
              </a:rPr>
              <a:t>According to the Flight Safety Foundation, the ramp area is not a safe place to work in. Based on IATA data the FSF estimates that 27.000 ramp accidents and incidents occur worldwide each year. This corresponds with one incident or accident per 1.000 departures. For large airport with 500 aircraft turnarounds a day, this implies one incident or accident each two days. About 243.000 people are injured each year in ramp incidents and accidents, which equals 9 per 1.000 departures. In terms of costs, ramp accidents cost major airlines worldwide at least US$10 billion each year. These accidents affect airport operations, result in personnel injuries or damage the aircraft, facilities or GSE.</a:t>
            </a:r>
            <a:endParaRPr kumimoji="1" lang="en-US" sz="1000" kern="1200" dirty="0" smtClean="0">
              <a:solidFill>
                <a:schemeClr val="tx1"/>
              </a:solidFill>
              <a:effectLst/>
              <a:latin typeface="Times New Roman" pitchFamily="18" charset="0"/>
              <a:ea typeface="+mn-ea"/>
              <a:cs typeface="+mn-cs"/>
            </a:endParaRPr>
          </a:p>
          <a:p>
            <a:r>
              <a:rPr kumimoji="1" lang="en-GB" sz="1000" kern="1200" dirty="0" smtClean="0">
                <a:solidFill>
                  <a:schemeClr val="tx1"/>
                </a:solidFill>
                <a:effectLst/>
                <a:latin typeface="Times New Roman" pitchFamily="18" charset="0"/>
                <a:ea typeface="+mn-ea"/>
                <a:cs typeface="+mn-cs"/>
              </a:rPr>
              <a:t> With regard to aircraft damage, this may go unnoticed until a catastrophic failure occurs. It is therefore of utmost importance to report any unusual contact with the aircraft by vehicles, equipment or tools.</a:t>
            </a:r>
            <a:endParaRPr kumimoji="1" lang="en-US" sz="1000" kern="1200" dirty="0" smtClean="0">
              <a:solidFill>
                <a:schemeClr val="tx1"/>
              </a:solidFill>
              <a:effectLst/>
              <a:latin typeface="Times New Roman" pitchFamily="18" charset="0"/>
              <a:ea typeface="+mn-ea"/>
              <a:cs typeface="+mn-cs"/>
            </a:endParaRPr>
          </a:p>
          <a:p>
            <a:pPr lvl="1"/>
            <a:endParaRPr lang="nl-NL" b="1" dirty="0"/>
          </a:p>
          <a:p>
            <a:pPr lvl="1"/>
            <a:endParaRPr lang="nl-NL" dirty="0"/>
          </a:p>
          <a:p>
            <a:pPr marL="285750" indent="-285750">
              <a:buFont typeface="Arial" pitchFamily="34" charset="0"/>
              <a:buChar char="•"/>
            </a:pPr>
            <a:endParaRPr lang="nl-NL" sz="1600" dirty="0" smtClean="0"/>
          </a:p>
          <a:p>
            <a:pPr marL="285750" indent="-285750">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4</a:t>
            </a:fld>
            <a:endParaRPr lang="en-GB"/>
          </a:p>
        </p:txBody>
      </p:sp>
    </p:spTree>
    <p:extLst>
      <p:ext uri="{BB962C8B-B14F-4D97-AF65-F5344CB8AC3E}">
        <p14:creationId xmlns:p14="http://schemas.microsoft.com/office/powerpoint/2010/main" val="383530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sz="1200" b="1" kern="1200" dirty="0" smtClean="0">
                <a:solidFill>
                  <a:schemeClr val="tx1"/>
                </a:solidFill>
                <a:effectLst/>
                <a:latin typeface="Times New Roman" pitchFamily="18" charset="0"/>
                <a:ea typeface="+mn-ea"/>
                <a:cs typeface="+mn-cs"/>
              </a:rPr>
              <a:t>Emphasize</a:t>
            </a:r>
            <a:r>
              <a:rPr kumimoji="1" lang="en-US" sz="1200" kern="1200" dirty="0" smtClean="0">
                <a:solidFill>
                  <a:schemeClr val="tx1"/>
                </a:solidFill>
                <a:effectLst/>
                <a:latin typeface="Times New Roman" pitchFamily="18" charset="0"/>
                <a:ea typeface="+mn-ea"/>
                <a:cs typeface="+mn-cs"/>
              </a:rPr>
              <a:t> that a chain is as strong as its weakest link and that the objective of this training is to support good practices and make effective use of all available resources:- people, equipment and information- to optimize the safety and efficiency of the aircraft turnaround.</a:t>
            </a:r>
          </a:p>
          <a:p>
            <a:pPr marL="0" lvl="1"/>
            <a:endParaRPr lang="nl-NL" baseline="0" dirty="0" smtClean="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5</a:t>
            </a:fld>
            <a:endParaRPr lang="en-GB"/>
          </a:p>
        </p:txBody>
      </p:sp>
    </p:spTree>
    <p:extLst>
      <p:ext uri="{BB962C8B-B14F-4D97-AF65-F5344CB8AC3E}">
        <p14:creationId xmlns:p14="http://schemas.microsoft.com/office/powerpoint/2010/main" val="223828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6</a:t>
            </a:fld>
            <a:endParaRPr lang="en-GB"/>
          </a:p>
        </p:txBody>
      </p:sp>
    </p:spTree>
    <p:extLst>
      <p:ext uri="{BB962C8B-B14F-4D97-AF65-F5344CB8AC3E}">
        <p14:creationId xmlns:p14="http://schemas.microsoft.com/office/powerpoint/2010/main" val="2476372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6"/>
          <p:cNvSpPr>
            <a:spLocks noChangeArrowheads="1"/>
          </p:cNvSpPr>
          <p:nvPr/>
        </p:nvSpPr>
        <p:spPr bwMode="auto">
          <a:xfrm>
            <a:off x="9612313" y="6553200"/>
            <a:ext cx="293687"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 name="Text Box 11"/>
          <p:cNvSpPr txBox="1">
            <a:spLocks noChangeArrowheads="1"/>
          </p:cNvSpPr>
          <p:nvPr/>
        </p:nvSpPr>
        <p:spPr bwMode="auto">
          <a:xfrm>
            <a:off x="704850" y="6629400"/>
            <a:ext cx="8061325" cy="136525"/>
          </a:xfrm>
          <a:prstGeom prst="rect">
            <a:avLst/>
          </a:prstGeom>
          <a:noFill/>
          <a:ln>
            <a:noFill/>
          </a:ln>
          <a:effectLst/>
          <a:extLst/>
        </p:spPr>
        <p:txBody>
          <a:bodyPr lIns="0" tIns="0" rIns="0" bIns="0">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eaLnBrk="0" fontAlgn="base" hangingPunct="0">
              <a:spcBef>
                <a:spcPct val="0"/>
              </a:spcBef>
              <a:spcAft>
                <a:spcPct val="0"/>
              </a:spcAft>
              <a:defRPr sz="2400" b="1">
                <a:solidFill>
                  <a:schemeClr val="tx1"/>
                </a:solidFill>
                <a:latin typeface="Verdana" pitchFamily="34" charset="0"/>
              </a:defRPr>
            </a:lvl6pPr>
            <a:lvl7pPr marL="2971800" indent="-228600" eaLnBrk="0" fontAlgn="base" hangingPunct="0">
              <a:spcBef>
                <a:spcPct val="0"/>
              </a:spcBef>
              <a:spcAft>
                <a:spcPct val="0"/>
              </a:spcAft>
              <a:defRPr sz="2400" b="1">
                <a:solidFill>
                  <a:schemeClr val="tx1"/>
                </a:solidFill>
                <a:latin typeface="Verdana" pitchFamily="34" charset="0"/>
              </a:defRPr>
            </a:lvl7pPr>
            <a:lvl8pPr marL="3429000" indent="-228600" eaLnBrk="0" fontAlgn="base" hangingPunct="0">
              <a:spcBef>
                <a:spcPct val="0"/>
              </a:spcBef>
              <a:spcAft>
                <a:spcPct val="0"/>
              </a:spcAft>
              <a:defRPr sz="2400" b="1">
                <a:solidFill>
                  <a:schemeClr val="tx1"/>
                </a:solidFill>
                <a:latin typeface="Verdana" pitchFamily="34" charset="0"/>
              </a:defRPr>
            </a:lvl8pPr>
            <a:lvl9pPr marL="3886200" indent="-228600" eaLnBrk="0" fontAlgn="base" hangingPunct="0">
              <a:spcBef>
                <a:spcPct val="0"/>
              </a:spcBef>
              <a:spcAft>
                <a:spcPct val="0"/>
              </a:spcAft>
              <a:defRPr sz="2400" b="1">
                <a:solidFill>
                  <a:schemeClr val="tx1"/>
                </a:solidFill>
                <a:latin typeface="Verdana" pitchFamily="34" charset="0"/>
              </a:defRPr>
            </a:lvl9pPr>
          </a:lstStyle>
          <a:p>
            <a:pPr>
              <a:spcBef>
                <a:spcPct val="50000"/>
              </a:spcBef>
              <a:defRPr/>
            </a:pPr>
            <a:r>
              <a:rPr lang="en-GB" sz="900" smtClean="0">
                <a:solidFill>
                  <a:schemeClr val="tx2"/>
                </a:solidFill>
              </a:rPr>
              <a:t>Nationaal Lucht- en Ruimtevaartlaboratorium – National Aerospace Laboratory NLR</a:t>
            </a:r>
            <a:endParaRPr lang="en-US" sz="900" smtClean="0">
              <a:solidFill>
                <a:schemeClr val="tx2"/>
              </a:solidFill>
            </a:endParaRPr>
          </a:p>
        </p:txBody>
      </p:sp>
      <p:sp>
        <p:nvSpPr>
          <p:cNvPr id="310275" name="Rectangle 3"/>
          <p:cNvSpPr>
            <a:spLocks noGrp="1" noChangeArrowheads="1"/>
          </p:cNvSpPr>
          <p:nvPr>
            <p:ph type="ctrTitle"/>
          </p:nvPr>
        </p:nvSpPr>
        <p:spPr>
          <a:xfrm>
            <a:off x="744538" y="3284538"/>
            <a:ext cx="8418512" cy="1006475"/>
          </a:xfrm>
          <a:extLst/>
        </p:spPr>
        <p:txBody>
          <a:bodyPr wrap="none"/>
          <a:lstStyle>
            <a:lvl1pPr>
              <a:defRPr>
                <a:solidFill>
                  <a:schemeClr val="tx1"/>
                </a:solidFill>
              </a:defRPr>
            </a:lvl1pPr>
          </a:lstStyle>
          <a:p>
            <a:pPr lvl="0"/>
            <a:r>
              <a:rPr lang="en-US" noProof="0" smtClean="0"/>
              <a:t>Click to edit Master title style</a:t>
            </a:r>
          </a:p>
        </p:txBody>
      </p:sp>
      <p:sp>
        <p:nvSpPr>
          <p:cNvPr id="310276" name="Rectangle 4"/>
          <p:cNvSpPr>
            <a:spLocks noGrp="1" noChangeArrowheads="1"/>
          </p:cNvSpPr>
          <p:nvPr>
            <p:ph type="subTitle" idx="1"/>
          </p:nvPr>
        </p:nvSpPr>
        <p:spPr>
          <a:xfrm>
            <a:off x="744538" y="4405313"/>
            <a:ext cx="8418512" cy="608012"/>
          </a:xfrm>
          <a:extLst/>
        </p:spPr>
        <p:txBody>
          <a:bodyPr wrap="none"/>
          <a:lstStyle>
            <a:lvl1pPr marL="0" indent="0">
              <a:lnSpc>
                <a:spcPct val="110000"/>
              </a:lnSpc>
              <a:spcBef>
                <a:spcPct val="0"/>
              </a:spcBef>
              <a:buClr>
                <a:srgbClr val="00FF99"/>
              </a:buClr>
              <a:buSzTx/>
              <a:buFont typeface="Webdings" pitchFamily="18" charset="2"/>
              <a:buNone/>
              <a:defRPr b="0" i="1"/>
            </a:lvl1pPr>
          </a:lstStyle>
          <a:p>
            <a:pPr lvl="0"/>
            <a:r>
              <a:rPr lang="en-US" noProof="0" smtClean="0"/>
              <a:t>Click to edit Master subtitle style</a:t>
            </a:r>
          </a:p>
        </p:txBody>
      </p:sp>
      <p:sp>
        <p:nvSpPr>
          <p:cNvPr id="13" name="Rectangle 3"/>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000" dirty="0" smtClean="0">
                <a:solidFill>
                  <a:schemeClr val="bg1"/>
                </a:solidFill>
              </a:rPr>
              <a:t>Developed for ECAST by NLR/</a:t>
            </a:r>
            <a:r>
              <a:rPr lang="en-US" sz="1000" baseline="0" dirty="0" smtClean="0">
                <a:solidFill>
                  <a:schemeClr val="bg1"/>
                </a:solidFill>
              </a:rPr>
              <a:t>NLR-ATSI</a:t>
            </a:r>
            <a:endParaRPr lang="en-US" sz="1000" b="0" cap="none" spc="0" dirty="0">
              <a:ln>
                <a:noFill/>
              </a:ln>
              <a:solidFill>
                <a:schemeClr val="bg1"/>
              </a:solidFill>
              <a:effectLst/>
            </a:endParaRPr>
          </a:p>
        </p:txBody>
      </p:sp>
      <p:sp>
        <p:nvSpPr>
          <p:cNvPr id="14" name="Rectangle 2"/>
          <p:cNvSpPr>
            <a:spLocks noChangeArrowheads="1"/>
          </p:cNvSpPr>
          <p:nvPr userDrawn="1"/>
        </p:nvSpPr>
        <p:spPr bwMode="auto">
          <a:xfrm>
            <a:off x="0" y="0"/>
            <a:ext cx="9906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pic>
        <p:nvPicPr>
          <p:cNvPr id="15" name="Picture 11" descr="nl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83700" y="171450"/>
            <a:ext cx="460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ssi-ecast-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270" y="84137"/>
            <a:ext cx="1447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0042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9394D1E3-0744-4AB2-B12A-CBFD40AFEEF9}"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109C28-6401-4D50-872A-7A6EB7EF6D09}" type="slidenum">
              <a:rPr lang="en-US"/>
              <a:pPr>
                <a:defRPr/>
              </a:pPr>
              <a:t>‹#›</a:t>
            </a:fld>
            <a:endParaRPr lang="en-US"/>
          </a:p>
        </p:txBody>
      </p:sp>
    </p:spTree>
    <p:extLst>
      <p:ext uri="{BB962C8B-B14F-4D97-AF65-F5344CB8AC3E}">
        <p14:creationId xmlns:p14="http://schemas.microsoft.com/office/powerpoint/2010/main" val="10977695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7DC15ED3-F299-43B1-B3F6-590773AFBF6C}"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4420F388-0599-42EF-8110-AD854AE377E3}" type="slidenum">
              <a:rPr lang="en-US"/>
              <a:pPr>
                <a:defRPr/>
              </a:pPr>
              <a:t>‹#›</a:t>
            </a:fld>
            <a:endParaRPr lang="en-US"/>
          </a:p>
        </p:txBody>
      </p:sp>
    </p:spTree>
    <p:extLst>
      <p:ext uri="{BB962C8B-B14F-4D97-AF65-F5344CB8AC3E}">
        <p14:creationId xmlns:p14="http://schemas.microsoft.com/office/powerpoint/2010/main" val="21885424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228600"/>
            <a:ext cx="210502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228600"/>
            <a:ext cx="616267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BA28B48C-502E-446E-B3B3-FB20B4D957F3}"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B3269CE4-7A67-45E2-AB48-E19308DC2270}" type="slidenum">
              <a:rPr lang="en-US"/>
              <a:pPr>
                <a:defRPr/>
              </a:pPr>
              <a:t>‹#›</a:t>
            </a:fld>
            <a:endParaRPr lang="en-US"/>
          </a:p>
        </p:txBody>
      </p:sp>
    </p:spTree>
    <p:extLst>
      <p:ext uri="{BB962C8B-B14F-4D97-AF65-F5344CB8AC3E}">
        <p14:creationId xmlns:p14="http://schemas.microsoft.com/office/powerpoint/2010/main" val="3401895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1412875"/>
            <a:ext cx="413226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412875"/>
            <a:ext cx="41338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C2092689-2024-4F04-97F7-B1C4E42A4B93}"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1AF68C8B-3575-4F1B-865D-ABF12B7EB1D2}" type="slidenum">
              <a:rPr lang="en-US"/>
              <a:pPr>
                <a:defRPr/>
              </a:pPr>
              <a:t>‹#›</a:t>
            </a:fld>
            <a:endParaRPr lang="en-US"/>
          </a:p>
        </p:txBody>
      </p:sp>
    </p:spTree>
    <p:extLst>
      <p:ext uri="{BB962C8B-B14F-4D97-AF65-F5344CB8AC3E}">
        <p14:creationId xmlns:p14="http://schemas.microsoft.com/office/powerpoint/2010/main" val="37962169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42950" y="1412875"/>
            <a:ext cx="8418513" cy="4800600"/>
          </a:xfrm>
        </p:spPr>
        <p:txBody>
          <a:bodyPr/>
          <a:lstStyle/>
          <a:p>
            <a:pPr lvl="0"/>
            <a:r>
              <a:rPr lang="en-US" noProof="0" smtClean="0"/>
              <a:t>Click icon to add table</a:t>
            </a:r>
          </a:p>
        </p:txBody>
      </p:sp>
      <p:sp>
        <p:nvSpPr>
          <p:cNvPr id="4" name="Rectangle 6"/>
          <p:cNvSpPr>
            <a:spLocks noGrp="1" noChangeArrowheads="1"/>
          </p:cNvSpPr>
          <p:nvPr>
            <p:ph type="dt" sz="half" idx="10"/>
          </p:nvPr>
        </p:nvSpPr>
        <p:spPr>
          <a:ln/>
        </p:spPr>
        <p:txBody>
          <a:bodyPr/>
          <a:lstStyle>
            <a:lvl1pPr>
              <a:defRPr/>
            </a:lvl1pPr>
          </a:lstStyle>
          <a:p>
            <a:pPr>
              <a:defRPr/>
            </a:pPr>
            <a:fld id="{7480337F-AEBB-4457-96B3-FE395BDD2755}"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7F4A88B5-D59D-409E-A422-54857CEE2495}" type="slidenum">
              <a:rPr lang="en-US"/>
              <a:pPr>
                <a:defRPr/>
              </a:pPr>
              <a:t>‹#›</a:t>
            </a:fld>
            <a:endParaRPr lang="en-US"/>
          </a:p>
        </p:txBody>
      </p:sp>
    </p:spTree>
    <p:extLst>
      <p:ext uri="{BB962C8B-B14F-4D97-AF65-F5344CB8AC3E}">
        <p14:creationId xmlns:p14="http://schemas.microsoft.com/office/powerpoint/2010/main" val="35805268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65D8AE-A900-4F56-A4D6-B912D885D8D9}"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40932521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65D8AE-A900-4F56-A4D6-B912D885D8D9}"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24528594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65D8AE-A900-4F56-A4D6-B912D885D8D9}"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29653893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65D8AE-A900-4F56-A4D6-B912D885D8D9}" type="datetimeFigureOut">
              <a:rPr lang="en-GB" smtClean="0"/>
              <a:t>09/01/2013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19534355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65D8AE-A900-4F56-A4D6-B912D885D8D9}" type="datetimeFigureOut">
              <a:rPr lang="en-GB" smtClean="0"/>
              <a:t>09/01/2013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935165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238F4E5-0E3E-4DFA-AEC2-BF94A9308775}" type="datetime1">
              <a:rPr lang="en-US" smtClean="0"/>
              <a:pPr>
                <a:defRPr/>
              </a:pPr>
              <a:t>1/9/2013</a:t>
            </a:fld>
            <a:endParaRPr lang="en-US" b="1" dirty="0"/>
          </a:p>
        </p:txBody>
      </p:sp>
      <p:sp>
        <p:nvSpPr>
          <p:cNvPr id="8" name="Footer Placeholder 7"/>
          <p:cNvSpPr>
            <a:spLocks noGrp="1"/>
          </p:cNvSpPr>
          <p:nvPr>
            <p:ph type="ftr" sz="quarter" idx="11"/>
          </p:nvPr>
        </p:nvSpPr>
        <p:spPr/>
        <p:txBody>
          <a:bodyPr/>
          <a:lstStyle/>
          <a:p>
            <a:pPr>
              <a:defRPr/>
            </a:pPr>
            <a:r>
              <a:rPr lang="en-US" smtClean="0"/>
              <a:t>RRM training syllabus version 1.0</a:t>
            </a:r>
            <a:endParaRPr lang="en-US" dirty="0">
              <a:effectLst>
                <a:outerShdw blurRad="38100" dist="38100" dir="2700000" algn="tl">
                  <a:srgbClr val="C0C0C0"/>
                </a:outerShdw>
              </a:effectLst>
            </a:endParaRPr>
          </a:p>
        </p:txBody>
      </p:sp>
      <p:sp>
        <p:nvSpPr>
          <p:cNvPr id="9" name="Slide Number Placeholder 8"/>
          <p:cNvSpPr>
            <a:spLocks noGrp="1"/>
          </p:cNvSpPr>
          <p:nvPr>
            <p:ph type="sldNum" sz="quarter" idx="12"/>
          </p:nvPr>
        </p:nvSpPr>
        <p:spPr/>
        <p:txBody>
          <a:bodyPr/>
          <a:lstStyle/>
          <a:p>
            <a:pPr>
              <a:defRPr/>
            </a:pPr>
            <a:fld id="{8EE757B9-272A-4255-B32A-1F6528CB0276}"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868188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65D8AE-A900-4F56-A4D6-B912D885D8D9}" type="datetimeFigureOut">
              <a:rPr lang="en-GB" smtClean="0"/>
              <a:t>09/01/2013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22171217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5D8AE-A900-4F56-A4D6-B912D885D8D9}" type="datetimeFigureOut">
              <a:rPr lang="en-GB" smtClean="0"/>
              <a:t>09/01/2013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38228996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5D8AE-A900-4F56-A4D6-B912D885D8D9}" type="datetimeFigureOut">
              <a:rPr lang="en-GB" smtClean="0"/>
              <a:t>09/01/2013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73384306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5D8AE-A900-4F56-A4D6-B912D885D8D9}" type="datetimeFigureOut">
              <a:rPr lang="en-GB" smtClean="0"/>
              <a:t>09/01/2013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10711634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65D8AE-A900-4F56-A4D6-B912D885D8D9}"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36624193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65D8AE-A900-4F56-A4D6-B912D885D8D9}"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4398-1095-454B-AE74-1F274E3CECE5}" type="slidenum">
              <a:rPr lang="en-GB" smtClean="0"/>
              <a:t>‹#›</a:t>
            </a:fld>
            <a:endParaRPr lang="en-GB"/>
          </a:p>
        </p:txBody>
      </p:sp>
    </p:spTree>
    <p:extLst>
      <p:ext uri="{BB962C8B-B14F-4D97-AF65-F5344CB8AC3E}">
        <p14:creationId xmlns:p14="http://schemas.microsoft.com/office/powerpoint/2010/main" val="13767948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22F661-ECA0-491A-B0CA-DCF42E162E18}"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25056170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2F661-ECA0-491A-B0CA-DCF42E162E18}"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11521482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2F661-ECA0-491A-B0CA-DCF42E162E18}"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11180175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22F661-ECA0-491A-B0CA-DCF42E162E18}" type="datetimeFigureOut">
              <a:rPr lang="en-GB" smtClean="0"/>
              <a:t>09/01/2013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521836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238F4E5-0E3E-4DFA-AEC2-BF94A9308775}" type="datetime1">
              <a:rPr lang="en-US" smtClean="0"/>
              <a:pPr>
                <a:defRPr/>
              </a:pPr>
              <a:t>1/9/2013</a:t>
            </a:fld>
            <a:endParaRPr lang="en-US" b="1" dirty="0"/>
          </a:p>
        </p:txBody>
      </p:sp>
      <p:sp>
        <p:nvSpPr>
          <p:cNvPr id="4" name="Footer Placeholder 3"/>
          <p:cNvSpPr>
            <a:spLocks noGrp="1"/>
          </p:cNvSpPr>
          <p:nvPr>
            <p:ph type="ftr" sz="quarter" idx="11"/>
          </p:nvPr>
        </p:nvSpPr>
        <p:spPr/>
        <p:txBody>
          <a:bodyPr/>
          <a:lstStyle/>
          <a:p>
            <a:pPr>
              <a:defRPr/>
            </a:pPr>
            <a:r>
              <a:rPr lang="en-US" smtClean="0"/>
              <a:t>RRM training syllabus version 1.0</a:t>
            </a:r>
            <a:endParaRPr lang="en-US" dirty="0">
              <a:effectLst>
                <a:outerShdw blurRad="38100" dist="38100" dir="2700000" algn="tl">
                  <a:srgbClr val="C0C0C0"/>
                </a:outerShdw>
              </a:effectLst>
            </a:endParaRPr>
          </a:p>
        </p:txBody>
      </p:sp>
      <p:sp>
        <p:nvSpPr>
          <p:cNvPr id="5" name="Slide Number Placeholder 4"/>
          <p:cNvSpPr>
            <a:spLocks noGrp="1"/>
          </p:cNvSpPr>
          <p:nvPr>
            <p:ph type="sldNum" sz="quarter" idx="12"/>
          </p:nvPr>
        </p:nvSpPr>
        <p:spPr/>
        <p:txBody>
          <a:bodyPr/>
          <a:lstStyle/>
          <a:p>
            <a:pPr>
              <a:defRPr/>
            </a:pPr>
            <a:fld id="{8EE757B9-272A-4255-B32A-1F6528CB0276}" type="slidenum">
              <a:rPr lang="en-US" smtClean="0"/>
              <a:pPr>
                <a:defRPr/>
              </a:pPr>
              <a:t>‹#›</a:t>
            </a:fld>
            <a:endParaRPr lang="en-US"/>
          </a:p>
        </p:txBody>
      </p:sp>
    </p:spTree>
    <p:extLst>
      <p:ext uri="{BB962C8B-B14F-4D97-AF65-F5344CB8AC3E}">
        <p14:creationId xmlns:p14="http://schemas.microsoft.com/office/powerpoint/2010/main" val="5505445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22F661-ECA0-491A-B0CA-DCF42E162E18}" type="datetimeFigureOut">
              <a:rPr lang="en-GB" smtClean="0"/>
              <a:t>09/01/2013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5839358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22F661-ECA0-491A-B0CA-DCF42E162E18}" type="datetimeFigureOut">
              <a:rPr lang="en-GB" smtClean="0"/>
              <a:t>09/01/2013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184025328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2F661-ECA0-491A-B0CA-DCF42E162E18}" type="datetimeFigureOut">
              <a:rPr lang="en-GB" smtClean="0"/>
              <a:t>09/01/2013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20742179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2F661-ECA0-491A-B0CA-DCF42E162E18}" type="datetimeFigureOut">
              <a:rPr lang="en-GB" smtClean="0"/>
              <a:t>09/01/2013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10379322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2F661-ECA0-491A-B0CA-DCF42E162E18}" type="datetimeFigureOut">
              <a:rPr lang="en-GB" smtClean="0"/>
              <a:t>09/01/2013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12864005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2F661-ECA0-491A-B0CA-DCF42E162E18}"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1612046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2F661-ECA0-491A-B0CA-DCF42E162E18}" type="datetimeFigureOut">
              <a:rPr lang="en-GB" smtClean="0"/>
              <a:t>09/01/2013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0B746-DB47-4BFD-A438-E1CC0E192BD3}" type="slidenum">
              <a:rPr lang="en-GB" smtClean="0"/>
              <a:t>‹#›</a:t>
            </a:fld>
            <a:endParaRPr lang="en-GB"/>
          </a:p>
        </p:txBody>
      </p:sp>
    </p:spTree>
    <p:extLst>
      <p:ext uri="{BB962C8B-B14F-4D97-AF65-F5344CB8AC3E}">
        <p14:creationId xmlns:p14="http://schemas.microsoft.com/office/powerpoint/2010/main" val="15648945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5F06413C-709A-4D54-A5E0-844630E3A90A}"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407AC194-6685-4B0B-8B06-5480275EEB72}" type="slidenum">
              <a:rPr lang="en-US"/>
              <a:pPr>
                <a:defRPr/>
              </a:pPr>
              <a:t>‹#›</a:t>
            </a:fld>
            <a:endParaRPr lang="en-US"/>
          </a:p>
        </p:txBody>
      </p:sp>
    </p:spTree>
    <p:extLst>
      <p:ext uri="{BB962C8B-B14F-4D97-AF65-F5344CB8AC3E}">
        <p14:creationId xmlns:p14="http://schemas.microsoft.com/office/powerpoint/2010/main" val="12375751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412875"/>
            <a:ext cx="413226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412875"/>
            <a:ext cx="41338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84F7D122-386E-45D5-AF3E-7EA528864E3F}"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8C39A668-ACEA-4C84-859C-F3266D5947E4}" type="slidenum">
              <a:rPr lang="en-US"/>
              <a:pPr>
                <a:defRPr/>
              </a:pPr>
              <a:t>‹#›</a:t>
            </a:fld>
            <a:endParaRPr lang="en-US"/>
          </a:p>
        </p:txBody>
      </p:sp>
    </p:spTree>
    <p:extLst>
      <p:ext uri="{BB962C8B-B14F-4D97-AF65-F5344CB8AC3E}">
        <p14:creationId xmlns:p14="http://schemas.microsoft.com/office/powerpoint/2010/main" val="19394917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110AAC61-CDE5-47F1-9D4C-FF982EE49D8A}" type="datetime1">
              <a:rPr lang="en-US"/>
              <a:pPr>
                <a:defRPr/>
              </a:pPr>
              <a:t>1/9/2013</a:t>
            </a:fld>
            <a:endParaRPr lang="en-US" b="1"/>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9" name="Rectangle 9"/>
          <p:cNvSpPr>
            <a:spLocks noGrp="1" noChangeArrowheads="1"/>
          </p:cNvSpPr>
          <p:nvPr>
            <p:ph type="sldNum" sz="quarter" idx="12"/>
          </p:nvPr>
        </p:nvSpPr>
        <p:spPr>
          <a:ln/>
        </p:spPr>
        <p:txBody>
          <a:bodyPr/>
          <a:lstStyle>
            <a:lvl1pPr>
              <a:defRPr/>
            </a:lvl1pPr>
          </a:lstStyle>
          <a:p>
            <a:pPr>
              <a:defRPr/>
            </a:pPr>
            <a:fld id="{F9C0BB7F-BAAA-4213-BC4D-3AC402B57642}" type="slidenum">
              <a:rPr lang="en-US"/>
              <a:pPr>
                <a:defRPr/>
              </a:pPr>
              <a:t>‹#›</a:t>
            </a:fld>
            <a:endParaRPr lang="en-US"/>
          </a:p>
        </p:txBody>
      </p:sp>
    </p:spTree>
    <p:extLst>
      <p:ext uri="{BB962C8B-B14F-4D97-AF65-F5344CB8AC3E}">
        <p14:creationId xmlns:p14="http://schemas.microsoft.com/office/powerpoint/2010/main" val="35239482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5637129-1382-42E6-BFEF-9B81FA0FEDC4}" type="datetime1">
              <a:rPr lang="en-US"/>
              <a:pPr>
                <a:defRPr/>
              </a:pPr>
              <a:t>1/9/2013</a:t>
            </a:fld>
            <a:endParaRPr lang="en-US" b="1"/>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5" name="Rectangle 9"/>
          <p:cNvSpPr>
            <a:spLocks noGrp="1" noChangeArrowheads="1"/>
          </p:cNvSpPr>
          <p:nvPr>
            <p:ph type="sldNum" sz="quarter" idx="12"/>
          </p:nvPr>
        </p:nvSpPr>
        <p:spPr>
          <a:ln/>
        </p:spPr>
        <p:txBody>
          <a:bodyPr/>
          <a:lstStyle>
            <a:lvl1pPr>
              <a:defRPr/>
            </a:lvl1pPr>
          </a:lstStyle>
          <a:p>
            <a:pPr>
              <a:defRPr/>
            </a:pPr>
            <a:fld id="{0924967B-8CC3-4734-8B36-43C0E2C63BA5}" type="slidenum">
              <a:rPr lang="en-US"/>
              <a:pPr>
                <a:defRPr/>
              </a:pPr>
              <a:t>‹#›</a:t>
            </a:fld>
            <a:endParaRPr lang="en-US"/>
          </a:p>
        </p:txBody>
      </p:sp>
    </p:spTree>
    <p:extLst>
      <p:ext uri="{BB962C8B-B14F-4D97-AF65-F5344CB8AC3E}">
        <p14:creationId xmlns:p14="http://schemas.microsoft.com/office/powerpoint/2010/main" val="3925844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4442253-5679-429E-ABA1-CFFAFFD7F1B9}" type="datetime1">
              <a:rPr lang="en-US"/>
              <a:pPr>
                <a:defRPr/>
              </a:pPr>
              <a:t>1/9/2013</a:t>
            </a:fld>
            <a:endParaRPr lang="en-US" b="1"/>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4" name="Rectangle 9"/>
          <p:cNvSpPr>
            <a:spLocks noGrp="1" noChangeArrowheads="1"/>
          </p:cNvSpPr>
          <p:nvPr>
            <p:ph type="sldNum" sz="quarter" idx="12"/>
          </p:nvPr>
        </p:nvSpPr>
        <p:spPr>
          <a:ln/>
        </p:spPr>
        <p:txBody>
          <a:bodyPr/>
          <a:lstStyle>
            <a:lvl1pPr>
              <a:defRPr/>
            </a:lvl1pPr>
          </a:lstStyle>
          <a:p>
            <a:pPr>
              <a:defRPr/>
            </a:pPr>
            <a:fld id="{F08015BD-DEA2-4489-884F-BBE3A4C70882}" type="slidenum">
              <a:rPr lang="en-US"/>
              <a:pPr>
                <a:defRPr/>
              </a:pPr>
              <a:t>‹#›</a:t>
            </a:fld>
            <a:endParaRPr lang="en-US"/>
          </a:p>
        </p:txBody>
      </p:sp>
    </p:spTree>
    <p:extLst>
      <p:ext uri="{BB962C8B-B14F-4D97-AF65-F5344CB8AC3E}">
        <p14:creationId xmlns:p14="http://schemas.microsoft.com/office/powerpoint/2010/main" val="32948395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8C90C3C4-ABD8-4B76-BD89-D2AFAF86B6AF}"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7BDD6DDD-7320-47D8-B230-5EF962E7A0F7}" type="slidenum">
              <a:rPr lang="en-US"/>
              <a:pPr>
                <a:defRPr/>
              </a:pPr>
              <a:t>‹#›</a:t>
            </a:fld>
            <a:endParaRPr lang="en-US"/>
          </a:p>
        </p:txBody>
      </p:sp>
    </p:spTree>
    <p:extLst>
      <p:ext uri="{BB962C8B-B14F-4D97-AF65-F5344CB8AC3E}">
        <p14:creationId xmlns:p14="http://schemas.microsoft.com/office/powerpoint/2010/main" val="2709989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906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1027" name="Rectangle 3"/>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000" dirty="0" smtClean="0">
                <a:solidFill>
                  <a:schemeClr val="bg1"/>
                </a:solidFill>
              </a:rPr>
              <a:t>Developed for ECAST by NLR/</a:t>
            </a:r>
            <a:r>
              <a:rPr lang="en-US" sz="1000" baseline="0" dirty="0" smtClean="0">
                <a:solidFill>
                  <a:schemeClr val="bg1"/>
                </a:solidFill>
              </a:rPr>
              <a:t>NLR-ATSI</a:t>
            </a:r>
            <a:endParaRPr lang="en-US" sz="1000" b="0" cap="none" spc="0" dirty="0">
              <a:ln>
                <a:noFill/>
              </a:ln>
              <a:solidFill>
                <a:schemeClr val="bg1"/>
              </a:solidFill>
              <a:effectLst/>
            </a:endParaRPr>
          </a:p>
        </p:txBody>
      </p:sp>
      <p:sp>
        <p:nvSpPr>
          <p:cNvPr id="1028" name="Rectangle 4"/>
          <p:cNvSpPr>
            <a:spLocks noGrp="1" noChangeArrowheads="1"/>
          </p:cNvSpPr>
          <p:nvPr>
            <p:ph type="title"/>
          </p:nvPr>
        </p:nvSpPr>
        <p:spPr bwMode="auto">
          <a:xfrm>
            <a:off x="744538" y="228600"/>
            <a:ext cx="84185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742950" y="1412875"/>
            <a:ext cx="84185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254" name="Rectangle 6"/>
          <p:cNvSpPr>
            <a:spLocks noGrp="1" noChangeArrowheads="1"/>
          </p:cNvSpPr>
          <p:nvPr>
            <p:ph type="dt" sz="half" idx="2"/>
          </p:nvPr>
        </p:nvSpPr>
        <p:spPr bwMode="auto">
          <a:xfrm>
            <a:off x="8840788" y="6638925"/>
            <a:ext cx="698500" cy="180975"/>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800" b="0" smtClean="0">
                <a:solidFill>
                  <a:schemeClr val="tx2"/>
                </a:solidFill>
              </a:defRPr>
            </a:lvl1pPr>
          </a:lstStyle>
          <a:p>
            <a:pPr>
              <a:defRPr/>
            </a:pPr>
            <a:fld id="{8238F4E5-0E3E-4DFA-AEC2-BF94A9308775}" type="datetime1">
              <a:rPr lang="en-US"/>
              <a:pPr>
                <a:defRPr/>
              </a:pPr>
              <a:t>1/9/2013</a:t>
            </a:fld>
            <a:endParaRPr lang="en-US" b="1" dirty="0"/>
          </a:p>
        </p:txBody>
      </p:sp>
      <p:sp>
        <p:nvSpPr>
          <p:cNvPr id="309255" name="Rectangle 7"/>
          <p:cNvSpPr>
            <a:spLocks noGrp="1" noChangeArrowheads="1"/>
          </p:cNvSpPr>
          <p:nvPr>
            <p:ph type="ftr" sz="quarter" idx="3"/>
          </p:nvPr>
        </p:nvSpPr>
        <p:spPr bwMode="auto">
          <a:xfrm>
            <a:off x="4160838" y="6629400"/>
            <a:ext cx="4710112" cy="228600"/>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900" smtClean="0">
                <a:solidFill>
                  <a:schemeClr val="tx2"/>
                </a:solidFill>
              </a:defRPr>
            </a:lvl1pPr>
          </a:lstStyle>
          <a:p>
            <a:pPr>
              <a:defRPr/>
            </a:pPr>
            <a:r>
              <a:rPr lang="en-US" dirty="0" smtClean="0"/>
              <a:t>RRM training syllabus version 1.0</a:t>
            </a:r>
            <a:endParaRPr lang="en-US" dirty="0">
              <a:effectLst>
                <a:outerShdw blurRad="38100" dist="38100" dir="2700000" algn="tl">
                  <a:srgbClr val="C0C0C0"/>
                </a:outerShdw>
              </a:effectLst>
            </a:endParaRPr>
          </a:p>
        </p:txBody>
      </p:sp>
      <p:sp>
        <p:nvSpPr>
          <p:cNvPr id="1032" name="Rectangle 8"/>
          <p:cNvSpPr>
            <a:spLocks noChangeArrowheads="1"/>
          </p:cNvSpPr>
          <p:nvPr/>
        </p:nvSpPr>
        <p:spPr bwMode="auto">
          <a:xfrm>
            <a:off x="9612313" y="6553200"/>
            <a:ext cx="293687"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9257" name="Rectangle 9"/>
          <p:cNvSpPr>
            <a:spLocks noGrp="1" noChangeArrowheads="1"/>
          </p:cNvSpPr>
          <p:nvPr>
            <p:ph type="sldNum" sz="quarter" idx="4"/>
          </p:nvPr>
        </p:nvSpPr>
        <p:spPr bwMode="auto">
          <a:xfrm>
            <a:off x="9612313" y="6629400"/>
            <a:ext cx="293687" cy="249238"/>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900" smtClean="0">
                <a:solidFill>
                  <a:schemeClr val="tx2"/>
                </a:solidFill>
              </a:defRPr>
            </a:lvl1pPr>
          </a:lstStyle>
          <a:p>
            <a:pPr>
              <a:defRPr/>
            </a:pPr>
            <a:fld id="{8EE757B9-272A-4255-B32A-1F6528CB0276}" type="slidenum">
              <a:rPr lang="en-US"/>
              <a:pPr>
                <a:defRPr/>
              </a:pPr>
              <a:t>‹#›</a:t>
            </a:fld>
            <a:endParaRPr lang="en-US"/>
          </a:p>
        </p:txBody>
      </p:sp>
      <p:pic>
        <p:nvPicPr>
          <p:cNvPr id="1035" name="Picture 11" descr="nl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83700" y="171450"/>
            <a:ext cx="460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Freeform 13"/>
          <p:cNvSpPr>
            <a:spLocks/>
          </p:cNvSpPr>
          <p:nvPr/>
        </p:nvSpPr>
        <p:spPr bwMode="auto">
          <a:xfrm>
            <a:off x="8707438" y="6343650"/>
            <a:ext cx="803275" cy="304800"/>
          </a:xfrm>
          <a:custGeom>
            <a:avLst/>
            <a:gdLst>
              <a:gd name="T0" fmla="*/ 0 w 506"/>
              <a:gd name="T1" fmla="*/ 0 h 192"/>
              <a:gd name="T2" fmla="*/ 0 w 506"/>
              <a:gd name="T3" fmla="*/ 2147483647 h 192"/>
              <a:gd name="T4" fmla="*/ 0 w 506"/>
              <a:gd name="T5" fmla="*/ 2147483647 h 192"/>
              <a:gd name="T6" fmla="*/ 2147483647 w 506"/>
              <a:gd name="T7" fmla="*/ 2147483647 h 192"/>
              <a:gd name="T8" fmla="*/ 2147483647 w 506"/>
              <a:gd name="T9" fmla="*/ 2147483647 h 192"/>
              <a:gd name="T10" fmla="*/ 2147483647 w 506"/>
              <a:gd name="T11" fmla="*/ 2147483647 h 192"/>
              <a:gd name="T12" fmla="*/ 2147483647 w 506"/>
              <a:gd name="T13" fmla="*/ 2147483647 h 192"/>
              <a:gd name="T14" fmla="*/ 2147483647 w 506"/>
              <a:gd name="T15" fmla="*/ 2147483647 h 192"/>
              <a:gd name="T16" fmla="*/ 2147483647 w 506"/>
              <a:gd name="T17" fmla="*/ 2147483647 h 192"/>
              <a:gd name="T18" fmla="*/ 2147483647 w 506"/>
              <a:gd name="T19" fmla="*/ 2147483647 h 192"/>
              <a:gd name="T20" fmla="*/ 2147483647 w 506"/>
              <a:gd name="T21" fmla="*/ 2147483647 h 192"/>
              <a:gd name="T22" fmla="*/ 2147483647 w 506"/>
              <a:gd name="T23" fmla="*/ 2147483647 h 192"/>
              <a:gd name="T24" fmla="*/ 2147483647 w 506"/>
              <a:gd name="T25" fmla="*/ 2147483647 h 192"/>
              <a:gd name="T26" fmla="*/ 2147483647 w 506"/>
              <a:gd name="T27" fmla="*/ 0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6" h="192">
                <a:moveTo>
                  <a:pt x="0" y="0"/>
                </a:moveTo>
                <a:lnTo>
                  <a:pt x="0" y="122"/>
                </a:lnTo>
                <a:lnTo>
                  <a:pt x="2" y="136"/>
                </a:lnTo>
                <a:lnTo>
                  <a:pt x="6" y="150"/>
                </a:lnTo>
                <a:lnTo>
                  <a:pt x="12" y="162"/>
                </a:lnTo>
                <a:lnTo>
                  <a:pt x="20" y="172"/>
                </a:lnTo>
                <a:lnTo>
                  <a:pt x="32" y="180"/>
                </a:lnTo>
                <a:lnTo>
                  <a:pt x="44" y="188"/>
                </a:lnTo>
                <a:lnTo>
                  <a:pt x="56" y="192"/>
                </a:lnTo>
                <a:lnTo>
                  <a:pt x="70" y="192"/>
                </a:lnTo>
                <a:lnTo>
                  <a:pt x="436" y="192"/>
                </a:lnTo>
                <a:lnTo>
                  <a:pt x="506" y="192"/>
                </a:lnTo>
                <a:lnTo>
                  <a:pt x="5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AutoShape 14"/>
          <p:cNvSpPr>
            <a:spLocks noChangeAspect="1" noChangeArrowheads="1" noTextEdit="1"/>
          </p:cNvSpPr>
          <p:nvPr/>
        </p:nvSpPr>
        <p:spPr bwMode="auto">
          <a:xfrm>
            <a:off x="7612063" y="5614988"/>
            <a:ext cx="94456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2" descr="essi-ecast-5"/>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9270" y="84137"/>
            <a:ext cx="1447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2" r:id="rId1"/>
    <p:sldLayoutId id="2147483730" r:id="rId2"/>
    <p:sldLayoutId id="2147483755"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iming>
    <p:tnLst>
      <p:par>
        <p:cTn id="1" dur="indefinite" restart="never" nodeType="tmRoot"/>
      </p:par>
    </p:tnLst>
  </p:timing>
  <p:hf hdr="0" ftr="0" dt="0"/>
  <p:txStyles>
    <p:titleStyle>
      <a:lvl1pPr algn="l" defTabSz="852488" rtl="0" eaLnBrk="1" fontAlgn="base" hangingPunct="1">
        <a:spcBef>
          <a:spcPct val="0"/>
        </a:spcBef>
        <a:spcAft>
          <a:spcPct val="0"/>
        </a:spcAft>
        <a:defRPr sz="2400" b="1">
          <a:solidFill>
            <a:schemeClr val="tx2"/>
          </a:solidFill>
          <a:latin typeface="+mj-lt"/>
          <a:ea typeface="+mj-ea"/>
          <a:cs typeface="+mj-cs"/>
        </a:defRPr>
      </a:lvl1pPr>
      <a:lvl2pPr algn="l" defTabSz="852488" rtl="0" eaLnBrk="1" fontAlgn="base" hangingPunct="1">
        <a:spcBef>
          <a:spcPct val="0"/>
        </a:spcBef>
        <a:spcAft>
          <a:spcPct val="0"/>
        </a:spcAft>
        <a:defRPr sz="2400" b="1">
          <a:solidFill>
            <a:schemeClr val="tx2"/>
          </a:solidFill>
          <a:latin typeface="Verdana" pitchFamily="34" charset="0"/>
        </a:defRPr>
      </a:lvl2pPr>
      <a:lvl3pPr algn="l" defTabSz="852488" rtl="0" eaLnBrk="1" fontAlgn="base" hangingPunct="1">
        <a:spcBef>
          <a:spcPct val="0"/>
        </a:spcBef>
        <a:spcAft>
          <a:spcPct val="0"/>
        </a:spcAft>
        <a:defRPr sz="2400" b="1">
          <a:solidFill>
            <a:schemeClr val="tx2"/>
          </a:solidFill>
          <a:latin typeface="Verdana" pitchFamily="34" charset="0"/>
        </a:defRPr>
      </a:lvl3pPr>
      <a:lvl4pPr algn="l" defTabSz="852488" rtl="0" eaLnBrk="1" fontAlgn="base" hangingPunct="1">
        <a:spcBef>
          <a:spcPct val="0"/>
        </a:spcBef>
        <a:spcAft>
          <a:spcPct val="0"/>
        </a:spcAft>
        <a:defRPr sz="2400" b="1">
          <a:solidFill>
            <a:schemeClr val="tx2"/>
          </a:solidFill>
          <a:latin typeface="Verdana" pitchFamily="34" charset="0"/>
        </a:defRPr>
      </a:lvl4pPr>
      <a:lvl5pPr algn="l" defTabSz="852488" rtl="0" eaLnBrk="1" fontAlgn="base" hangingPunct="1">
        <a:spcBef>
          <a:spcPct val="0"/>
        </a:spcBef>
        <a:spcAft>
          <a:spcPct val="0"/>
        </a:spcAft>
        <a:defRPr sz="2400" b="1">
          <a:solidFill>
            <a:schemeClr val="tx2"/>
          </a:solidFill>
          <a:latin typeface="Verdana" pitchFamily="34" charset="0"/>
        </a:defRPr>
      </a:lvl5pPr>
      <a:lvl6pPr marL="457200" algn="l" defTabSz="852488" rtl="0" eaLnBrk="1" fontAlgn="base" hangingPunct="1">
        <a:spcBef>
          <a:spcPct val="0"/>
        </a:spcBef>
        <a:spcAft>
          <a:spcPct val="0"/>
        </a:spcAft>
        <a:defRPr sz="2400" b="1">
          <a:solidFill>
            <a:schemeClr val="tx2"/>
          </a:solidFill>
          <a:latin typeface="Verdana" pitchFamily="34" charset="0"/>
        </a:defRPr>
      </a:lvl6pPr>
      <a:lvl7pPr marL="914400" algn="l" defTabSz="852488" rtl="0" eaLnBrk="1" fontAlgn="base" hangingPunct="1">
        <a:spcBef>
          <a:spcPct val="0"/>
        </a:spcBef>
        <a:spcAft>
          <a:spcPct val="0"/>
        </a:spcAft>
        <a:defRPr sz="2400" b="1">
          <a:solidFill>
            <a:schemeClr val="tx2"/>
          </a:solidFill>
          <a:latin typeface="Verdana" pitchFamily="34" charset="0"/>
        </a:defRPr>
      </a:lvl7pPr>
      <a:lvl8pPr marL="1371600" algn="l" defTabSz="852488" rtl="0" eaLnBrk="1" fontAlgn="base" hangingPunct="1">
        <a:spcBef>
          <a:spcPct val="0"/>
        </a:spcBef>
        <a:spcAft>
          <a:spcPct val="0"/>
        </a:spcAft>
        <a:defRPr sz="2400" b="1">
          <a:solidFill>
            <a:schemeClr val="tx2"/>
          </a:solidFill>
          <a:latin typeface="Verdana" pitchFamily="34" charset="0"/>
        </a:defRPr>
      </a:lvl8pPr>
      <a:lvl9pPr marL="1828800" algn="l" defTabSz="852488" rtl="0" eaLnBrk="1" fontAlgn="base" hangingPunct="1">
        <a:spcBef>
          <a:spcPct val="0"/>
        </a:spcBef>
        <a:spcAft>
          <a:spcPct val="0"/>
        </a:spcAft>
        <a:defRPr sz="2400" b="1">
          <a:solidFill>
            <a:schemeClr val="tx2"/>
          </a:solidFill>
          <a:latin typeface="Verdana" pitchFamily="34" charset="0"/>
        </a:defRPr>
      </a:lvl9pPr>
    </p:titleStyle>
    <p:bodyStyle>
      <a:lvl1pPr marL="271463" indent="-271463" algn="l" defTabSz="852488" rtl="0" eaLnBrk="1" fontAlgn="base" hangingPunct="1">
        <a:spcBef>
          <a:spcPct val="85000"/>
        </a:spcBef>
        <a:spcAft>
          <a:spcPct val="0"/>
        </a:spcAft>
        <a:buClr>
          <a:schemeClr val="tx1"/>
        </a:buClr>
        <a:buSzPct val="90000"/>
        <a:buFont typeface="Wingdings" pitchFamily="2" charset="2"/>
        <a:buChar char="l"/>
        <a:defRPr sz="2000" b="1">
          <a:solidFill>
            <a:schemeClr val="tx1"/>
          </a:solidFill>
          <a:latin typeface="+mn-lt"/>
          <a:ea typeface="+mn-ea"/>
          <a:cs typeface="+mn-cs"/>
        </a:defRPr>
      </a:lvl1pPr>
      <a:lvl2pPr marL="804863" indent="-263525" algn="l" defTabSz="852488" rtl="0" eaLnBrk="1" fontAlgn="base" hangingPunct="1">
        <a:spcBef>
          <a:spcPct val="0"/>
        </a:spcBef>
        <a:spcAft>
          <a:spcPct val="0"/>
        </a:spcAft>
        <a:buClr>
          <a:schemeClr val="tx1"/>
        </a:buClr>
        <a:buSzPct val="75000"/>
        <a:buFont typeface="Wingdings" pitchFamily="2" charset="2"/>
        <a:buChar char="l"/>
        <a:defRPr sz="2000">
          <a:solidFill>
            <a:schemeClr val="tx1"/>
          </a:solidFill>
          <a:latin typeface="+mn-lt"/>
        </a:defRPr>
      </a:lvl2pPr>
      <a:lvl3pPr marL="1296988" indent="-215900" algn="l" defTabSz="852488" rtl="0" eaLnBrk="1" fontAlgn="base" hangingPunct="1">
        <a:spcBef>
          <a:spcPct val="0"/>
        </a:spcBef>
        <a:spcAft>
          <a:spcPct val="0"/>
        </a:spcAft>
        <a:buClr>
          <a:schemeClr val="tx1"/>
        </a:buClr>
        <a:buChar char="–"/>
        <a:defRPr sz="2000">
          <a:solidFill>
            <a:schemeClr val="tx1"/>
          </a:solidFill>
          <a:latin typeface="+mn-lt"/>
        </a:defRPr>
      </a:lvl3pPr>
      <a:lvl4pPr marL="1689100" indent="-212725" algn="l" defTabSz="852488" rtl="0" eaLnBrk="1" fontAlgn="base" hangingPunct="1">
        <a:spcBef>
          <a:spcPct val="0"/>
        </a:spcBef>
        <a:spcAft>
          <a:spcPct val="0"/>
        </a:spcAft>
        <a:buClr>
          <a:schemeClr val="tx1"/>
        </a:buClr>
        <a:buSzPct val="65000"/>
        <a:buFont typeface="Wingdings" pitchFamily="2" charset="2"/>
        <a:buChar char="l"/>
        <a:defRPr sz="2000">
          <a:solidFill>
            <a:schemeClr val="tx1"/>
          </a:solidFill>
          <a:latin typeface="+mn-lt"/>
        </a:defRPr>
      </a:lvl4pPr>
      <a:lvl5pPr marL="20812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5pPr>
      <a:lvl6pPr marL="25384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6pPr>
      <a:lvl7pPr marL="29956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7pPr>
      <a:lvl8pPr marL="34528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8pPr>
      <a:lvl9pPr marL="39100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5D8AE-A900-4F56-A4D6-B912D885D8D9}" type="datetimeFigureOut">
              <a:rPr lang="en-GB" smtClean="0"/>
              <a:t>09/01/2013</a:t>
            </a:fld>
            <a:endParaRPr lang="en-GB"/>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54398-1095-454B-AE74-1F274E3CECE5}" type="slidenum">
              <a:rPr lang="en-GB" smtClean="0"/>
              <a:t>‹#›</a:t>
            </a:fld>
            <a:endParaRPr lang="en-GB"/>
          </a:p>
        </p:txBody>
      </p:sp>
    </p:spTree>
    <p:extLst>
      <p:ext uri="{BB962C8B-B14F-4D97-AF65-F5344CB8AC3E}">
        <p14:creationId xmlns:p14="http://schemas.microsoft.com/office/powerpoint/2010/main" val="19532761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2F661-ECA0-491A-B0CA-DCF42E162E18}" type="datetimeFigureOut">
              <a:rPr lang="en-GB" smtClean="0"/>
              <a:t>09/01/2013</a:t>
            </a:fld>
            <a:endParaRPr lang="en-GB"/>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0B746-DB47-4BFD-A438-E1CC0E192BD3}" type="slidenum">
              <a:rPr lang="en-GB" smtClean="0"/>
              <a:t>‹#›</a:t>
            </a:fld>
            <a:endParaRPr lang="en-GB"/>
          </a:p>
        </p:txBody>
      </p:sp>
    </p:spTree>
    <p:extLst>
      <p:ext uri="{BB962C8B-B14F-4D97-AF65-F5344CB8AC3E}">
        <p14:creationId xmlns:p14="http://schemas.microsoft.com/office/powerpoint/2010/main" val="141403492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dktWiz7EL-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44538" y="1183908"/>
            <a:ext cx="8418512" cy="3219818"/>
          </a:xfrm>
        </p:spPr>
        <p:txBody>
          <a:bodyPr/>
          <a:lstStyle/>
          <a:p>
            <a:endParaRPr lang="nl-NL" dirty="0" smtClean="0"/>
          </a:p>
          <a:p>
            <a:endParaRPr lang="nl-NL" dirty="0"/>
          </a:p>
          <a:p>
            <a:r>
              <a:rPr lang="nl-NL" b="1" dirty="0" smtClean="0"/>
              <a:t>Ramp Resource Management Training</a:t>
            </a:r>
          </a:p>
          <a:p>
            <a:r>
              <a:rPr lang="nl-NL" dirty="0" smtClean="0"/>
              <a:t>Version 1.0</a:t>
            </a:r>
          </a:p>
          <a:p>
            <a:endParaRPr lang="nl-NL" dirty="0"/>
          </a:p>
          <a:p>
            <a:endParaRPr lang="nl-NL" dirty="0" smtClean="0"/>
          </a:p>
          <a:p>
            <a:r>
              <a:rPr lang="en-US" sz="3600" b="1" i="0" dirty="0" smtClean="0"/>
              <a:t>Introduction</a:t>
            </a:r>
            <a:endParaRPr lang="en-US" sz="3600" b="1" i="0"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nl-NL" dirty="0" err="1" smtClean="0"/>
              <a:t>Why</a:t>
            </a:r>
            <a:r>
              <a:rPr lang="nl-NL" dirty="0" smtClean="0"/>
              <a:t>, </a:t>
            </a:r>
            <a:r>
              <a:rPr lang="nl-NL" dirty="0" err="1" smtClean="0"/>
              <a:t>what</a:t>
            </a:r>
            <a:r>
              <a:rPr lang="nl-NL" dirty="0" smtClean="0"/>
              <a:t>, </a:t>
            </a:r>
            <a:r>
              <a:rPr lang="nl-NL" dirty="0" err="1" smtClean="0"/>
              <a:t>how</a:t>
            </a:r>
            <a:r>
              <a:rPr lang="nl-NL" dirty="0" smtClean="0"/>
              <a:t> RRM?</a:t>
            </a:r>
            <a:endParaRPr lang="nl-NL" dirty="0"/>
          </a:p>
        </p:txBody>
      </p:sp>
      <p:sp>
        <p:nvSpPr>
          <p:cNvPr id="3" name="Content Placeholder 2"/>
          <p:cNvSpPr>
            <a:spLocks noGrp="1"/>
          </p:cNvSpPr>
          <p:nvPr>
            <p:ph idx="1"/>
          </p:nvPr>
        </p:nvSpPr>
        <p:spPr/>
        <p:txBody>
          <a:bodyPr/>
          <a:lstStyle/>
          <a:p>
            <a:pPr marL="0" indent="0">
              <a:buNone/>
            </a:pPr>
            <a:r>
              <a:rPr lang="en-GB" dirty="0"/>
              <a:t>The effective use of all available resources – </a:t>
            </a:r>
            <a:r>
              <a:rPr lang="en-GB" dirty="0">
                <a:solidFill>
                  <a:srgbClr val="FF0000"/>
                </a:solidFill>
              </a:rPr>
              <a:t>people</a:t>
            </a:r>
            <a:r>
              <a:rPr lang="en-GB" dirty="0"/>
              <a:t>, </a:t>
            </a:r>
            <a:r>
              <a:rPr lang="en-GB" dirty="0">
                <a:solidFill>
                  <a:srgbClr val="FF0000"/>
                </a:solidFill>
              </a:rPr>
              <a:t>equipment</a:t>
            </a:r>
            <a:r>
              <a:rPr lang="en-GB" dirty="0"/>
              <a:t> and </a:t>
            </a:r>
            <a:r>
              <a:rPr lang="en-GB" dirty="0">
                <a:solidFill>
                  <a:srgbClr val="FF0000"/>
                </a:solidFill>
              </a:rPr>
              <a:t>information</a:t>
            </a:r>
            <a:r>
              <a:rPr lang="en-GB" dirty="0"/>
              <a:t> – to optimise personal and flight safety, and the efficiency of the aircraft turnaround.</a:t>
            </a:r>
          </a:p>
          <a:p>
            <a:pPr>
              <a:buNone/>
            </a:pPr>
            <a:r>
              <a:rPr lang="nl-NL" dirty="0" smtClean="0"/>
              <a:t>Team </a:t>
            </a:r>
            <a:r>
              <a:rPr lang="nl-NL" dirty="0"/>
              <a:t>Resource Management (ATC)</a:t>
            </a:r>
          </a:p>
          <a:p>
            <a:pPr>
              <a:buNone/>
            </a:pPr>
            <a:r>
              <a:rPr lang="nl-NL" dirty="0"/>
              <a:t>Maintenance Resource Management </a:t>
            </a:r>
          </a:p>
          <a:p>
            <a:endParaRPr lang="nl-NL" dirty="0"/>
          </a:p>
        </p:txBody>
      </p:sp>
      <p:sp>
        <p:nvSpPr>
          <p:cNvPr id="4" name="Slide Number Placeholder 3"/>
          <p:cNvSpPr>
            <a:spLocks noGrp="1"/>
          </p:cNvSpPr>
          <p:nvPr>
            <p:ph type="sldNum" sz="quarter" idx="12"/>
          </p:nvPr>
        </p:nvSpPr>
        <p:spPr>
          <a:xfrm>
            <a:off x="9612313" y="6629400"/>
            <a:ext cx="293687" cy="249238"/>
          </a:xfrm>
        </p:spPr>
        <p:txBody>
          <a:bodyPr/>
          <a:lstStyle/>
          <a:p>
            <a:pPr>
              <a:defRPr/>
            </a:pPr>
            <a:fld id="{CB51908A-0BA7-4B46-BAE6-05C45A8AD7B0}" type="slidenum">
              <a:rPr lang="en-US" smtClean="0"/>
              <a:pPr>
                <a:defRPr/>
              </a:pPr>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24292"/>
            <a:ext cx="4663220" cy="31337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723" y="3724292"/>
            <a:ext cx="4178277" cy="3133708"/>
          </a:xfrm>
          <a:prstGeom prst="rect">
            <a:avLst/>
          </a:prstGeom>
        </p:spPr>
      </p:pic>
    </p:spTree>
    <p:extLst>
      <p:ext uri="{BB962C8B-B14F-4D97-AF65-F5344CB8AC3E}">
        <p14:creationId xmlns:p14="http://schemas.microsoft.com/office/powerpoint/2010/main" val="2239494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nl-NL" dirty="0" smtClean="0"/>
              <a:t>THE TURNAROUND PROCESS</a:t>
            </a:r>
            <a:endParaRPr lang="en-US" dirty="0"/>
          </a:p>
        </p:txBody>
      </p:sp>
      <p:sp>
        <p:nvSpPr>
          <p:cNvPr id="4" name="Slide Number Placeholder 3"/>
          <p:cNvSpPr>
            <a:spLocks noGrp="1"/>
          </p:cNvSpPr>
          <p:nvPr>
            <p:ph type="sldNum" sz="quarter" idx="12"/>
          </p:nvPr>
        </p:nvSpPr>
        <p:spPr>
          <a:xfrm>
            <a:off x="9612313" y="6629400"/>
            <a:ext cx="293687" cy="249238"/>
          </a:xfrm>
        </p:spPr>
        <p:txBody>
          <a:bodyPr/>
          <a:lstStyle/>
          <a:p>
            <a:pPr>
              <a:defRPr/>
            </a:pPr>
            <a:fld id="{CB51908A-0BA7-4B46-BAE6-05C45A8AD7B0}" type="slidenum">
              <a:rPr lang="en-US" smtClean="0"/>
              <a:pPr>
                <a:defRPr/>
              </a:pPr>
              <a:t>3</a:t>
            </a:fld>
            <a:endParaRPr lang="en-US"/>
          </a:p>
        </p:txBody>
      </p:sp>
      <p:sp>
        <p:nvSpPr>
          <p:cNvPr id="5" name="Rectangle 4"/>
          <p:cNvSpPr/>
          <p:nvPr/>
        </p:nvSpPr>
        <p:spPr>
          <a:xfrm>
            <a:off x="129540" y="5637461"/>
            <a:ext cx="9319260" cy="584775"/>
          </a:xfrm>
          <a:prstGeom prst="rect">
            <a:avLst/>
          </a:prstGeom>
        </p:spPr>
        <p:txBody>
          <a:bodyPr wrap="square">
            <a:spAutoFit/>
          </a:bodyPr>
          <a:lstStyle/>
          <a:p>
            <a:r>
              <a:rPr lang="en-US" sz="1600" dirty="0">
                <a:hlinkClick r:id="rId3"/>
              </a:rPr>
              <a:t>http://</a:t>
            </a:r>
            <a:r>
              <a:rPr lang="en-US" sz="1600" dirty="0" smtClean="0">
                <a:hlinkClick r:id="rId3"/>
              </a:rPr>
              <a:t>www.youtube.com/watch?v=dktWiz7EL-8</a:t>
            </a:r>
            <a:endParaRPr lang="en-US" sz="1600" dirty="0" smtClean="0"/>
          </a:p>
          <a:p>
            <a:endParaRPr lang="en-US" sz="1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9865" y="1225266"/>
            <a:ext cx="4846135" cy="363460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225267"/>
            <a:ext cx="4846133" cy="3634600"/>
          </a:xfrm>
          <a:prstGeom prst="rect">
            <a:avLst/>
          </a:prstGeom>
        </p:spPr>
      </p:pic>
    </p:spTree>
    <p:extLst>
      <p:ext uri="{BB962C8B-B14F-4D97-AF65-F5344CB8AC3E}">
        <p14:creationId xmlns:p14="http://schemas.microsoft.com/office/powerpoint/2010/main" val="3768431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0130"/>
            <a:ext cx="7286324" cy="5345202"/>
          </a:xfrm>
          <a:prstGeom prst="rect">
            <a:avLst/>
          </a:prstGeom>
        </p:spPr>
      </p:pic>
      <p:sp>
        <p:nvSpPr>
          <p:cNvPr id="4" name="Slide Number Placeholder 3"/>
          <p:cNvSpPr>
            <a:spLocks noGrp="1"/>
          </p:cNvSpPr>
          <p:nvPr>
            <p:ph type="sldNum" sz="quarter" idx="12"/>
          </p:nvPr>
        </p:nvSpPr>
        <p:spPr>
          <a:xfrm>
            <a:off x="9612313" y="6629400"/>
            <a:ext cx="293687" cy="249238"/>
          </a:xfrm>
        </p:spPr>
        <p:txBody>
          <a:bodyPr/>
          <a:lstStyle/>
          <a:p>
            <a:pPr>
              <a:defRPr/>
            </a:pPr>
            <a:fld id="{CB51908A-0BA7-4B46-BAE6-05C45A8AD7B0}" type="slidenum">
              <a:rPr lang="en-US" smtClean="0"/>
              <a:pPr>
                <a:defRPr/>
              </a:pPr>
              <a:t>4</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32784" t="10085" r="29230" b="3267"/>
          <a:stretch>
            <a:fillRect/>
          </a:stretch>
        </p:blipFill>
        <p:spPr bwMode="auto">
          <a:xfrm>
            <a:off x="2530392" y="1184116"/>
            <a:ext cx="5025324" cy="536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744538" y="198120"/>
            <a:ext cx="8418512" cy="833438"/>
          </a:xfrm>
        </p:spPr>
        <p:txBody>
          <a:bodyPr/>
          <a:lstStyle/>
          <a:p>
            <a:r>
              <a:rPr lang="nl-NL" dirty="0" err="1" smtClean="0"/>
              <a:t>And</a:t>
            </a:r>
            <a:r>
              <a:rPr lang="nl-NL" dirty="0" smtClean="0"/>
              <a:t> </a:t>
            </a:r>
            <a:r>
              <a:rPr lang="nl-NL" dirty="0" err="1" smtClean="0"/>
              <a:t>this</a:t>
            </a:r>
            <a:r>
              <a:rPr lang="nl-NL" dirty="0" smtClean="0"/>
              <a:t> is </a:t>
            </a:r>
            <a:r>
              <a:rPr lang="nl-NL" dirty="0" err="1" smtClean="0"/>
              <a:t>what</a:t>
            </a:r>
            <a:r>
              <a:rPr lang="nl-NL" dirty="0" smtClean="0"/>
              <a:t> the </a:t>
            </a:r>
            <a:r>
              <a:rPr lang="nl-NL" dirty="0" err="1" smtClean="0"/>
              <a:t>process</a:t>
            </a:r>
            <a:r>
              <a:rPr lang="nl-NL" dirty="0" smtClean="0"/>
              <a:t> looks </a:t>
            </a:r>
            <a:r>
              <a:rPr lang="nl-NL" dirty="0" err="1" smtClean="0"/>
              <a:t>like</a:t>
            </a:r>
            <a:r>
              <a:rPr lang="nl-NL" dirty="0" smtClean="0"/>
              <a:t> on paper</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776" y="2306609"/>
            <a:ext cx="2173224" cy="3121152"/>
          </a:xfrm>
          <a:prstGeom prst="rect">
            <a:avLst/>
          </a:prstGeom>
        </p:spPr>
      </p:pic>
    </p:spTree>
    <p:extLst>
      <p:ext uri="{BB962C8B-B14F-4D97-AF65-F5344CB8AC3E}">
        <p14:creationId xmlns:p14="http://schemas.microsoft.com/office/powerpoint/2010/main" val="337228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3313"/>
            <a:ext cx="9906001" cy="5429053"/>
          </a:xfrm>
          <a:prstGeom prst="rect">
            <a:avLst/>
          </a:prstGeom>
        </p:spPr>
      </p:pic>
      <p:sp>
        <p:nvSpPr>
          <p:cNvPr id="2" name="Title 1"/>
          <p:cNvSpPr>
            <a:spLocks noGrp="1"/>
          </p:cNvSpPr>
          <p:nvPr>
            <p:ph type="title"/>
          </p:nvPr>
        </p:nvSpPr>
        <p:spPr>
          <a:xfrm>
            <a:off x="5139891" y="3954513"/>
            <a:ext cx="4640362" cy="2494413"/>
          </a:xfrm>
        </p:spPr>
        <p:txBody>
          <a:bodyPr/>
          <a:lstStyle/>
          <a:p>
            <a:r>
              <a:rPr lang="nl-NL" dirty="0" smtClean="0"/>
              <a:t>A CHAIN IS ONLY AS STRONG AS ITS WEAKEST LINK</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5</a:t>
            </a:fld>
            <a:endParaRPr lang="en-US"/>
          </a:p>
        </p:txBody>
      </p:sp>
      <p:sp>
        <p:nvSpPr>
          <p:cNvPr id="5" name="AutoShape 8" descr="data:image/jpeg;base64,/9j/4AAQSkZJRgABAQAAAQABAAD/2wCEAAkGBg8NDw8PDhQPFQ8PDxAUFBAPFA8QEBAUFBAVFBQUFBQXHCYeFxkjGRQUHy8gIycpLCwsFR8xNTAqNSYrLCkBCQoKDgwOGA8PGC0iHSQsLDQqLCwsLCwsKSksLCwsLCwpLCkqLCwsLCwsLCwsLCwpNCwsLCwpLCwsLCwsLCwsLP/AABEIAMIBAwMBIgACEQEDEQH/xAAcAAEBAAIDAQEAAAAAAAAAAAAAAQYHAwQFAgj/xAA7EAABAwIEBAUBBQYGAwAAAAABAAIRAyEEBRIxBkFRYRMicYGRoQcyscHRFSNCUnLwFGKCkuHxFjND/8QAGgEBAAIDAQAAAAAAAAAAAAAAAAMEAQIFBv/EAC0RAAICAQMDAgUEAwEAAAAAAAABAgMRBCExBRJRE0EUFVJxsTJhkaEigfAj/9oADAMBAAIRAxEAPwDtIiL2J5cIiIAoiIAiKLACIiAKIiAKIiAKIiAKIiAiIogCIosAIiiAKKqIAoiIAoiIAoiLACIEQyd5ERbmAoqogCIiAiIiwAoiIAoiIAoiIAoiIAoiIAoiiwAiKIAiKIAoqogCiIgCiIsAKIiAKqIgO+iKLcBERAFERYAUVUQBEUQBEUQBEUQBREQBREWAFERAREUQBEUQBEUQBRVRAFERYAUREBUURDJ30WFitj3kl1Vwi8NAhfeEzrFNqBj3zJtIF+yorqFecPJc+Cnj2MxUXDRxGoS6x7rmBV6M1NZTKkouLwwiKLY1CIogCIogCIogCIutjMwpUADVcGzsDcn0AuViUlFZbMpNvCOwi8BnGmGdUFJoqSZuQAIAmd179Bj6lMVQyoKZ2eR5T7iyrLV0yl2qSyTvTWpdzi8EURFZK4UREAUXWxmY06P3jfoN10MPnL6jiGtETb/tVrNVXW+1vcsV6eyaylseuigMhFZTyV+AiKIAiKSsAIpqCIAiKICooqhk953Dk8iCf0Xm8UcNtZUwoptPiOIsBsbSfqAtu0qNOmORMDoVjub0zicXTNIXoubqNragSB6+UFeLlLDW56yMc52PLbwOabA6qWkvbApRcGJMlYzi+HnUiRdu5EEhbVxNMuqAukloO3p/yvqrllKoBqANjYhTRtknsyGUIvlGoKeCxIkg6mid7wuZpdHmBHpdbOpcOMbVc5gaKbmxp+AY+F943hnDuB8oEjcbzyVyGuthy8orz0dcvbBq+UWV4/hAMDnA7CZAI+ixjEYd1M6XD35H0XY02rhfsufByb9NKr7HEiIrhWIiIgC13nuNNbEVHE2Di1vZrSQPzPuthzC1dWMlx6yfmVx+qyfZFfudPp0V3SZ18owbsRiYbs54ZPSSJI/vmv0rj6baOVGnTjS2k1vTmJWkfs3wAfVYYu17nT6LbWZ5iDhq1Im5DD762iPxXFrjm6H3X5R1rH/5S+z/AAYqoqovYnlguPEVdDHO5NBJX2uLFUfEY5n8zSL7XHNaTz2vt5NoY7l3cGBYnFuxFTzOIYZuDPyu/kmaUqNQMBEc3Hc9gFjebNqUajqVS2kxbY33C6dOoWEOHyvJSbPTRSNtNxILuWl0QRtt+a51j/B+MbXaWOImLDnIWQFpFnbhdzp+p749kuUcjW0dj71wyKEwpUqNaJcQB1JAC8LOc7Y5hp0HS82kTA91fssUFllGEHN4Ry43iRjHaGeZ3ZfRNes23lnoscwOTVtTXkEiem6znCCq1gPhj0JXHs1dr4OtXpq1yefh8graHPD36mCb7L18LlFd9BtWDcSu5Rz2qxjmCgzzAiZK9bLeM3sYynVot0tES230VNXaiLbT/stOqiSSaMNxmL8AgVbSuWlWa8S0ghed9rOa06rqXgtIEkkxA22WEZfn9WiRBJHRdGjqDxixFG7QrOYM2WEWNU+MGQJBlFe+Jq+pFL4azwbizPialhqb6jnDS0Ekzc9h3WP/AGe50/GYjEY2o4spvcGspj+ENaQHHuZ+i8bFZXSqmajdVwYJcWyOenZdyjUNNoazytGwbZcOPR7lL9Sf7nbfU6XHZNfsbAq5q0Fxnnz3KlPOg4gA8v791gRxDzuT8rqYxld7SKderTJG7NB/ET9VFPpGpTypJ/ySR6lpWsNP+jZFbituFpl9ctDRzcdP1Kw3MvtzwuGc7wtVcl12sGlg5WefyBWtOIeGMeQahqOxAbyJcXgdmnf2WGwTyKiensq2sN/Wrs3rNo599veNxI04elRoNIgn/wB9QyCDdwDQP9PusUy/i3ENr+NWqPqAwHB5ny9uQhY43DHnZc1OmGqWqfpy7lyRWR71hm4KNZtRrXsMtcAQRzBXzWxLKYl7mt/qIH4rWuDxWIe0UmPqBgmGtJAHNe5guHNenXJJ5m66r6nHG0TmLQPO7MjdnuGH/wBGn+kOd+AUOdU+QqH/AEx+K5sDw2wWDRIXpNyINIhv029lC+pzfCRMtBD3bPBqZw4g6aNQ2IkloiR7rF6fD9Rxgg9LBbVo5Lp02u7rF/YbL0mcOQ8sYzzTNhNt5uqt2pldjvRYqoVWe1muuHMvfg2uLANQMgkOcTck8xHwvZxONxlUHV4bQ6CWtZuAbXJPNZq/ICWS0MaGhsNJgmR1POV135cwaZFw0jkRvMwd7woE8PKRM1lYbMSoUKpA1QRa4BB/MD4XNVwsN1iYsCDZwnb1HdZMcA0AHULjYS0iT8brq43Bscx4EiGk3uPKQfY/ortWrshJOTbRVt00JRwlhmNqKqL0BwzxOKci/wAXS8keKyS3/N/lWt6YuWOBBuIPIhbXzLNaWFbqqmJ2aLud6D81r7NcSyvXfVazQHEWB3PNx7lcPqUa8pp/5e6OxoJTaw1t5ObhvM24V4qODjpi36L1844/q1j+5Y2mP5j53n8h8H1WMOML0MoyV1dwmQJH+q65UbHB5i8HRnBSWGcmFpV8W7U9znSbaiTP6LOci4Qc1mtwEdSIXp8P5LTw+kuAB3Mhs9rLLjiKWlogRIJAgzbl0We6U3uzXtUVsjH8Jw3UIBax0cjpMey9qpkRa0arjQCSOp3C9SrxYA3RThjQIBIk9N9pXkf+TMu3UHEnYR8lSpeTX7HZr5GRSBLWgRIgXjuui3K2kGd13MVmpNM1X1GNY2wDiQVjtXiimTDHav6bonHyZafg6HHOQMfg6pO7Glw9QJWn6VGFsnjjib9z4DZ1PFxzA7rX+GoOqODW7kqKySzsSVx8nHoKLPsHwaDTaSLwoq3qIn9NmU4qjoNtlwrv5pQLHRb1FwugvY6W12Vps8tqK1CxpBeVnXEdHBiHeaodqbYn1ceS9GvWDGOedmtJ+AtU4/EmrUe87ucT13Kg1uqdCSjyybSadWtuXCPSzPi3E4iQHeGz+WnIPu7deMIXyAvoLz1ls7HmTydyFcYLEVg+IkgBenlmXa9x8+quX5W6pJjb5hZZlmUxpJsI3N4UfcGjlyfJWsgACYEnkVlmCwDZaA24jYfmuhhobbf0C9TC408zYkXNyIW6WTUyDJ+H2Ph5syTOp0Ge0LJKOSYZsECe5dv2WEszrQ122/zddXFcWUKYl9VjR0LvyUiga9xsPF4Kj5LMEOgTa3OED6VMGSB3JF4kATzWocd9p2Gb9x2oi0NDn+/RdCv9p9MtADa7o66GjvzWWscmc+DbOPzNjiGMjQ0G5gTAFuvL6ry8XmLHTPQCbTAP99lhOQ8WU8Zd4c0hxGmQTHK6y2tl7KjA+mQIBs2CR2JfJB/RaepFGe2TOc4tpDfD+80dotMW26b9RuvFzPMAGuAPndIsZN95XivpVqZLa1V9S5IBDabd7Wb+i+XPJuV09LpXZiUv0/k5+o1KrzGPP4PldfMMa3D0n1X7NG3MnYAepXYXicXUy7DW2bUaT6QR+JC6983CuUlykcymKnOMXxkwrMMbUxFR1SofMfho5Adl1QVzuauzleFouf8Avn6RI3BM/AXkZSbzJ7np4xSwlsdnJciqYpwIHknnzWy8oyFtNgsAQNza/uvA/wDLcHl8UsPT8WqwQ4vllNjhyPMkcwPlebl/EGKxuKZUrvJAdLWM8tNt5s0fiZPdQJSlu9iaTjFeTLeJ+IqOWhgrtq+JUaXMaxv3gDElzoA/HssEzD7ScS+RRa2mO/nd+izb7Z8D4uGwmIaLMgegeAI+QFqAMJMR7qxVxsQWYyek/PsTXu+rUPaSB8BdrIMxfSrAkm55ldHAZZUefI0nvyXPjMBUoOGoEFb2UzxlrY1hbDOFybmwuJpVqOipBDmrH8RlVLAscabZLpIJvC8zhjN9bWhxuIWd4fAjEt0tguOwUVMVF5aySWzclg0hmVRz6j3PnUSd1yZC+r47W0mguJ52AW185+zwxqdTI7xZdXKuFRSNmX6hbSjnJrGeDx6mNzJh0htKBEXd0RZwOHAbnfuoq/pMl9Y8/H1ZMdF0lXGd18r21NSqgoo8pbZ6ku44MezVSqNG5YR9Fq3FYcsLgQQQtsLHc64aNV2qnBk3aTBHp1VHX6Z2pSjyi3o71W8PhmAhpK93J+H31IcQZ5b7ROy7FDI61GoHCiXx/C9riPeCFkDc3r4ShUr1vDDg0hlOmyGhxs3U4ySZ5beq8/bTavbB3Kra37neoZTSw7Qaz2stzLW/ivirn2EZ9x3iOHJoJH+7Za3d4lRwL3Oc9x+88lxM+qybK8ucSwAXECbAz1UChgkkzZfC2Vsxgc92oNbyBAB37L2qPDNAFwLHHmCXbCwiBuZDrrn4OwPhYefWTBAJjkOm91i2bZ3Xq1KgbUqNp6nANYQ208zzKmp01upbjB4Irb66EnJGt+OXuZj8XTZUf4TKzg1oe7S2wkC/IyPZYwaZcbC/uStlDIMNJcaYc4kkl5e8kncmTddyjh2U/uNa3+kBv4LtQ6a0knI5UuoJ8I13guHMTV+7TeG9X+Rv1uuTM8lqYTRrIOuYLZgQdpPO4+VsNdXMcA3EUzTd2IO+kjY/iPdS2dPj6bUXuRQ10u9OXBhGS5l/h6l7tcesei2xw9ngIkGWyJbyIOy0/nGWvw79Lx6O5EdQVkHCWcukUySI5/8AH0XAnBxeGtzsxkpLKNsZrknjtNSmLQDMQBa46DZYjXpGmS11iDBBsR6rJchzcMLdnNu0tcQR0k9rz/1fJcRw1QxTfELZqWmCW7CItyVnT6m2lYi9vDK91Fd36lv5NYtvsuOqWEFr9MEEEGPS6zLE8Ghr/wB2HNi93AkS4gGAZjuuIcN1WffDtweYsRIAM3iCrnzOeN4orfL4Z2kzVuO4bYSTRey+zXEgj3AM/RfeUcPmjUZUex9QscHBlMAgkGRJPJbW/ZOkAOY4uIOwAhuoDzdLrvYLJmui0GYu0aYjkdlQnc5L/GKRchWo/qk2aYq8H1i59apZ1Wo90C8anF2/uvb4a4Tc10gOloGo9ieYWzq3C7S4XHm8scrzcdY6rnwGSMw3iOkGQAQTaOpChjF4JpMwv7QsEcRhcPhg6AKmp3cNB0x7lYphOG8PSi2o9Ssq4jzBtasdH3GWHfqV5K9HpNNGFabW5wtVqJSm0nsfLKbW2aAPRcGNwLK7dLx6HouyorripLDWxTUmnlMxJ2XVsHU1Nksnks04e4hcC1zTBBB9FwG9iuv/AIJgMtsey5lnT1nMGdCGt9pm16XGFOrS0ub5iIP8vwuDDY+kxwIjutdUcQ9mxXL+0KnVQrQ2cE71lfJs92a4YmSQi1acbU6lFn5fIx8dHwc5rNieUd1x1cS1olxIHoV77cteBAafSN1yjBOgl4sYgQFH81t9oo3+X1+WY07FAcnn0aUOIdyp1D7AD6rKn0WsLS5vIRYbLt0MDSeNUEdjso5dS1D4S/7/AGbrRULnJhD3Yp1qdNo7vJP0C87H8P4jElv+JeyGEkU2AgTG56raX7LDvLpIk7hcVfh9tYaKQEyWuffyzEW9FSt1V9mVOW3hFuuimG8I7+TVdHhVsgAcxe+yyfIOHXNqt1CRP8UhvseqzSnwoKfhkkuiBsNzz9F6FcUaIAaWlw3EbXvbkooxbJJSwdPMsScJhSRMkRe1+sclr0le7xVmfiVPDaSWsN7yC7p7LwV6Xp9HpV5fLOBrbvUnjwFERdAohREQHWx+X08QwsqC3I82nqFh+OyGthSKjfM0fxN+kjks4UKqajSwu3ez8lmnUyq44PLyDiYkDVBIABDu3Q7hZ/kXEuiS2fMZIBt2tFwsFxGSUHnVp0u/mZ5SubDUqlKwcCORnSRa0iCD9Fy56CyHG50I6yEudjcNDPKdRupzPMP4txO2/Jfbc3pf5Te1xM+gWrKGZVG7xv13XIM3qDr/ALoH0Ufwln0kvxNf1Gxs0x1N7gGxECXQCHWkCeULpftABgaNgdjsJP8Ad1hDs7qmb2O4k9v0XFVzSo4k2EnYTA+VJHRWv2NJaupe5nL86FNrSHNMTy5/NwsdzjiUva5jN3nzO/ABeDUxb3fecT+C4lcp0Ki8zKlutcliAJURF0jnkREQBREQBRVRYBUREBvFuBYCDAsvk5dTvIBnrCwinxa693S7uQuStxo8xBFht1XlPTPT9xldXJaboDogbdlG5XSbYm07TssLr8X1Kh+9AG0WXUqcTOcZ1H2K2UDXuRsMPoNiXAxIueq4xnNBuotPrAiT+a15Vz0lvl5bde66js1eRHLpKljppye0SOV8I8szbG8QnzQQ0QbDf5WLZjnRILWczc8/leVUxDnLiJXTo0Ki+6f8HPu1mViBCURRdM5wUVUQBREQBREQBREWAREUQBERARERAFEUQFUREAUVUWAEREBQoqEQHb8Id/lfPgN/slcqi1VNf0ok9WflnyKY6BVEW6hFcI1cpPlhREWTUKIogCIogCIogCiqiAKIiwAoiIAoiIAoiIAoiIAoqogCIosAIiIAoiIChERAd4qKqLcBREWAFERAFEUQBEUQBEUQBEUQBRVRYAUVUQBRVRAFFVEARFEAREQEREWAERRAEREBQiIgO8oVUWwIVERARERAQooiAFFEWAFERAFCiIAFERYAREQEUREAUREAREQEREQBREQFUREBVERAVERYB//Z"/>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g8NDw8PDhQPFQ8PDxAUFBAPFA8QEBAUFBAVFBQUFBQXHCYeFxkjGRQUHy8gIycpLCwsFR8xNTAqNSYrLCkBCQoKDgwOGA8PGC0iHSQsLDQqLCwsLCwsKSksLCwsLCwpLCkqLCwsLCwsLCwsLCwpNCwsLCwpLCwsLCwsLCwsLP/AABEIAMIBAwMBIgACEQEDEQH/xAAcAAEBAAIDAQEAAAAAAAAAAAAAAQYHAwQFAgj/xAA7EAABAwIEBAUBBQYGAwAAAAABAAIRAyEEBRIxBkFRYRMicYGRoQcyscHRFSNCUnLwFGKCkuHxFjND/8QAGgEBAAIDAQAAAAAAAAAAAAAAAAMEAQIFBv/EAC0RAAICAQMDAgUEAwEAAAAAAAABAgMRBCExBRJRE0EUFVJxsTJhkaEigfAj/9oADAMBAAIRAxEAPwDtIiL2J5cIiIAoiIAiKLACIiAKIiAKIiAKIiAKIiAiIogCIosAIiiAKKqIAoiIAoiIAoiLACIEQyd5ERbmAoqogCIiAiIiwAoiIAoiIAoiIAoiIAoiIAoiiwAiKIAiKIAoqogCiIgCiIsAKIiAKqIgO+iKLcBERAFERYAUVUQBEUQBEUQBEUQBREQBREWAFERAREUQBEUQBEUQBRVRAFERYAUREBUURDJ30WFitj3kl1Vwi8NAhfeEzrFNqBj3zJtIF+yorqFecPJc+Cnj2MxUXDRxGoS6x7rmBV6M1NZTKkouLwwiKLY1CIogCIogCIogCIutjMwpUADVcGzsDcn0AuViUlFZbMpNvCOwi8BnGmGdUFJoqSZuQAIAmd179Bj6lMVQyoKZ2eR5T7iyrLV0yl2qSyTvTWpdzi8EURFZK4UREAUXWxmY06P3jfoN10MPnL6jiGtETb/tVrNVXW+1vcsV6eyaylseuigMhFZTyV+AiKIAiKSsAIpqCIAiKICooqhk953Dk8iCf0Xm8UcNtZUwoptPiOIsBsbSfqAtu0qNOmORMDoVjub0zicXTNIXoubqNragSB6+UFeLlLDW56yMc52PLbwOabA6qWkvbApRcGJMlYzi+HnUiRdu5EEhbVxNMuqAukloO3p/yvqrllKoBqANjYhTRtknsyGUIvlGoKeCxIkg6mid7wuZpdHmBHpdbOpcOMbVc5gaKbmxp+AY+F943hnDuB8oEjcbzyVyGuthy8orz0dcvbBq+UWV4/hAMDnA7CZAI+ixjEYd1M6XD35H0XY02rhfsufByb9NKr7HEiIrhWIiIgC13nuNNbEVHE2Di1vZrSQPzPuthzC1dWMlx6yfmVx+qyfZFfudPp0V3SZ18owbsRiYbs54ZPSSJI/vmv0rj6baOVGnTjS2k1vTmJWkfs3wAfVYYu17nT6LbWZ5iDhq1Im5DD762iPxXFrjm6H3X5R1rH/5S+z/AAYqoqovYnlguPEVdDHO5NBJX2uLFUfEY5n8zSL7XHNaTz2vt5NoY7l3cGBYnFuxFTzOIYZuDPyu/kmaUqNQMBEc3Hc9gFjebNqUajqVS2kxbY33C6dOoWEOHyvJSbPTRSNtNxILuWl0QRtt+a51j/B+MbXaWOImLDnIWQFpFnbhdzp+p749kuUcjW0dj71wyKEwpUqNaJcQB1JAC8LOc7Y5hp0HS82kTA91fssUFllGEHN4Ry43iRjHaGeZ3ZfRNes23lnoscwOTVtTXkEiem6znCCq1gPhj0JXHs1dr4OtXpq1yefh8graHPD36mCb7L18LlFd9BtWDcSu5Rz2qxjmCgzzAiZK9bLeM3sYynVot0tES230VNXaiLbT/stOqiSSaMNxmL8AgVbSuWlWa8S0ghed9rOa06rqXgtIEkkxA22WEZfn9WiRBJHRdGjqDxixFG7QrOYM2WEWNU+MGQJBlFe+Jq+pFL4azwbizPialhqb6jnDS0Ekzc9h3WP/AGe50/GYjEY2o4spvcGspj+ENaQHHuZ+i8bFZXSqmajdVwYJcWyOenZdyjUNNoazytGwbZcOPR7lL9Sf7nbfU6XHZNfsbAq5q0Fxnnz3KlPOg4gA8v791gRxDzuT8rqYxld7SKderTJG7NB/ET9VFPpGpTypJ/ySR6lpWsNP+jZFbituFpl9ctDRzcdP1Kw3MvtzwuGc7wtVcl12sGlg5WefyBWtOIeGMeQahqOxAbyJcXgdmnf2WGwTyKiensq2sN/Wrs3rNo599veNxI04elRoNIgn/wB9QyCDdwDQP9PusUy/i3ENr+NWqPqAwHB5ny9uQhY43DHnZc1OmGqWqfpy7lyRWR71hm4KNZtRrXsMtcAQRzBXzWxLKYl7mt/qIH4rWuDxWIe0UmPqBgmGtJAHNe5guHNenXJJ5m66r6nHG0TmLQPO7MjdnuGH/wBGn+kOd+AUOdU+QqH/AEx+K5sDw2wWDRIXpNyINIhv029lC+pzfCRMtBD3bPBqZw4g6aNQ2IkloiR7rF6fD9Rxgg9LBbVo5Lp02u7rF/YbL0mcOQ8sYzzTNhNt5uqt2pldjvRYqoVWe1muuHMvfg2uLANQMgkOcTck8xHwvZxONxlUHV4bQ6CWtZuAbXJPNZq/ICWS0MaGhsNJgmR1POV135cwaZFw0jkRvMwd7woE8PKRM1lYbMSoUKpA1QRa4BB/MD4XNVwsN1iYsCDZwnb1HdZMcA0AHULjYS0iT8brq43Bscx4EiGk3uPKQfY/ortWrshJOTbRVt00JRwlhmNqKqL0BwzxOKci/wAXS8keKyS3/N/lWt6YuWOBBuIPIhbXzLNaWFbqqmJ2aLud6D81r7NcSyvXfVazQHEWB3PNx7lcPqUa8pp/5e6OxoJTaw1t5ObhvM24V4qODjpi36L1844/q1j+5Y2mP5j53n8h8H1WMOML0MoyV1dwmQJH+q65UbHB5i8HRnBSWGcmFpV8W7U9znSbaiTP6LOci4Qc1mtwEdSIXp8P5LTw+kuAB3Mhs9rLLjiKWlogRIJAgzbl0We6U3uzXtUVsjH8Jw3UIBax0cjpMey9qpkRa0arjQCSOp3C9SrxYA3RThjQIBIk9N9pXkf+TMu3UHEnYR8lSpeTX7HZr5GRSBLWgRIgXjuui3K2kGd13MVmpNM1X1GNY2wDiQVjtXiimTDHav6bonHyZafg6HHOQMfg6pO7Glw9QJWn6VGFsnjjib9z4DZ1PFxzA7rX+GoOqODW7kqKySzsSVx8nHoKLPsHwaDTaSLwoq3qIn9NmU4qjoNtlwrv5pQLHRb1FwugvY6W12Vps8tqK1CxpBeVnXEdHBiHeaodqbYn1ceS9GvWDGOedmtJ+AtU4/EmrUe87ucT13Kg1uqdCSjyybSadWtuXCPSzPi3E4iQHeGz+WnIPu7deMIXyAvoLz1ls7HmTydyFcYLEVg+IkgBenlmXa9x8+quX5W6pJjb5hZZlmUxpJsI3N4UfcGjlyfJWsgACYEnkVlmCwDZaA24jYfmuhhobbf0C9TC408zYkXNyIW6WTUyDJ+H2Ph5syTOp0Ge0LJKOSYZsECe5dv2WEszrQ122/zddXFcWUKYl9VjR0LvyUiga9xsPF4Kj5LMEOgTa3OED6VMGSB3JF4kATzWocd9p2Gb9x2oi0NDn+/RdCv9p9MtADa7o66GjvzWWscmc+DbOPzNjiGMjQ0G5gTAFuvL6ry8XmLHTPQCbTAP99lhOQ8WU8Zd4c0hxGmQTHK6y2tl7KjA+mQIBs2CR2JfJB/RaepFGe2TOc4tpDfD+80dotMW26b9RuvFzPMAGuAPndIsZN95XivpVqZLa1V9S5IBDabd7Wb+i+XPJuV09LpXZiUv0/k5+o1KrzGPP4PldfMMa3D0n1X7NG3MnYAepXYXicXUy7DW2bUaT6QR+JC6983CuUlykcymKnOMXxkwrMMbUxFR1SofMfho5Adl1QVzuauzleFouf8Avn6RI3BM/AXkZSbzJ7np4xSwlsdnJciqYpwIHknnzWy8oyFtNgsAQNza/uvA/wDLcHl8UsPT8WqwQ4vllNjhyPMkcwPlebl/EGKxuKZUrvJAdLWM8tNt5s0fiZPdQJSlu9iaTjFeTLeJ+IqOWhgrtq+JUaXMaxv3gDElzoA/HssEzD7ScS+RRa2mO/nd+izb7Z8D4uGwmIaLMgegeAI+QFqAMJMR7qxVxsQWYyek/PsTXu+rUPaSB8BdrIMxfSrAkm55ldHAZZUefI0nvyXPjMBUoOGoEFb2UzxlrY1hbDOFybmwuJpVqOipBDmrH8RlVLAscabZLpIJvC8zhjN9bWhxuIWd4fAjEt0tguOwUVMVF5aySWzclg0hmVRz6j3PnUSd1yZC+r47W0mguJ52AW185+zwxqdTI7xZdXKuFRSNmX6hbSjnJrGeDx6mNzJh0htKBEXd0RZwOHAbnfuoq/pMl9Y8/H1ZMdF0lXGd18r21NSqgoo8pbZ6ku44MezVSqNG5YR9Fq3FYcsLgQQQtsLHc64aNV2qnBk3aTBHp1VHX6Z2pSjyi3o71W8PhmAhpK93J+H31IcQZ5b7ROy7FDI61GoHCiXx/C9riPeCFkDc3r4ShUr1vDDg0hlOmyGhxs3U4ySZ5beq8/bTavbB3Kra37neoZTSw7Qaz2stzLW/ivirn2EZ9x3iOHJoJH+7Za3d4lRwL3Oc9x+88lxM+qybK8ucSwAXECbAz1UChgkkzZfC2Vsxgc92oNbyBAB37L2qPDNAFwLHHmCXbCwiBuZDrrn4OwPhYefWTBAJjkOm91i2bZ3Xq1KgbUqNp6nANYQ208zzKmp01upbjB4Irb66EnJGt+OXuZj8XTZUf4TKzg1oe7S2wkC/IyPZYwaZcbC/uStlDIMNJcaYc4kkl5e8kncmTddyjh2U/uNa3+kBv4LtQ6a0knI5UuoJ8I13guHMTV+7TeG9X+Rv1uuTM8lqYTRrIOuYLZgQdpPO4+VsNdXMcA3EUzTd2IO+kjY/iPdS2dPj6bUXuRQ10u9OXBhGS5l/h6l7tcesei2xw9ngIkGWyJbyIOy0/nGWvw79Lx6O5EdQVkHCWcukUySI5/8AH0XAnBxeGtzsxkpLKNsZrknjtNSmLQDMQBa46DZYjXpGmS11iDBBsR6rJchzcMLdnNu0tcQR0k9rz/1fJcRw1QxTfELZqWmCW7CItyVnT6m2lYi9vDK91Fd36lv5NYtvsuOqWEFr9MEEEGPS6zLE8Ghr/wB2HNi93AkS4gGAZjuuIcN1WffDtweYsRIAM3iCrnzOeN4orfL4Z2kzVuO4bYSTRey+zXEgj3AM/RfeUcPmjUZUex9QscHBlMAgkGRJPJbW/ZOkAOY4uIOwAhuoDzdLrvYLJmui0GYu0aYjkdlQnc5L/GKRchWo/qk2aYq8H1i59apZ1Wo90C8anF2/uvb4a4Tc10gOloGo9ieYWzq3C7S4XHm8scrzcdY6rnwGSMw3iOkGQAQTaOpChjF4JpMwv7QsEcRhcPhg6AKmp3cNB0x7lYphOG8PSi2o9Ssq4jzBtasdH3GWHfqV5K9HpNNGFabW5wtVqJSm0nsfLKbW2aAPRcGNwLK7dLx6HouyorripLDWxTUmnlMxJ2XVsHU1Nksnks04e4hcC1zTBBB9FwG9iuv/AIJgMtsey5lnT1nMGdCGt9pm16XGFOrS0ub5iIP8vwuDDY+kxwIjutdUcQ9mxXL+0KnVQrQ2cE71lfJs92a4YmSQi1acbU6lFn5fIx8dHwc5rNieUd1x1cS1olxIHoV77cteBAafSN1yjBOgl4sYgQFH81t9oo3+X1+WY07FAcnn0aUOIdyp1D7AD6rKn0WsLS5vIRYbLt0MDSeNUEdjso5dS1D4S/7/AGbrRULnJhD3Yp1qdNo7vJP0C87H8P4jElv+JeyGEkU2AgTG56raX7LDvLpIk7hcVfh9tYaKQEyWuffyzEW9FSt1V9mVOW3hFuuimG8I7+TVdHhVsgAcxe+yyfIOHXNqt1CRP8UhvseqzSnwoKfhkkuiBsNzz9F6FcUaIAaWlw3EbXvbkooxbJJSwdPMsScJhSRMkRe1+sclr0le7xVmfiVPDaSWsN7yC7p7LwV6Xp9HpV5fLOBrbvUnjwFERdAohREQHWx+X08QwsqC3I82nqFh+OyGthSKjfM0fxN+kjks4UKqajSwu3ez8lmnUyq44PLyDiYkDVBIABDu3Q7hZ/kXEuiS2fMZIBt2tFwsFxGSUHnVp0u/mZ5SubDUqlKwcCORnSRa0iCD9Fy56CyHG50I6yEudjcNDPKdRupzPMP4txO2/Jfbc3pf5Te1xM+gWrKGZVG7xv13XIM3qDr/ALoH0Ufwln0kvxNf1Gxs0x1N7gGxECXQCHWkCeULpftABgaNgdjsJP8Ad1hDs7qmb2O4k9v0XFVzSo4k2EnYTA+VJHRWv2NJaupe5nL86FNrSHNMTy5/NwsdzjiUva5jN3nzO/ABeDUxb3fecT+C4lcp0Ki8zKlutcliAJURF0jnkREQBREQBRVRYBUREBvFuBYCDAsvk5dTvIBnrCwinxa693S7uQuStxo8xBFht1XlPTPT9xldXJaboDogbdlG5XSbYm07TssLr8X1Kh+9AG0WXUqcTOcZ1H2K2UDXuRsMPoNiXAxIueq4xnNBuotPrAiT+a15Vz0lvl5bde66js1eRHLpKljppye0SOV8I8szbG8QnzQQ0QbDf5WLZjnRILWczc8/leVUxDnLiJXTo0Ki+6f8HPu1mViBCURRdM5wUVUQBREQBREQBREWAREUQBERARERAFEUQFUREAUVUWAEREBQoqEQHb8Id/lfPgN/slcqi1VNf0ok9WflnyKY6BVEW6hFcI1cpPlhREWTUKIogCIogCIogCiqiAKIiwAoiIAoiIAoiIAoiIAoqogCIosAIiIAoiIChERAd4qKqLcBREWAFERAFEUQBEUQBEUQBEUQBRVRYAUVUQBRVRAFFVEARFEAREQEREWAERRAEREBQiIgO8oVUWwIVERARERAQooiAFFEWAFERAFCiIAFERYAREQEUREAUREAREQEREQBREQFUREBVERAVERYB//Z"/>
          <p:cNvSpPr>
            <a:spLocks noChangeAspect="1" noChangeArrowheads="1"/>
          </p:cNvSpPr>
          <p:nvPr/>
        </p:nvSpPr>
        <p:spPr bwMode="auto">
          <a:xfrm>
            <a:off x="215900" y="-7445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219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nl-NL" dirty="0" smtClean="0"/>
              <a:t>Topics</a:t>
            </a:r>
            <a:endParaRPr lang="en-US" dirty="0"/>
          </a:p>
        </p:txBody>
      </p:sp>
      <p:sp>
        <p:nvSpPr>
          <p:cNvPr id="3" name="Content Placeholder 2"/>
          <p:cNvSpPr>
            <a:spLocks noGrp="1"/>
          </p:cNvSpPr>
          <p:nvPr>
            <p:ph idx="1"/>
          </p:nvPr>
        </p:nvSpPr>
        <p:spPr/>
        <p:txBody>
          <a:bodyPr/>
          <a:lstStyle/>
          <a:p>
            <a:r>
              <a:rPr lang="en-US" sz="1800" dirty="0" smtClean="0"/>
              <a:t>Safety regulations</a:t>
            </a:r>
          </a:p>
          <a:p>
            <a:r>
              <a:rPr lang="en-US" sz="1800" dirty="0" smtClean="0"/>
              <a:t>Teamwork </a:t>
            </a:r>
          </a:p>
          <a:p>
            <a:pPr lvl="1"/>
            <a:r>
              <a:rPr lang="en-US" sz="1800" dirty="0" smtClean="0"/>
              <a:t>Team dynamics</a:t>
            </a:r>
          </a:p>
          <a:p>
            <a:pPr lvl="1"/>
            <a:r>
              <a:rPr lang="en-US" sz="1800" dirty="0" smtClean="0"/>
              <a:t>Leadership</a:t>
            </a:r>
          </a:p>
          <a:p>
            <a:pPr lvl="1"/>
            <a:r>
              <a:rPr lang="en-US" sz="1800" dirty="0" smtClean="0"/>
              <a:t>Communication</a:t>
            </a:r>
          </a:p>
          <a:p>
            <a:pPr lvl="1"/>
            <a:r>
              <a:rPr lang="en-US" sz="1800" dirty="0" smtClean="0"/>
              <a:t>Team situational awareness</a:t>
            </a:r>
          </a:p>
          <a:p>
            <a:pPr lvl="1"/>
            <a:r>
              <a:rPr lang="en-US" sz="1800" dirty="0" smtClean="0"/>
              <a:t>Cultural, ethnic and educational differences</a:t>
            </a:r>
          </a:p>
          <a:p>
            <a:r>
              <a:rPr lang="en-US" sz="1800" dirty="0" smtClean="0"/>
              <a:t>Threat and error management</a:t>
            </a:r>
          </a:p>
          <a:p>
            <a:r>
              <a:rPr lang="en-US" sz="1800" dirty="0" smtClean="0"/>
              <a:t>Human performance</a:t>
            </a:r>
          </a:p>
          <a:p>
            <a:pPr lvl="1"/>
            <a:r>
              <a:rPr lang="en-US" sz="1800" dirty="0" smtClean="0"/>
              <a:t>Stress</a:t>
            </a:r>
          </a:p>
          <a:p>
            <a:pPr lvl="1"/>
            <a:r>
              <a:rPr lang="en-US" sz="1800" dirty="0" smtClean="0"/>
              <a:t>Fatigue</a:t>
            </a:r>
          </a:p>
          <a:p>
            <a:pPr lvl="1"/>
            <a:r>
              <a:rPr lang="en-US" sz="1800" dirty="0" smtClean="0"/>
              <a:t>Alcohol, medicines and drugs</a:t>
            </a:r>
          </a:p>
        </p:txBody>
      </p:sp>
      <p:sp>
        <p:nvSpPr>
          <p:cNvPr id="4" name="Slide Number Placeholder 3"/>
          <p:cNvSpPr>
            <a:spLocks noGrp="1"/>
          </p:cNvSpPr>
          <p:nvPr>
            <p:ph type="sldNum" sz="quarter" idx="12"/>
          </p:nvPr>
        </p:nvSpPr>
        <p:spPr>
          <a:xfrm>
            <a:off x="9612313" y="6629400"/>
            <a:ext cx="293687" cy="249238"/>
          </a:xfrm>
        </p:spPr>
        <p:txBody>
          <a:bodyPr/>
          <a:lstStyle/>
          <a:p>
            <a:pPr>
              <a:defRPr/>
            </a:pPr>
            <a:fld id="{CB51908A-0BA7-4B46-BAE6-05C45A8AD7B0}" type="slidenum">
              <a:rPr lang="en-US" smtClean="0"/>
              <a:pPr>
                <a:defRPr/>
              </a:pPr>
              <a:t>6</a:t>
            </a:fld>
            <a:endParaRPr lang="en-US"/>
          </a:p>
        </p:txBody>
      </p:sp>
    </p:spTree>
    <p:extLst>
      <p:ext uri="{BB962C8B-B14F-4D97-AF65-F5344CB8AC3E}">
        <p14:creationId xmlns:p14="http://schemas.microsoft.com/office/powerpoint/2010/main" val="858491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NLR presentatie future maintenance trainingv2">
  <a:themeElements>
    <a:clrScheme name="1_NLR_V1 1">
      <a:dk1>
        <a:srgbClr val="005073"/>
      </a:dk1>
      <a:lt1>
        <a:srgbClr val="FFFFFF"/>
      </a:lt1>
      <a:dk2>
        <a:srgbClr val="FFFFFF"/>
      </a:dk2>
      <a:lt2>
        <a:srgbClr val="000000"/>
      </a:lt2>
      <a:accent1>
        <a:srgbClr val="0094D0"/>
      </a:accent1>
      <a:accent2>
        <a:srgbClr val="00FFFF"/>
      </a:accent2>
      <a:accent3>
        <a:srgbClr val="FFFFFF"/>
      </a:accent3>
      <a:accent4>
        <a:srgbClr val="004361"/>
      </a:accent4>
      <a:accent5>
        <a:srgbClr val="AAC8E4"/>
      </a:accent5>
      <a:accent6>
        <a:srgbClr val="00E7E7"/>
      </a:accent6>
      <a:hlink>
        <a:srgbClr val="F09C36"/>
      </a:hlink>
      <a:folHlink>
        <a:srgbClr val="FFF6EC"/>
      </a:folHlink>
    </a:clrScheme>
    <a:fontScheme name="1_NLR_V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NLR_V1 1">
        <a:dk1>
          <a:srgbClr val="005073"/>
        </a:dk1>
        <a:lt1>
          <a:srgbClr val="FFFFFF"/>
        </a:lt1>
        <a:dk2>
          <a:srgbClr val="FFFFFF"/>
        </a:dk2>
        <a:lt2>
          <a:srgbClr val="000000"/>
        </a:lt2>
        <a:accent1>
          <a:srgbClr val="0094D0"/>
        </a:accent1>
        <a:accent2>
          <a:srgbClr val="00FFFF"/>
        </a:accent2>
        <a:accent3>
          <a:srgbClr val="FFFFFF"/>
        </a:accent3>
        <a:accent4>
          <a:srgbClr val="004361"/>
        </a:accent4>
        <a:accent5>
          <a:srgbClr val="AAC8E4"/>
        </a:accent5>
        <a:accent6>
          <a:srgbClr val="00E7E7"/>
        </a:accent6>
        <a:hlink>
          <a:srgbClr val="F09C36"/>
        </a:hlink>
        <a:folHlink>
          <a:srgbClr val="FFF6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NLR presentatie future maintenance trainingv2</Template>
  <TotalTime>1828</TotalTime>
  <Words>405</Words>
  <Application>Microsoft Office PowerPoint</Application>
  <PresentationFormat>A4 Paper (210x297 mm)</PresentationFormat>
  <Paragraphs>79</Paragraphs>
  <Slides>6</Slides>
  <Notes>5</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NLR presentatie future maintenance trainingv2</vt:lpstr>
      <vt:lpstr>1_Custom Design</vt:lpstr>
      <vt:lpstr>Custom Design</vt:lpstr>
      <vt:lpstr>PowerPoint Presentation</vt:lpstr>
      <vt:lpstr>Why, what, how RRM?</vt:lpstr>
      <vt:lpstr>THE TURNAROUND PROCESS</vt:lpstr>
      <vt:lpstr>And this is what the process looks like on paper</vt:lpstr>
      <vt:lpstr>A CHAIN IS ONLY AS STRONG AS ITS WEAKEST LINK</vt:lpstr>
      <vt:lpstr>Topics</vt:lpstr>
    </vt:vector>
  </TitlesOfParts>
  <Company>National Aerospace Laboratory - NLR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Aerospace Laboratory</dc:title>
  <dc:creator>Nabben, Anneke</dc:creator>
  <cp:lastModifiedBy>Balk, Arjen</cp:lastModifiedBy>
  <cp:revision>124</cp:revision>
  <cp:lastPrinted>2004-11-04T08:53:50Z</cp:lastPrinted>
  <dcterms:created xsi:type="dcterms:W3CDTF">2012-07-02T12:17:47Z</dcterms:created>
  <dcterms:modified xsi:type="dcterms:W3CDTF">2013-01-09T14:30:44Z</dcterms:modified>
</cp:coreProperties>
</file>