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 id="2147483652" r:id="rId2"/>
  </p:sldMasterIdLst>
  <p:notesMasterIdLst>
    <p:notesMasterId r:id="rId8"/>
  </p:notesMasterIdLst>
  <p:sldIdLst>
    <p:sldId id="256" r:id="rId3"/>
    <p:sldId id="270" r:id="rId4"/>
    <p:sldId id="271" r:id="rId5"/>
    <p:sldId id="272" r:id="rId6"/>
    <p:sldId id="264" r:id="rId7"/>
  </p:sldIdLst>
  <p:sldSz cx="9602788" cy="6858000"/>
  <p:notesSz cx="7010400"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2E60B081-89F3-4F9B-96D6-BF38C14E78E8}">
          <p14:sldIdLst>
            <p14:sldId id="256"/>
            <p14:sldId id="270"/>
            <p14:sldId id="271"/>
            <p14:sldId id="272"/>
            <p14:sldId id="264"/>
          </p14:sldIdLst>
        </p14:section>
      </p14:sectionLst>
    </p:ext>
    <p:ext uri="{EFAFB233-063F-42B5-8137-9DF3F51BA10A}">
      <p15:sldGuideLst xmlns:p15="http://schemas.microsoft.com/office/powerpoint/2012/main">
        <p15:guide id="1" orient="horz" pos="2465">
          <p15:clr>
            <a:srgbClr val="000000"/>
          </p15:clr>
        </p15:guide>
        <p15:guide id="2" pos="1391">
          <p15:clr>
            <a:srgbClr val="000000"/>
          </p15:clr>
        </p15:guide>
      </p15:sldGuideLst>
    </p:ext>
    <p:ext uri="{2D200454-40CA-4A62-9FC3-DE9A4176ACB9}">
      <p15:notesGuideLst xmlns:p15="http://schemas.microsoft.com/office/powerpoint/2012/main">
        <p15:guide id="1" orient="horz" pos="2909">
          <p15:clr>
            <a:srgbClr val="000000"/>
          </p15:clr>
        </p15:guide>
        <p15:guide id="2" pos="2208">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4" d="100"/>
          <a:sy n="44" d="100"/>
        </p:scale>
        <p:origin x="789" y="255"/>
      </p:cViewPr>
      <p:guideLst>
        <p:guide orient="horz" pos="2465"/>
        <p:guide pos="1391"/>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ger, Kevin" userId="1559ee31-b372-47fd-b9f8-8c5690e84898" providerId="ADAL" clId="{9266465B-93A8-4098-A894-5BDDA8C7D8E7}"/>
    <pc:docChg chg="undo custSel modSld">
      <pc:chgData name="Berger, Kevin" userId="1559ee31-b372-47fd-b9f8-8c5690e84898" providerId="ADAL" clId="{9266465B-93A8-4098-A894-5BDDA8C7D8E7}" dt="2025-04-25T21:38:46.365" v="17" actId="20577"/>
      <pc:docMkLst>
        <pc:docMk/>
      </pc:docMkLst>
      <pc:sldChg chg="modSp mod">
        <pc:chgData name="Berger, Kevin" userId="1559ee31-b372-47fd-b9f8-8c5690e84898" providerId="ADAL" clId="{9266465B-93A8-4098-A894-5BDDA8C7D8E7}" dt="2025-04-25T21:38:24.236" v="3" actId="20577"/>
        <pc:sldMkLst>
          <pc:docMk/>
          <pc:sldMk cId="0" sldId="256"/>
        </pc:sldMkLst>
        <pc:spChg chg="mod">
          <ac:chgData name="Berger, Kevin" userId="1559ee31-b372-47fd-b9f8-8c5690e84898" providerId="ADAL" clId="{9266465B-93A8-4098-A894-5BDDA8C7D8E7}" dt="2025-04-25T21:38:24.236" v="3" actId="20577"/>
          <ac:spMkLst>
            <pc:docMk/>
            <pc:sldMk cId="0" sldId="256"/>
            <ac:spMk id="35" creationId="{00000000-0000-0000-0000-000000000000}"/>
          </ac:spMkLst>
        </pc:spChg>
      </pc:sldChg>
      <pc:sldChg chg="modSp mod">
        <pc:chgData name="Berger, Kevin" userId="1559ee31-b372-47fd-b9f8-8c5690e84898" providerId="ADAL" clId="{9266465B-93A8-4098-A894-5BDDA8C7D8E7}" dt="2025-04-25T21:38:30.847" v="7" actId="20577"/>
        <pc:sldMkLst>
          <pc:docMk/>
          <pc:sldMk cId="3391776835" sldId="270"/>
        </pc:sldMkLst>
        <pc:spChg chg="mod">
          <ac:chgData name="Berger, Kevin" userId="1559ee31-b372-47fd-b9f8-8c5690e84898" providerId="ADAL" clId="{9266465B-93A8-4098-A894-5BDDA8C7D8E7}" dt="2025-04-25T21:38:30.847" v="7" actId="20577"/>
          <ac:spMkLst>
            <pc:docMk/>
            <pc:sldMk cId="3391776835" sldId="270"/>
            <ac:spMk id="6" creationId="{B18D0E71-305A-2F55-2D9F-CF86F12ABA59}"/>
          </ac:spMkLst>
        </pc:spChg>
      </pc:sldChg>
      <pc:sldChg chg="modSp mod">
        <pc:chgData name="Berger, Kevin" userId="1559ee31-b372-47fd-b9f8-8c5690e84898" providerId="ADAL" clId="{9266465B-93A8-4098-A894-5BDDA8C7D8E7}" dt="2025-04-25T21:38:40.442" v="13" actId="20577"/>
        <pc:sldMkLst>
          <pc:docMk/>
          <pc:sldMk cId="2500209018" sldId="271"/>
        </pc:sldMkLst>
        <pc:spChg chg="mod">
          <ac:chgData name="Berger, Kevin" userId="1559ee31-b372-47fd-b9f8-8c5690e84898" providerId="ADAL" clId="{9266465B-93A8-4098-A894-5BDDA8C7D8E7}" dt="2025-04-25T21:38:40.442" v="13" actId="20577"/>
          <ac:spMkLst>
            <pc:docMk/>
            <pc:sldMk cId="2500209018" sldId="271"/>
            <ac:spMk id="6" creationId="{B18D0E71-305A-2F55-2D9F-CF86F12ABA59}"/>
          </ac:spMkLst>
        </pc:spChg>
      </pc:sldChg>
      <pc:sldChg chg="modSp mod">
        <pc:chgData name="Berger, Kevin" userId="1559ee31-b372-47fd-b9f8-8c5690e84898" providerId="ADAL" clId="{9266465B-93A8-4098-A894-5BDDA8C7D8E7}" dt="2025-04-25T21:38:46.365" v="17" actId="20577"/>
        <pc:sldMkLst>
          <pc:docMk/>
          <pc:sldMk cId="770854382" sldId="272"/>
        </pc:sldMkLst>
        <pc:spChg chg="mod">
          <ac:chgData name="Berger, Kevin" userId="1559ee31-b372-47fd-b9f8-8c5690e84898" providerId="ADAL" clId="{9266465B-93A8-4098-A894-5BDDA8C7D8E7}" dt="2025-04-25T21:38:46.365" v="17" actId="20577"/>
          <ac:spMkLst>
            <pc:docMk/>
            <pc:sldMk cId="770854382" sldId="272"/>
            <ac:spMk id="6" creationId="{B18D0E71-305A-2F55-2D9F-CF86F12ABA5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8475" cy="460375"/>
          </a:xfrm>
          <a:prstGeom prst="rect">
            <a:avLst/>
          </a:prstGeom>
          <a:noFill/>
          <a:ln>
            <a:noFill/>
          </a:ln>
        </p:spPr>
        <p:txBody>
          <a:bodyPr spcFirstLastPara="1" wrap="square" lIns="91400" tIns="45700" rIns="91400" bIns="45700" anchor="t" anchorCtr="0">
            <a:noAutofit/>
          </a:bodyPr>
          <a:lstStyle>
            <a:lvl1pPr marR="0" lvl="0"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337" y="0"/>
            <a:ext cx="3038475" cy="460375"/>
          </a:xfrm>
          <a:prstGeom prst="rect">
            <a:avLst/>
          </a:prstGeom>
          <a:noFill/>
          <a:ln>
            <a:noFill/>
          </a:ln>
        </p:spPr>
        <p:txBody>
          <a:bodyPr spcFirstLastPara="1" wrap="square" lIns="91400" tIns="45700" rIns="91400" bIns="45700" anchor="t" anchorCtr="0">
            <a:noAutofit/>
          </a:bodyPr>
          <a:lstStyle>
            <a:lvl1pPr marR="0" lvl="0" algn="r" rtl="0">
              <a:lnSpc>
                <a:spcPct val="100000"/>
              </a:lnSpc>
              <a:spcBef>
                <a:spcPts val="0"/>
              </a:spcBef>
              <a:spcAft>
                <a:spcPts val="0"/>
              </a:spcAft>
              <a:buSzPts val="1400"/>
              <a:buNone/>
              <a:defRPr sz="1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079500" y="693737"/>
            <a:ext cx="4851400" cy="34655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5" y="4386262"/>
            <a:ext cx="5607050" cy="4156075"/>
          </a:xfrm>
          <a:prstGeom prst="rect">
            <a:avLst/>
          </a:prstGeom>
          <a:noFill/>
          <a:ln>
            <a:noFill/>
          </a:ln>
        </p:spPr>
        <p:txBody>
          <a:bodyPr spcFirstLastPara="1" wrap="square" lIns="91400" tIns="45700" rIns="91400" bIns="4570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8774112"/>
            <a:ext cx="3038475" cy="460375"/>
          </a:xfrm>
          <a:prstGeom prst="rect">
            <a:avLst/>
          </a:prstGeom>
          <a:noFill/>
          <a:ln>
            <a:noFill/>
          </a:ln>
        </p:spPr>
        <p:txBody>
          <a:bodyPr spcFirstLastPara="1" wrap="square" lIns="91400" tIns="45700" rIns="91400" bIns="45700" anchor="b" anchorCtr="0">
            <a:noAutofit/>
          </a:bodyPr>
          <a:lstStyle>
            <a:lvl1pPr marR="0" lvl="0"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337" y="8774112"/>
            <a:ext cx="3038475" cy="460375"/>
          </a:xfrm>
          <a:prstGeom prst="rect">
            <a:avLst/>
          </a:prstGeom>
          <a:noFill/>
          <a:ln>
            <a:noFill/>
          </a:ln>
        </p:spPr>
        <p:txBody>
          <a:bodyPr spcFirstLastPara="1" wrap="square" lIns="91400" tIns="45700" rIns="91400"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a:t>
            </a:fld>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1:notes"/>
          <p:cNvSpPr>
            <a:spLocks noGrp="1" noRot="1" noChangeAspect="1"/>
          </p:cNvSpPr>
          <p:nvPr>
            <p:ph type="sldImg" idx="2"/>
          </p:nvPr>
        </p:nvSpPr>
        <p:spPr>
          <a:xfrm>
            <a:off x="1079500" y="693738"/>
            <a:ext cx="4851400" cy="34655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30" name="Google Shape;30;p1:notes"/>
          <p:cNvSpPr txBox="1">
            <a:spLocks noGrp="1"/>
          </p:cNvSpPr>
          <p:nvPr>
            <p:ph type="body" idx="1"/>
          </p:nvPr>
        </p:nvSpPr>
        <p:spPr>
          <a:xfrm>
            <a:off x="701675" y="4386262"/>
            <a:ext cx="5607050" cy="4156075"/>
          </a:xfrm>
          <a:prstGeom prst="rect">
            <a:avLst/>
          </a:prstGeom>
          <a:noFill/>
          <a:ln>
            <a:noFill/>
          </a:ln>
        </p:spPr>
        <p:txBody>
          <a:bodyPr spcFirstLastPara="1" wrap="square" lIns="91400" tIns="45700" rIns="91400" bIns="45700" anchor="t" anchorCtr="0">
            <a:noAutofit/>
          </a:bodyPr>
          <a:lstStyle/>
          <a:p>
            <a:pPr marL="0" lvl="0" indent="0" algn="l" rtl="0">
              <a:spcBef>
                <a:spcPts val="0"/>
              </a:spcBef>
              <a:spcAft>
                <a:spcPts val="0"/>
              </a:spcAft>
              <a:buNone/>
            </a:pPr>
            <a:endParaRPr/>
          </a:p>
        </p:txBody>
      </p:sp>
      <p:sp>
        <p:nvSpPr>
          <p:cNvPr id="31" name="Google Shape;31;p1:notes"/>
          <p:cNvSpPr txBox="1"/>
          <p:nvPr/>
        </p:nvSpPr>
        <p:spPr>
          <a:xfrm>
            <a:off x="3970337" y="8774112"/>
            <a:ext cx="3038475" cy="460375"/>
          </a:xfrm>
          <a:prstGeom prst="rect">
            <a:avLst/>
          </a:prstGeom>
          <a:noFill/>
          <a:ln>
            <a:noFill/>
          </a:ln>
        </p:spPr>
        <p:txBody>
          <a:bodyPr spcFirstLastPara="1" wrap="square" lIns="91400" tIns="45700" rIns="91400"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0:notes"/>
          <p:cNvSpPr>
            <a:spLocks noGrp="1" noRot="1" noChangeAspect="1"/>
          </p:cNvSpPr>
          <p:nvPr>
            <p:ph type="sldImg" idx="2"/>
          </p:nvPr>
        </p:nvSpPr>
        <p:spPr>
          <a:xfrm>
            <a:off x="1079500" y="693738"/>
            <a:ext cx="4851400" cy="34655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97" name="Google Shape;97;p10:notes"/>
          <p:cNvSpPr txBox="1">
            <a:spLocks noGrp="1"/>
          </p:cNvSpPr>
          <p:nvPr>
            <p:ph type="body" idx="1"/>
          </p:nvPr>
        </p:nvSpPr>
        <p:spPr>
          <a:xfrm>
            <a:off x="701675" y="4386262"/>
            <a:ext cx="5607050" cy="4156075"/>
          </a:xfrm>
          <a:prstGeom prst="rect">
            <a:avLst/>
          </a:prstGeom>
          <a:noFill/>
          <a:ln>
            <a:noFill/>
          </a:ln>
        </p:spPr>
        <p:txBody>
          <a:bodyPr spcFirstLastPara="1" wrap="square" lIns="91400" tIns="45700" rIns="91400" bIns="45700" anchor="t" anchorCtr="0">
            <a:noAutofit/>
          </a:bodyPr>
          <a:lstStyle/>
          <a:p>
            <a:pPr marL="0" lvl="0" indent="0" algn="l" rtl="0">
              <a:spcBef>
                <a:spcPts val="0"/>
              </a:spcBef>
              <a:spcAft>
                <a:spcPts val="0"/>
              </a:spcAft>
              <a:buNone/>
            </a:pPr>
            <a:endParaRPr/>
          </a:p>
        </p:txBody>
      </p:sp>
      <p:sp>
        <p:nvSpPr>
          <p:cNvPr id="98" name="Google Shape;98;p10:notes"/>
          <p:cNvSpPr txBox="1"/>
          <p:nvPr/>
        </p:nvSpPr>
        <p:spPr>
          <a:xfrm>
            <a:off x="3970337" y="8774112"/>
            <a:ext cx="3038475" cy="460375"/>
          </a:xfrm>
          <a:prstGeom prst="rect">
            <a:avLst/>
          </a:prstGeom>
          <a:noFill/>
          <a:ln>
            <a:noFill/>
          </a:ln>
        </p:spPr>
        <p:txBody>
          <a:bodyPr spcFirstLastPara="1" wrap="square" lIns="91400" tIns="45700" rIns="91400"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a:solidFill>
                  <a:srgbClr val="000000"/>
                </a:solidFill>
                <a:latin typeface="Calibri"/>
                <a:ea typeface="Calibri"/>
                <a:cs typeface="Calibri"/>
                <a:sym typeface="Calibri"/>
              </a:rPr>
              <a:t>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3_Title Slide">
  <p:cSld name="13_Title Slide">
    <p:spTree>
      <p:nvGrpSpPr>
        <p:cNvPr id="1" name="Shape 13"/>
        <p:cNvGrpSpPr/>
        <p:nvPr/>
      </p:nvGrpSpPr>
      <p:grpSpPr>
        <a:xfrm>
          <a:off x="0" y="0"/>
          <a:ext cx="0" cy="0"/>
          <a:chOff x="0" y="0"/>
          <a:chExt cx="0" cy="0"/>
        </a:xfrm>
      </p:grpSpPr>
      <p:sp>
        <p:nvSpPr>
          <p:cNvPr id="14" name="Google Shape;14;p2"/>
          <p:cNvSpPr txBox="1">
            <a:spLocks noGrp="1"/>
          </p:cNvSpPr>
          <p:nvPr>
            <p:ph type="body" idx="1"/>
          </p:nvPr>
        </p:nvSpPr>
        <p:spPr>
          <a:xfrm>
            <a:off x="7370064" y="658800"/>
            <a:ext cx="1618488" cy="667512"/>
          </a:xfrm>
          <a:prstGeom prst="rect">
            <a:avLst/>
          </a:prstGeom>
          <a:noFill/>
          <a:ln>
            <a:noFill/>
          </a:ln>
        </p:spPr>
        <p:txBody>
          <a:bodyPr spcFirstLastPara="1" wrap="square" lIns="90000" tIns="90000" rIns="90000" bIns="90000" anchor="ctr" anchorCtr="0">
            <a:noAutofit/>
          </a:bodyPr>
          <a:lstStyle>
            <a:lvl1pPr marL="457200" lvl="0" indent="-317500" algn="ctr">
              <a:spcBef>
                <a:spcPts val="280"/>
              </a:spcBef>
              <a:spcAft>
                <a:spcPts val="0"/>
              </a:spcAft>
              <a:buSzPts val="1400"/>
              <a:buChar char="»"/>
              <a:defRPr sz="1400" b="0">
                <a:solidFill>
                  <a:srgbClr val="808080"/>
                </a:solidFill>
              </a:defRPr>
            </a:lvl1pPr>
            <a:lvl2pPr marL="914400" lvl="1" indent="-342900" algn="l">
              <a:spcBef>
                <a:spcPts val="360"/>
              </a:spcBef>
              <a:spcAft>
                <a:spcPts val="0"/>
              </a:spcAft>
              <a:buSzPts val="1800"/>
              <a:buChar char="»"/>
              <a:defRPr/>
            </a:lvl2pPr>
            <a:lvl3pPr marL="1371600" lvl="2" indent="-342900" algn="l">
              <a:spcBef>
                <a:spcPts val="360"/>
              </a:spcBef>
              <a:spcAft>
                <a:spcPts val="0"/>
              </a:spcAft>
              <a:buSzPts val="1800"/>
              <a:buChar char="»"/>
              <a:defRPr/>
            </a:lvl3pPr>
            <a:lvl4pPr marL="1828800" lvl="3" indent="-342900" algn="l">
              <a:spcBef>
                <a:spcPts val="360"/>
              </a:spcBef>
              <a:spcAft>
                <a:spcPts val="0"/>
              </a:spcAft>
              <a:buSzPts val="1800"/>
              <a:buChar char="»"/>
              <a:defRPr/>
            </a:lvl4pPr>
            <a:lvl5pPr marL="2286000" lvl="4" indent="-317500" algn="l">
              <a:spcBef>
                <a:spcPts val="280"/>
              </a:spcBef>
              <a:spcAft>
                <a:spcPts val="0"/>
              </a:spcAft>
              <a:buSzPts val="14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5" name="Google Shape;15;p2"/>
          <p:cNvSpPr txBox="1">
            <a:spLocks noGrp="1"/>
          </p:cNvSpPr>
          <p:nvPr>
            <p:ph type="sldNum" idx="12"/>
          </p:nvPr>
        </p:nvSpPr>
        <p:spPr>
          <a:xfrm>
            <a:off x="8986097" y="6333134"/>
            <a:ext cx="576300" cy="525000"/>
          </a:xfrm>
          <a:prstGeom prst="rect">
            <a:avLst/>
          </a:prstGeom>
        </p:spPr>
        <p:txBody>
          <a:bodyPr spcFirstLastPara="1" wrap="square" lIns="91425" tIns="91425" rIns="91425" bIns="91425" anchor="t" anchorCtr="0">
            <a:noAutofit/>
          </a:bodyPr>
          <a:lstStyle>
            <a:lvl1pPr lvl="0">
              <a:buNone/>
              <a:defRPr>
                <a:solidFill>
                  <a:srgbClr val="808080"/>
                </a:solidFill>
              </a:defRPr>
            </a:lvl1pPr>
            <a:lvl2pPr lvl="1">
              <a:buNone/>
              <a:defRPr>
                <a:solidFill>
                  <a:srgbClr val="808080"/>
                </a:solidFill>
              </a:defRPr>
            </a:lvl2pPr>
            <a:lvl3pPr lvl="2">
              <a:buNone/>
              <a:defRPr>
                <a:solidFill>
                  <a:srgbClr val="808080"/>
                </a:solidFill>
              </a:defRPr>
            </a:lvl3pPr>
            <a:lvl4pPr lvl="3">
              <a:buNone/>
              <a:defRPr>
                <a:solidFill>
                  <a:srgbClr val="808080"/>
                </a:solidFill>
              </a:defRPr>
            </a:lvl4pPr>
            <a:lvl5pPr lvl="4">
              <a:buNone/>
              <a:defRPr>
                <a:solidFill>
                  <a:srgbClr val="808080"/>
                </a:solidFill>
              </a:defRPr>
            </a:lvl5pPr>
            <a:lvl6pPr lvl="5">
              <a:buNone/>
              <a:defRPr>
                <a:solidFill>
                  <a:srgbClr val="808080"/>
                </a:solidFill>
              </a:defRPr>
            </a:lvl6pPr>
            <a:lvl7pPr lvl="6">
              <a:buNone/>
              <a:defRPr>
                <a:solidFill>
                  <a:srgbClr val="808080"/>
                </a:solidFill>
              </a:defRPr>
            </a:lvl7pPr>
            <a:lvl8pPr lvl="7">
              <a:buNone/>
              <a:defRPr>
                <a:solidFill>
                  <a:srgbClr val="808080"/>
                </a:solidFill>
              </a:defRPr>
            </a:lvl8pPr>
            <a:lvl9pPr lvl="8">
              <a:buNone/>
              <a:defRPr>
                <a:solidFill>
                  <a:srgbClr val="808080"/>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13_Title Slide 2">
    <p:spTree>
      <p:nvGrpSpPr>
        <p:cNvPr id="1" name="Shape 16"/>
        <p:cNvGrpSpPr/>
        <p:nvPr/>
      </p:nvGrpSpPr>
      <p:grpSpPr>
        <a:xfrm>
          <a:off x="0" y="0"/>
          <a:ext cx="0" cy="0"/>
          <a:chOff x="0" y="0"/>
          <a:chExt cx="0" cy="0"/>
        </a:xfrm>
      </p:grpSpPr>
      <p:sp>
        <p:nvSpPr>
          <p:cNvPr id="17" name="Google Shape;17;p3"/>
          <p:cNvSpPr txBox="1">
            <a:spLocks noGrp="1"/>
          </p:cNvSpPr>
          <p:nvPr>
            <p:ph type="body" idx="1"/>
          </p:nvPr>
        </p:nvSpPr>
        <p:spPr>
          <a:xfrm>
            <a:off x="7370064" y="658800"/>
            <a:ext cx="1618488" cy="667512"/>
          </a:xfrm>
          <a:prstGeom prst="rect">
            <a:avLst/>
          </a:prstGeom>
          <a:noFill/>
          <a:ln>
            <a:noFill/>
          </a:ln>
        </p:spPr>
        <p:txBody>
          <a:bodyPr spcFirstLastPara="1" wrap="square" lIns="90000" tIns="90000" rIns="90000" bIns="90000" anchor="ctr" anchorCtr="0">
            <a:noAutofit/>
          </a:bodyPr>
          <a:lstStyle>
            <a:lvl1pPr marL="457200" lvl="0" indent="-317500" algn="ctr">
              <a:spcBef>
                <a:spcPts val="280"/>
              </a:spcBef>
              <a:spcAft>
                <a:spcPts val="0"/>
              </a:spcAft>
              <a:buSzPts val="1400"/>
              <a:buChar char="»"/>
              <a:defRPr sz="1400" b="0">
                <a:solidFill>
                  <a:srgbClr val="808080"/>
                </a:solidFill>
              </a:defRPr>
            </a:lvl1pPr>
            <a:lvl2pPr marL="914400" lvl="1" indent="-342900" algn="l">
              <a:spcBef>
                <a:spcPts val="360"/>
              </a:spcBef>
              <a:spcAft>
                <a:spcPts val="0"/>
              </a:spcAft>
              <a:buSzPts val="1800"/>
              <a:buChar char="»"/>
              <a:defRPr/>
            </a:lvl2pPr>
            <a:lvl3pPr marL="1371600" lvl="2" indent="-342900" algn="l">
              <a:spcBef>
                <a:spcPts val="360"/>
              </a:spcBef>
              <a:spcAft>
                <a:spcPts val="0"/>
              </a:spcAft>
              <a:buSzPts val="1800"/>
              <a:buChar char="»"/>
              <a:defRPr/>
            </a:lvl3pPr>
            <a:lvl4pPr marL="1828800" lvl="3" indent="-342900" algn="l">
              <a:spcBef>
                <a:spcPts val="360"/>
              </a:spcBef>
              <a:spcAft>
                <a:spcPts val="0"/>
              </a:spcAft>
              <a:buSzPts val="1800"/>
              <a:buChar char="»"/>
              <a:defRPr/>
            </a:lvl4pPr>
            <a:lvl5pPr marL="2286000" lvl="4" indent="-317500" algn="l">
              <a:spcBef>
                <a:spcPts val="280"/>
              </a:spcBef>
              <a:spcAft>
                <a:spcPts val="0"/>
              </a:spcAft>
              <a:buSzPts val="14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 name="Google Shape;18;p3"/>
          <p:cNvSpPr txBox="1">
            <a:spLocks noGrp="1"/>
          </p:cNvSpPr>
          <p:nvPr>
            <p:ph type="sldNum" idx="12"/>
          </p:nvPr>
        </p:nvSpPr>
        <p:spPr>
          <a:xfrm>
            <a:off x="8986097" y="6333134"/>
            <a:ext cx="576300" cy="525000"/>
          </a:xfrm>
          <a:prstGeom prst="rect">
            <a:avLst/>
          </a:prstGeom>
        </p:spPr>
        <p:txBody>
          <a:bodyPr spcFirstLastPara="1" wrap="square" lIns="91425" tIns="91425" rIns="91425" bIns="91425" anchor="t" anchorCtr="0">
            <a:noAutofit/>
          </a:bodyPr>
          <a:lstStyle>
            <a:lvl1pPr lvl="0">
              <a:buNone/>
              <a:defRPr>
                <a:solidFill>
                  <a:srgbClr val="808080"/>
                </a:solidFill>
              </a:defRPr>
            </a:lvl1pPr>
            <a:lvl2pPr lvl="1">
              <a:buNone/>
              <a:defRPr>
                <a:solidFill>
                  <a:srgbClr val="808080"/>
                </a:solidFill>
              </a:defRPr>
            </a:lvl2pPr>
            <a:lvl3pPr lvl="2">
              <a:buNone/>
              <a:defRPr>
                <a:solidFill>
                  <a:srgbClr val="808080"/>
                </a:solidFill>
              </a:defRPr>
            </a:lvl3pPr>
            <a:lvl4pPr lvl="3">
              <a:buNone/>
              <a:defRPr>
                <a:solidFill>
                  <a:srgbClr val="808080"/>
                </a:solidFill>
              </a:defRPr>
            </a:lvl4pPr>
            <a:lvl5pPr lvl="4">
              <a:buNone/>
              <a:defRPr>
                <a:solidFill>
                  <a:srgbClr val="808080"/>
                </a:solidFill>
              </a:defRPr>
            </a:lvl5pPr>
            <a:lvl6pPr lvl="5">
              <a:buNone/>
              <a:defRPr>
                <a:solidFill>
                  <a:srgbClr val="808080"/>
                </a:solidFill>
              </a:defRPr>
            </a:lvl6pPr>
            <a:lvl7pPr lvl="6">
              <a:buNone/>
              <a:defRPr>
                <a:solidFill>
                  <a:srgbClr val="808080"/>
                </a:solidFill>
              </a:defRPr>
            </a:lvl7pPr>
            <a:lvl8pPr lvl="7">
              <a:buNone/>
              <a:defRPr>
                <a:solidFill>
                  <a:srgbClr val="808080"/>
                </a:solidFill>
              </a:defRPr>
            </a:lvl8pPr>
            <a:lvl9pPr lvl="8">
              <a:buNone/>
              <a:defRPr>
                <a:solidFill>
                  <a:srgbClr val="808080"/>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
        <p:nvSpPr>
          <p:cNvPr id="24" name="Google Shape;24;p5"/>
          <p:cNvSpPr txBox="1">
            <a:spLocks noGrp="1"/>
          </p:cNvSpPr>
          <p:nvPr>
            <p:ph type="sldNum" idx="12"/>
          </p:nvPr>
        </p:nvSpPr>
        <p:spPr>
          <a:xfrm>
            <a:off x="8986097" y="6333134"/>
            <a:ext cx="5763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cxnSp>
        <p:nvCxnSpPr>
          <p:cNvPr id="25" name="Google Shape;25;p5"/>
          <p:cNvCxnSpPr/>
          <p:nvPr/>
        </p:nvCxnSpPr>
        <p:spPr>
          <a:xfrm>
            <a:off x="393700" y="5761037"/>
            <a:ext cx="8826600" cy="1500"/>
          </a:xfrm>
          <a:prstGeom prst="straightConnector1">
            <a:avLst/>
          </a:prstGeom>
          <a:noFill/>
          <a:ln w="25400" cap="flat" cmpd="sng">
            <a:solidFill>
              <a:srgbClr val="000000"/>
            </a:solidFill>
            <a:prstDash val="solid"/>
            <a:miter lim="800000"/>
            <a:headEnd type="none" w="med" len="med"/>
            <a:tailEnd type="none" w="med" len="med"/>
          </a:ln>
        </p:spPr>
      </p:cxnSp>
      <p:pic>
        <p:nvPicPr>
          <p:cNvPr id="26" name="Google Shape;26;p5" descr="Color Logo Horz with tag.jpg"/>
          <p:cNvPicPr preferRelativeResize="0"/>
          <p:nvPr/>
        </p:nvPicPr>
        <p:blipFill rotWithShape="1">
          <a:blip r:embed="rId2">
            <a:alphaModFix/>
          </a:blip>
          <a:srcRect/>
          <a:stretch/>
        </p:blipFill>
        <p:spPr>
          <a:xfrm>
            <a:off x="376237" y="5919787"/>
            <a:ext cx="2216149" cy="706437"/>
          </a:xfrm>
          <a:prstGeom prst="rect">
            <a:avLst/>
          </a:prstGeom>
          <a:noFill/>
          <a:ln>
            <a:noFill/>
          </a:ln>
        </p:spPr>
      </p:pic>
      <p:cxnSp>
        <p:nvCxnSpPr>
          <p:cNvPr id="27" name="Google Shape;27;p5"/>
          <p:cNvCxnSpPr/>
          <p:nvPr/>
        </p:nvCxnSpPr>
        <p:spPr>
          <a:xfrm>
            <a:off x="393700" y="1195387"/>
            <a:ext cx="8813700" cy="1500"/>
          </a:xfrm>
          <a:prstGeom prst="straightConnector1">
            <a:avLst/>
          </a:prstGeom>
          <a:noFill/>
          <a:ln w="25400" cap="flat" cmpd="sng">
            <a:solidFill>
              <a:schemeClr val="dk1"/>
            </a:solidFill>
            <a:prstDash val="solid"/>
            <a:miter lim="800000"/>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161925"/>
            <a:ext cx="6527800" cy="831850"/>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SzPts val="1400"/>
              <a:buNone/>
              <a:defRPr sz="1400" b="1" i="0" u="none" strike="noStrike" cap="none">
                <a:solidFill>
                  <a:srgbClr val="59595C"/>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177B57"/>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177B57"/>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177B57"/>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177B57"/>
                </a:solidFill>
                <a:latin typeface="Arial"/>
                <a:ea typeface="Arial"/>
                <a:cs typeface="Arial"/>
                <a:sym typeface="Arial"/>
              </a:defRPr>
            </a:lvl5pPr>
            <a:lvl6pPr marR="0" lvl="5" algn="l"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457200" y="1508125"/>
            <a:ext cx="8689975" cy="4614862"/>
          </a:xfrm>
          <a:prstGeom prst="rect">
            <a:avLst/>
          </a:prstGeom>
          <a:noFill/>
          <a:ln>
            <a:noFill/>
          </a:ln>
        </p:spPr>
        <p:txBody>
          <a:bodyPr spcFirstLastPara="1" wrap="square" lIns="0" tIns="0" rIns="0" bIns="0" anchor="t" anchorCtr="0">
            <a:noAutofit/>
          </a:bodyPr>
          <a:lstStyle>
            <a:lvl1pPr marL="457200" marR="0" lvl="0" indent="-317500" algn="l" rtl="0">
              <a:spcBef>
                <a:spcPts val="280"/>
              </a:spcBef>
              <a:spcAft>
                <a:spcPts val="0"/>
              </a:spcAft>
              <a:buClr>
                <a:srgbClr val="F0A933"/>
              </a:buClr>
              <a:buSzPts val="1400"/>
              <a:buFont typeface="Merriweather Sans"/>
              <a:buChar char="»"/>
              <a:defRPr sz="1400" b="1" i="0" u="none" strike="noStrike" cap="none">
                <a:solidFill>
                  <a:srgbClr val="59595C"/>
                </a:solidFill>
                <a:latin typeface="Arial"/>
                <a:ea typeface="Arial"/>
                <a:cs typeface="Arial"/>
                <a:sym typeface="Arial"/>
              </a:defRPr>
            </a:lvl1pPr>
            <a:lvl2pPr marL="914400" marR="0" lvl="1"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2pPr>
            <a:lvl3pPr marL="1371600" marR="0" lvl="2"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3pPr>
            <a:lvl4pPr marL="1828800" marR="0" lvl="3"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4pPr>
            <a:lvl5pPr marL="2286000" marR="0" lvl="4"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sldNum" idx="12"/>
          </p:nvPr>
        </p:nvSpPr>
        <p:spPr>
          <a:xfrm>
            <a:off x="8986097" y="6333134"/>
            <a:ext cx="576300" cy="525000"/>
          </a:xfrm>
          <a:prstGeom prst="rect">
            <a:avLst/>
          </a:prstGeom>
          <a:noFill/>
          <a:ln>
            <a:noFill/>
          </a:ln>
        </p:spPr>
        <p:txBody>
          <a:bodyPr spcFirstLastPara="1" wrap="square" lIns="91425" tIns="91425" rIns="91425" bIns="91425" anchor="t" anchorCtr="0">
            <a:noAutofit/>
          </a:bodyPr>
          <a:lstStyle>
            <a:lvl1pPr lvl="0" algn="r">
              <a:buNone/>
              <a:defRPr sz="1300">
                <a:solidFill>
                  <a:srgbClr val="59595C"/>
                </a:solidFill>
              </a:defRPr>
            </a:lvl1pPr>
            <a:lvl2pPr lvl="1" algn="r">
              <a:buNone/>
              <a:defRPr sz="1300">
                <a:solidFill>
                  <a:srgbClr val="59595C"/>
                </a:solidFill>
              </a:defRPr>
            </a:lvl2pPr>
            <a:lvl3pPr lvl="2" algn="r">
              <a:buNone/>
              <a:defRPr sz="1300">
                <a:solidFill>
                  <a:srgbClr val="59595C"/>
                </a:solidFill>
              </a:defRPr>
            </a:lvl3pPr>
            <a:lvl4pPr lvl="3" algn="r">
              <a:buNone/>
              <a:defRPr sz="1300">
                <a:solidFill>
                  <a:srgbClr val="59595C"/>
                </a:solidFill>
              </a:defRPr>
            </a:lvl4pPr>
            <a:lvl5pPr lvl="4" algn="r">
              <a:buNone/>
              <a:defRPr sz="1300">
                <a:solidFill>
                  <a:srgbClr val="59595C"/>
                </a:solidFill>
              </a:defRPr>
            </a:lvl5pPr>
            <a:lvl6pPr lvl="5" algn="r">
              <a:buNone/>
              <a:defRPr sz="1300">
                <a:solidFill>
                  <a:srgbClr val="59595C"/>
                </a:solidFill>
              </a:defRPr>
            </a:lvl6pPr>
            <a:lvl7pPr lvl="6" algn="r">
              <a:buNone/>
              <a:defRPr sz="1300">
                <a:solidFill>
                  <a:srgbClr val="59595C"/>
                </a:solidFill>
              </a:defRPr>
            </a:lvl7pPr>
            <a:lvl8pPr lvl="7" algn="r">
              <a:buNone/>
              <a:defRPr sz="1300">
                <a:solidFill>
                  <a:srgbClr val="59595C"/>
                </a:solidFill>
              </a:defRPr>
            </a:lvl8pPr>
            <a:lvl9pPr lvl="8" algn="r">
              <a:buNone/>
              <a:defRPr sz="1300">
                <a:solidFill>
                  <a:srgbClr val="59595C"/>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457200" y="161925"/>
            <a:ext cx="6527800" cy="831850"/>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SzPts val="1400"/>
              <a:buNone/>
              <a:defRPr sz="1400" b="1" i="0" u="none" strike="noStrike" cap="none">
                <a:solidFill>
                  <a:srgbClr val="59595C"/>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177B57"/>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177B57"/>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177B57"/>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177B57"/>
                </a:solidFill>
                <a:latin typeface="Arial"/>
                <a:ea typeface="Arial"/>
                <a:cs typeface="Arial"/>
                <a:sym typeface="Arial"/>
              </a:defRPr>
            </a:lvl5pPr>
            <a:lvl6pPr marR="0" lvl="5" algn="l"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21" name="Google Shape;21;p4"/>
          <p:cNvSpPr txBox="1">
            <a:spLocks noGrp="1"/>
          </p:cNvSpPr>
          <p:nvPr>
            <p:ph type="body" idx="1"/>
          </p:nvPr>
        </p:nvSpPr>
        <p:spPr>
          <a:xfrm>
            <a:off x="457200" y="1508125"/>
            <a:ext cx="8689975" cy="4614862"/>
          </a:xfrm>
          <a:prstGeom prst="rect">
            <a:avLst/>
          </a:prstGeom>
          <a:noFill/>
          <a:ln>
            <a:noFill/>
          </a:ln>
        </p:spPr>
        <p:txBody>
          <a:bodyPr spcFirstLastPara="1" wrap="square" lIns="0" tIns="0" rIns="0" bIns="0" anchor="t" anchorCtr="0">
            <a:noAutofit/>
          </a:bodyPr>
          <a:lstStyle>
            <a:lvl1pPr marL="457200" marR="0" lvl="0" indent="-317500" algn="l" rtl="0">
              <a:spcBef>
                <a:spcPts val="280"/>
              </a:spcBef>
              <a:spcAft>
                <a:spcPts val="0"/>
              </a:spcAft>
              <a:buClr>
                <a:srgbClr val="F0A933"/>
              </a:buClr>
              <a:buSzPts val="1400"/>
              <a:buFont typeface="Merriweather Sans"/>
              <a:buChar char="»"/>
              <a:defRPr sz="1400" b="1" i="0" u="none" strike="noStrike" cap="none">
                <a:solidFill>
                  <a:srgbClr val="59595C"/>
                </a:solidFill>
                <a:latin typeface="Arial"/>
                <a:ea typeface="Arial"/>
                <a:cs typeface="Arial"/>
                <a:sym typeface="Arial"/>
              </a:defRPr>
            </a:lvl1pPr>
            <a:lvl2pPr marL="914400" marR="0" lvl="1"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2pPr>
            <a:lvl3pPr marL="1371600" marR="0" lvl="2"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3pPr>
            <a:lvl4pPr marL="1828800" marR="0" lvl="3"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4pPr>
            <a:lvl5pPr marL="2286000" marR="0" lvl="4" indent="-317500" algn="l" rtl="0">
              <a:spcBef>
                <a:spcPts val="280"/>
              </a:spcBef>
              <a:spcAft>
                <a:spcPts val="0"/>
              </a:spcAft>
              <a:buClr>
                <a:srgbClr val="F0A933"/>
              </a:buClr>
              <a:buSzPts val="1400"/>
              <a:buFont typeface="Merriweather Sans"/>
              <a:buChar char="»"/>
              <a:defRPr sz="1400" b="0" i="0" u="none" strike="noStrike" cap="none">
                <a:solidFill>
                  <a:srgbClr val="59595C"/>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 name="Google Shape;22;p4"/>
          <p:cNvSpPr txBox="1">
            <a:spLocks noGrp="1"/>
          </p:cNvSpPr>
          <p:nvPr>
            <p:ph type="sldNum" idx="12"/>
          </p:nvPr>
        </p:nvSpPr>
        <p:spPr>
          <a:xfrm>
            <a:off x="8986097" y="6333134"/>
            <a:ext cx="576300" cy="525000"/>
          </a:xfrm>
          <a:prstGeom prst="rect">
            <a:avLst/>
          </a:prstGeom>
          <a:noFill/>
          <a:ln>
            <a:noFill/>
          </a:ln>
        </p:spPr>
        <p:txBody>
          <a:bodyPr spcFirstLastPara="1" wrap="square" lIns="91425" tIns="91425" rIns="91425" bIns="91425" anchor="t" anchorCtr="0">
            <a:noAutofit/>
          </a:bodyPr>
          <a:lstStyle>
            <a:lvl1pPr lvl="0" algn="r">
              <a:buNone/>
              <a:defRPr sz="1300">
                <a:solidFill>
                  <a:srgbClr val="59595C"/>
                </a:solidFill>
              </a:defRPr>
            </a:lvl1pPr>
            <a:lvl2pPr lvl="1" algn="r">
              <a:buNone/>
              <a:defRPr sz="1300">
                <a:solidFill>
                  <a:srgbClr val="59595C"/>
                </a:solidFill>
              </a:defRPr>
            </a:lvl2pPr>
            <a:lvl3pPr lvl="2" algn="r">
              <a:buNone/>
              <a:defRPr sz="1300">
                <a:solidFill>
                  <a:srgbClr val="59595C"/>
                </a:solidFill>
              </a:defRPr>
            </a:lvl3pPr>
            <a:lvl4pPr lvl="3" algn="r">
              <a:buNone/>
              <a:defRPr sz="1300">
                <a:solidFill>
                  <a:srgbClr val="59595C"/>
                </a:solidFill>
              </a:defRPr>
            </a:lvl4pPr>
            <a:lvl5pPr lvl="4" algn="r">
              <a:buNone/>
              <a:defRPr sz="1300">
                <a:solidFill>
                  <a:srgbClr val="59595C"/>
                </a:solidFill>
              </a:defRPr>
            </a:lvl5pPr>
            <a:lvl6pPr lvl="5" algn="r">
              <a:buNone/>
              <a:defRPr sz="1300">
                <a:solidFill>
                  <a:srgbClr val="59595C"/>
                </a:solidFill>
              </a:defRPr>
            </a:lvl6pPr>
            <a:lvl7pPr lvl="6" algn="r">
              <a:buNone/>
              <a:defRPr sz="1300">
                <a:solidFill>
                  <a:srgbClr val="59595C"/>
                </a:solidFill>
              </a:defRPr>
            </a:lvl7pPr>
            <a:lvl8pPr lvl="7" algn="r">
              <a:buNone/>
              <a:defRPr sz="1300">
                <a:solidFill>
                  <a:srgbClr val="59595C"/>
                </a:solidFill>
              </a:defRPr>
            </a:lvl8pPr>
            <a:lvl9pPr lvl="8" algn="r">
              <a:buNone/>
              <a:defRPr sz="1300">
                <a:solidFill>
                  <a:srgbClr val="59595C"/>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0"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ip_216_-_clarifying_the_definition_of_lubrication_and_servicing.pdf"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32"/>
        <p:cNvGrpSpPr/>
        <p:nvPr/>
      </p:nvGrpSpPr>
      <p:grpSpPr>
        <a:xfrm>
          <a:off x="0" y="0"/>
          <a:ext cx="0" cy="0"/>
          <a:chOff x="0" y="0"/>
          <a:chExt cx="0" cy="0"/>
        </a:xfrm>
      </p:grpSpPr>
      <p:sp>
        <p:nvSpPr>
          <p:cNvPr id="33" name="Google Shape;33;p6"/>
          <p:cNvSpPr txBox="1"/>
          <p:nvPr/>
        </p:nvSpPr>
        <p:spPr>
          <a:xfrm>
            <a:off x="2106601" y="6088050"/>
            <a:ext cx="7496100" cy="377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4D4D4D"/>
              </a:buClr>
              <a:buSzPts val="1400"/>
              <a:buFont typeface="Arial"/>
              <a:buNone/>
            </a:pPr>
            <a:r>
              <a:rPr lang="en-US" altLang="zh-CN" dirty="0">
                <a:solidFill>
                  <a:srgbClr val="4D4D4D"/>
                </a:solidFill>
              </a:rPr>
              <a:t>May 2025</a:t>
            </a:r>
            <a:endParaRPr dirty="0"/>
          </a:p>
        </p:txBody>
      </p:sp>
      <p:pic>
        <p:nvPicPr>
          <p:cNvPr id="34" name="Google Shape;34;p6" descr="Color Logo Horz with tag.jpg"/>
          <p:cNvPicPr preferRelativeResize="0"/>
          <p:nvPr/>
        </p:nvPicPr>
        <p:blipFill rotWithShape="1">
          <a:blip r:embed="rId3">
            <a:alphaModFix/>
          </a:blip>
          <a:srcRect/>
          <a:stretch/>
        </p:blipFill>
        <p:spPr>
          <a:xfrm>
            <a:off x="428625" y="1778000"/>
            <a:ext cx="4738687" cy="1508125"/>
          </a:xfrm>
          <a:prstGeom prst="rect">
            <a:avLst/>
          </a:prstGeom>
          <a:noFill/>
          <a:ln>
            <a:noFill/>
          </a:ln>
        </p:spPr>
      </p:pic>
      <p:sp>
        <p:nvSpPr>
          <p:cNvPr id="35" name="Google Shape;35;p6"/>
          <p:cNvSpPr txBox="1"/>
          <p:nvPr/>
        </p:nvSpPr>
        <p:spPr>
          <a:xfrm>
            <a:off x="2043112" y="3811587"/>
            <a:ext cx="7240587" cy="1262062"/>
          </a:xfrm>
          <a:prstGeom prst="rect">
            <a:avLst/>
          </a:prstGeom>
          <a:noFill/>
          <a:ln>
            <a:noFill/>
          </a:ln>
        </p:spPr>
        <p:txBody>
          <a:bodyPr spcFirstLastPara="1" wrap="square" lIns="0" tIns="45700" rIns="0" bIns="45700" anchor="t" anchorCtr="0">
            <a:noAutofit/>
          </a:bodyPr>
          <a:lstStyle/>
          <a:p>
            <a:pPr marL="177800" marR="0" lvl="0" indent="0" algn="l" rtl="0">
              <a:lnSpc>
                <a:spcPct val="100000"/>
              </a:lnSpc>
              <a:spcBef>
                <a:spcPts val="0"/>
              </a:spcBef>
              <a:spcAft>
                <a:spcPts val="0"/>
              </a:spcAft>
              <a:buClr>
                <a:srgbClr val="58595B"/>
              </a:buClr>
              <a:buSzPts val="2200"/>
              <a:buFont typeface="Arial"/>
              <a:buNone/>
            </a:pPr>
            <a:r>
              <a:rPr lang="en-US" sz="2200" b="1" dirty="0">
                <a:solidFill>
                  <a:srgbClr val="58595B"/>
                </a:solidFill>
              </a:rPr>
              <a:t>IMRBPB 2024 Action Item 2024-05</a:t>
            </a:r>
            <a:endParaRPr dirty="0"/>
          </a:p>
          <a:p>
            <a:pPr marL="177800" marR="0" lvl="0" indent="0" algn="l" rtl="0">
              <a:lnSpc>
                <a:spcPct val="100000"/>
              </a:lnSpc>
              <a:spcBef>
                <a:spcPts val="0"/>
              </a:spcBef>
              <a:spcAft>
                <a:spcPts val="0"/>
              </a:spcAft>
              <a:buClr>
                <a:schemeClr val="lt2"/>
              </a:buClr>
              <a:buSzPts val="2200"/>
              <a:buFont typeface="Arial"/>
              <a:buNone/>
            </a:pPr>
            <a:r>
              <a:rPr lang="en-US" sz="2200" dirty="0">
                <a:solidFill>
                  <a:schemeClr val="lt2"/>
                </a:solidFill>
              </a:rPr>
              <a:t> </a:t>
            </a:r>
            <a:endParaRPr sz="2200" dirty="0">
              <a:solidFill>
                <a:schemeClr val="lt2"/>
              </a:solidFill>
            </a:endParaRPr>
          </a:p>
          <a:p>
            <a:pPr marL="177800" marR="0" lvl="0" indent="0" algn="l" rtl="0">
              <a:lnSpc>
                <a:spcPct val="100000"/>
              </a:lnSpc>
              <a:spcBef>
                <a:spcPts val="0"/>
              </a:spcBef>
              <a:spcAft>
                <a:spcPts val="0"/>
              </a:spcAft>
              <a:buClr>
                <a:schemeClr val="lt2"/>
              </a:buClr>
              <a:buSzPts val="2200"/>
              <a:buFont typeface="Arial"/>
              <a:buNone/>
            </a:pPr>
            <a:r>
              <a:rPr lang="en-US" altLang="zh-CN" sz="2200" dirty="0">
                <a:solidFill>
                  <a:schemeClr val="lt2"/>
                </a:solidFill>
              </a:rPr>
              <a:t>IMRBPB 2025</a:t>
            </a:r>
            <a:r>
              <a:rPr lang="zh-CN" altLang="en-US" sz="2200" dirty="0">
                <a:solidFill>
                  <a:schemeClr val="lt2"/>
                </a:solidFill>
              </a:rPr>
              <a:t>， </a:t>
            </a:r>
            <a:r>
              <a:rPr lang="en-US" altLang="zh-CN" sz="2200" dirty="0">
                <a:solidFill>
                  <a:schemeClr val="lt2"/>
                </a:solidFill>
              </a:rPr>
              <a:t>Dubai</a:t>
            </a:r>
            <a:endParaRPr sz="2200" dirty="0">
              <a:solidFill>
                <a:schemeClr val="lt2"/>
              </a:solidFill>
            </a:endParaRPr>
          </a:p>
        </p:txBody>
      </p:sp>
      <p:sp>
        <p:nvSpPr>
          <p:cNvPr id="36" name="Google Shape;36;p6"/>
          <p:cNvSpPr txBox="1">
            <a:spLocks noGrp="1"/>
          </p:cNvSpPr>
          <p:nvPr>
            <p:ph type="sldNum" idx="12"/>
          </p:nvPr>
        </p:nvSpPr>
        <p:spPr>
          <a:xfrm>
            <a:off x="8986097" y="6333134"/>
            <a:ext cx="5763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1281EC-7DCF-237B-4A85-4631E4D509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sp>
        <p:nvSpPr>
          <p:cNvPr id="6" name="TextBox 5">
            <a:extLst>
              <a:ext uri="{FF2B5EF4-FFF2-40B4-BE49-F238E27FC236}">
                <a16:creationId xmlns:a16="http://schemas.microsoft.com/office/drawing/2014/main" id="{B18D0E71-305A-2F55-2D9F-CF86F12ABA59}"/>
              </a:ext>
            </a:extLst>
          </p:cNvPr>
          <p:cNvSpPr txBox="1"/>
          <p:nvPr/>
        </p:nvSpPr>
        <p:spPr>
          <a:xfrm>
            <a:off x="395785" y="341194"/>
            <a:ext cx="8590312" cy="646331"/>
          </a:xfrm>
          <a:prstGeom prst="rect">
            <a:avLst/>
          </a:prstGeom>
          <a:noFill/>
        </p:spPr>
        <p:txBody>
          <a:bodyPr wrap="square" rtlCol="0">
            <a:spAutoFit/>
          </a:bodyPr>
          <a:lstStyle/>
          <a:p>
            <a:r>
              <a:rPr lang="en-US" sz="3600" dirty="0"/>
              <a:t>IMRBPB 2024 Action Item 2024-05</a:t>
            </a:r>
          </a:p>
        </p:txBody>
      </p:sp>
      <p:sp>
        <p:nvSpPr>
          <p:cNvPr id="7" name="TextBox 23">
            <a:hlinkClick r:id="rId2" action="ppaction://hlinkfile"/>
            <a:extLst>
              <a:ext uri="{FF2B5EF4-FFF2-40B4-BE49-F238E27FC236}">
                <a16:creationId xmlns:a16="http://schemas.microsoft.com/office/drawing/2014/main" id="{F50E6371-0B72-46B5-8EE6-A9F606FA91E2}"/>
              </a:ext>
            </a:extLst>
          </p:cNvPr>
          <p:cNvSpPr txBox="1"/>
          <p:nvPr/>
        </p:nvSpPr>
        <p:spPr>
          <a:xfrm>
            <a:off x="350834" y="1236775"/>
            <a:ext cx="8859267" cy="338554"/>
          </a:xfrm>
          <a:prstGeom prst="rect">
            <a:avLst/>
          </a:prstGeom>
          <a:noFill/>
        </p:spPr>
        <p:txBody>
          <a:bodyPr wrap="square" rtlCol="0">
            <a:spAutoFit/>
          </a:bodyPr>
          <a:lstStyle/>
          <a:p>
            <a:pPr algn="just">
              <a:buFont typeface="Wingdings" pitchFamily="2" charset="2"/>
              <a:buChar char=""/>
            </a:pPr>
            <a:r>
              <a:rPr lang="en-US" altLang="zh-CN" sz="1600" dirty="0">
                <a:solidFill>
                  <a:schemeClr val="accent1"/>
                </a:solidFill>
              </a:rPr>
              <a:t>IP 216 Clarifying the definition of lubrication and servicing</a:t>
            </a:r>
            <a:endParaRPr lang="zh-CN" altLang="en-US" sz="1600" dirty="0">
              <a:solidFill>
                <a:schemeClr val="accent1"/>
              </a:solidFill>
            </a:endParaRPr>
          </a:p>
        </p:txBody>
      </p:sp>
      <p:sp>
        <p:nvSpPr>
          <p:cNvPr id="8" name="TextBox 8">
            <a:extLst>
              <a:ext uri="{FF2B5EF4-FFF2-40B4-BE49-F238E27FC236}">
                <a16:creationId xmlns:a16="http://schemas.microsoft.com/office/drawing/2014/main" id="{8FF22AD0-9C3D-4CC1-A0DB-E9E7369BAC1D}"/>
              </a:ext>
            </a:extLst>
          </p:cNvPr>
          <p:cNvSpPr txBox="1"/>
          <p:nvPr/>
        </p:nvSpPr>
        <p:spPr>
          <a:xfrm>
            <a:off x="312881" y="4227529"/>
            <a:ext cx="8897220" cy="1477328"/>
          </a:xfrm>
          <a:prstGeom prst="rect">
            <a:avLst/>
          </a:prstGeom>
          <a:noFill/>
        </p:spPr>
        <p:txBody>
          <a:bodyPr wrap="square" rtlCol="0">
            <a:spAutoFit/>
          </a:bodyPr>
          <a:lstStyle/>
          <a:p>
            <a:pPr algn="just">
              <a:buFont typeface="Wingdings" pitchFamily="2" charset="2"/>
              <a:buChar char=""/>
            </a:pPr>
            <a:r>
              <a:rPr lang="en-US" altLang="zh-CN" sz="1800" dirty="0">
                <a:solidFill>
                  <a:schemeClr val="accent2"/>
                </a:solidFill>
              </a:rPr>
              <a:t>Action Item: Following the approval of IP 216, to review the Applicability &amp; Effectiveness Criteria table in MSG-3 Systems analysis: </a:t>
            </a:r>
          </a:p>
          <a:p>
            <a:pPr marL="514350" indent="-514350" algn="just">
              <a:buFont typeface="+mj-lt"/>
              <a:buAutoNum type="arabicPeriod"/>
            </a:pPr>
            <a:r>
              <a:rPr lang="en-US" altLang="zh-CN" sz="1800" dirty="0">
                <a:solidFill>
                  <a:schemeClr val="accent2"/>
                </a:solidFill>
              </a:rPr>
              <a:t>to segregate "Lubrication" task from "Servicing" task.</a:t>
            </a:r>
          </a:p>
          <a:p>
            <a:pPr marL="514350" indent="-514350" algn="just">
              <a:buFont typeface="+mj-lt"/>
              <a:buAutoNum type="arabicPeriod"/>
            </a:pPr>
            <a:r>
              <a:rPr lang="en-US" altLang="zh-CN" sz="1800" dirty="0">
                <a:solidFill>
                  <a:schemeClr val="accent2"/>
                </a:solidFill>
              </a:rPr>
              <a:t>to identify potential room for improvement of the current Applicability &amp; Effectiveness guidelines.</a:t>
            </a:r>
            <a:endParaRPr lang="zh-CN" altLang="en-US" sz="1800" dirty="0">
              <a:solidFill>
                <a:schemeClr val="accent2"/>
              </a:solidFill>
            </a:endParaRPr>
          </a:p>
        </p:txBody>
      </p:sp>
      <p:sp>
        <p:nvSpPr>
          <p:cNvPr id="9" name="TextBox 4">
            <a:extLst>
              <a:ext uri="{FF2B5EF4-FFF2-40B4-BE49-F238E27FC236}">
                <a16:creationId xmlns:a16="http://schemas.microsoft.com/office/drawing/2014/main" id="{897D4D20-5267-4FC9-8E20-A3FE07AE4C61}"/>
              </a:ext>
            </a:extLst>
          </p:cNvPr>
          <p:cNvSpPr txBox="1"/>
          <p:nvPr/>
        </p:nvSpPr>
        <p:spPr>
          <a:xfrm>
            <a:off x="634831" y="1759239"/>
            <a:ext cx="9153959" cy="338554"/>
          </a:xfrm>
          <a:prstGeom prst="rect">
            <a:avLst/>
          </a:prstGeom>
          <a:noFill/>
        </p:spPr>
        <p:txBody>
          <a:bodyPr wrap="square" rtlCol="0">
            <a:spAutoFit/>
          </a:bodyPr>
          <a:lstStyle/>
          <a:p>
            <a:pPr algn="just">
              <a:buFont typeface="Wingdings" pitchFamily="2" charset="2"/>
              <a:buChar char=""/>
            </a:pPr>
            <a:r>
              <a:rPr lang="en-US" altLang="zh-CN" sz="1600" dirty="0">
                <a:solidFill>
                  <a:schemeClr val="accent1"/>
                </a:solidFill>
              </a:rPr>
              <a:t>Old definition: </a:t>
            </a:r>
          </a:p>
        </p:txBody>
      </p:sp>
      <p:graphicFrame>
        <p:nvGraphicFramePr>
          <p:cNvPr id="10" name="表格 9">
            <a:extLst>
              <a:ext uri="{FF2B5EF4-FFF2-40B4-BE49-F238E27FC236}">
                <a16:creationId xmlns:a16="http://schemas.microsoft.com/office/drawing/2014/main" id="{B37FE804-77CD-4032-84D6-BDBB3FFC8641}"/>
              </a:ext>
            </a:extLst>
          </p:cNvPr>
          <p:cNvGraphicFramePr>
            <a:graphicFrameLocks noGrp="1"/>
          </p:cNvGraphicFramePr>
          <p:nvPr>
            <p:extLst>
              <p:ext uri="{D42A27DB-BD31-4B8C-83A1-F6EECF244321}">
                <p14:modId xmlns:p14="http://schemas.microsoft.com/office/powerpoint/2010/main" val="2126414861"/>
              </p:ext>
            </p:extLst>
          </p:nvPr>
        </p:nvGraphicFramePr>
        <p:xfrm>
          <a:off x="634832" y="2150120"/>
          <a:ext cx="8575269" cy="605774"/>
        </p:xfrm>
        <a:graphic>
          <a:graphicData uri="http://schemas.openxmlformats.org/drawingml/2006/table">
            <a:tbl>
              <a:tblPr firstRow="1" bandRow="1">
                <a:tableStyleId>{2D5ABB26-0587-4C30-8999-92F81FD0307C}</a:tableStyleId>
              </a:tblPr>
              <a:tblGrid>
                <a:gridCol w="2002626">
                  <a:extLst>
                    <a:ext uri="{9D8B030D-6E8A-4147-A177-3AD203B41FA5}">
                      <a16:colId xmlns:a16="http://schemas.microsoft.com/office/drawing/2014/main" val="20000"/>
                    </a:ext>
                  </a:extLst>
                </a:gridCol>
                <a:gridCol w="6572643">
                  <a:extLst>
                    <a:ext uri="{9D8B030D-6E8A-4147-A177-3AD203B41FA5}">
                      <a16:colId xmlns:a16="http://schemas.microsoft.com/office/drawing/2014/main" val="20001"/>
                    </a:ext>
                  </a:extLst>
                </a:gridCol>
              </a:tblGrid>
              <a:tr h="605774">
                <a:tc>
                  <a:txBody>
                    <a:bodyPr/>
                    <a:lstStyle/>
                    <a:p>
                      <a:r>
                        <a:rPr lang="en-US" altLang="zh-CN" sz="1600" b="1" i="1" dirty="0"/>
                        <a:t>Lubrication and Servicing </a:t>
                      </a:r>
                      <a:endParaRPr lang="en-US" altLang="zh-CN" sz="1600" i="1" dirty="0"/>
                    </a:p>
                  </a:txBody>
                  <a:tcPr/>
                </a:tc>
                <a:tc>
                  <a:txBody>
                    <a:bodyPr/>
                    <a:lstStyle/>
                    <a:p>
                      <a:r>
                        <a:rPr lang="en-US" altLang="zh-CN" sz="1600" i="1" kern="1200" baseline="0" dirty="0"/>
                        <a:t>Any act of lubricating or servicing for the purpose of maintaining inherent design capabilities. </a:t>
                      </a:r>
                      <a:endParaRPr lang="zh-CN" altLang="en-US" sz="1600" b="1" i="1" kern="1200" baseline="0" dirty="0">
                        <a:solidFill>
                          <a:schemeClr val="lt1"/>
                        </a:solidFill>
                        <a:latin typeface="+mn-lt"/>
                        <a:ea typeface="+mn-ea"/>
                        <a:cs typeface="+mn-cs"/>
                      </a:endParaRPr>
                    </a:p>
                  </a:txBody>
                  <a:tcPr/>
                </a:tc>
                <a:extLst>
                  <a:ext uri="{0D108BD9-81ED-4DB2-BD59-A6C34878D82A}">
                    <a16:rowId xmlns:a16="http://schemas.microsoft.com/office/drawing/2014/main" val="10000"/>
                  </a:ext>
                </a:extLst>
              </a:tr>
            </a:tbl>
          </a:graphicData>
        </a:graphic>
      </p:graphicFrame>
      <p:sp>
        <p:nvSpPr>
          <p:cNvPr id="11" name="TextBox 6">
            <a:extLst>
              <a:ext uri="{FF2B5EF4-FFF2-40B4-BE49-F238E27FC236}">
                <a16:creationId xmlns:a16="http://schemas.microsoft.com/office/drawing/2014/main" id="{076CD5AE-DB9F-4953-8161-8B0B14A90940}"/>
              </a:ext>
            </a:extLst>
          </p:cNvPr>
          <p:cNvSpPr txBox="1"/>
          <p:nvPr/>
        </p:nvSpPr>
        <p:spPr>
          <a:xfrm>
            <a:off x="634832" y="2755894"/>
            <a:ext cx="8575270" cy="338554"/>
          </a:xfrm>
          <a:prstGeom prst="rect">
            <a:avLst/>
          </a:prstGeom>
          <a:noFill/>
        </p:spPr>
        <p:txBody>
          <a:bodyPr wrap="square" rtlCol="0">
            <a:spAutoFit/>
          </a:bodyPr>
          <a:lstStyle/>
          <a:p>
            <a:pPr algn="just">
              <a:buFont typeface="Wingdings" pitchFamily="2" charset="2"/>
              <a:buChar char=""/>
            </a:pPr>
            <a:r>
              <a:rPr lang="en-US" altLang="zh-CN" sz="1600" dirty="0">
                <a:solidFill>
                  <a:schemeClr val="accent1"/>
                </a:solidFill>
              </a:rPr>
              <a:t>New definition: </a:t>
            </a:r>
          </a:p>
        </p:txBody>
      </p:sp>
      <p:graphicFrame>
        <p:nvGraphicFramePr>
          <p:cNvPr id="12" name="表格 11">
            <a:extLst>
              <a:ext uri="{FF2B5EF4-FFF2-40B4-BE49-F238E27FC236}">
                <a16:creationId xmlns:a16="http://schemas.microsoft.com/office/drawing/2014/main" id="{7D086C78-6533-42E2-9E23-1F0C8EF90459}"/>
              </a:ext>
            </a:extLst>
          </p:cNvPr>
          <p:cNvGraphicFramePr>
            <a:graphicFrameLocks noGrp="1"/>
          </p:cNvGraphicFramePr>
          <p:nvPr>
            <p:extLst>
              <p:ext uri="{D42A27DB-BD31-4B8C-83A1-F6EECF244321}">
                <p14:modId xmlns:p14="http://schemas.microsoft.com/office/powerpoint/2010/main" val="1462666830"/>
              </p:ext>
            </p:extLst>
          </p:nvPr>
        </p:nvGraphicFramePr>
        <p:xfrm>
          <a:off x="634831" y="3071600"/>
          <a:ext cx="8575269" cy="1219200"/>
        </p:xfrm>
        <a:graphic>
          <a:graphicData uri="http://schemas.openxmlformats.org/drawingml/2006/table">
            <a:tbl>
              <a:tblPr firstRow="1" bandRow="1">
                <a:tableStyleId>{2D5ABB26-0587-4C30-8999-92F81FD0307C}</a:tableStyleId>
              </a:tblPr>
              <a:tblGrid>
                <a:gridCol w="1976167">
                  <a:extLst>
                    <a:ext uri="{9D8B030D-6E8A-4147-A177-3AD203B41FA5}">
                      <a16:colId xmlns:a16="http://schemas.microsoft.com/office/drawing/2014/main" val="20000"/>
                    </a:ext>
                  </a:extLst>
                </a:gridCol>
                <a:gridCol w="6599102">
                  <a:extLst>
                    <a:ext uri="{9D8B030D-6E8A-4147-A177-3AD203B41FA5}">
                      <a16:colId xmlns:a16="http://schemas.microsoft.com/office/drawing/2014/main" val="20001"/>
                    </a:ext>
                  </a:extLst>
                </a:gridCol>
              </a:tblGrid>
              <a:tr h="550868">
                <a:tc>
                  <a:txBody>
                    <a:bodyPr/>
                    <a:lstStyle/>
                    <a:p>
                      <a:r>
                        <a:rPr lang="en-US" altLang="zh-CN" sz="1800" b="1" i="1" dirty="0"/>
                        <a:t>Lubrication</a:t>
                      </a:r>
                    </a:p>
                    <a:p>
                      <a:r>
                        <a:rPr lang="en-US" altLang="zh-CN" i="1" dirty="0"/>
                        <a:t>  </a:t>
                      </a:r>
                    </a:p>
                  </a:txBody>
                  <a:tcPr/>
                </a:tc>
                <a:tc>
                  <a:txBody>
                    <a:bodyPr/>
                    <a:lstStyle/>
                    <a:p>
                      <a:r>
                        <a:rPr lang="en-US" altLang="zh-CN" sz="1800" i="1" kern="1200" baseline="0" dirty="0">
                          <a:solidFill>
                            <a:schemeClr val="tx1"/>
                          </a:solidFill>
                          <a:latin typeface="+mn-lt"/>
                          <a:ea typeface="+mn-ea"/>
                          <a:cs typeface="+mn-cs"/>
                        </a:rPr>
                        <a:t>The process of applying a lubricant directly to an item. </a:t>
                      </a:r>
                      <a:r>
                        <a:rPr lang="zh-CN" altLang="en-US" sz="1800" i="1" kern="1200" baseline="0" dirty="0"/>
                        <a:t> </a:t>
                      </a:r>
                      <a:endParaRPr lang="zh-CN" altLang="en-US" sz="1800" b="1" i="1" kern="1200" baseline="0" dirty="0">
                        <a:solidFill>
                          <a:schemeClr val="lt1"/>
                        </a:solidFill>
                        <a:latin typeface="+mn-lt"/>
                        <a:ea typeface="+mn-ea"/>
                        <a:cs typeface="+mn-cs"/>
                      </a:endParaRPr>
                    </a:p>
                  </a:txBody>
                  <a:tcPr/>
                </a:tc>
                <a:extLst>
                  <a:ext uri="{0D108BD9-81ED-4DB2-BD59-A6C34878D82A}">
                    <a16:rowId xmlns:a16="http://schemas.microsoft.com/office/drawing/2014/main" val="10000"/>
                  </a:ext>
                </a:extLst>
              </a:tr>
              <a:tr h="550868">
                <a:tc>
                  <a:txBody>
                    <a:bodyPr/>
                    <a:lstStyle/>
                    <a:p>
                      <a:r>
                        <a:rPr lang="en-US" altLang="zh-CN" sz="1800" b="1" i="1" kern="1200" baseline="0" dirty="0">
                          <a:solidFill>
                            <a:schemeClr val="tx1"/>
                          </a:solidFill>
                          <a:latin typeface="+mn-lt"/>
                          <a:ea typeface="+mn-ea"/>
                          <a:cs typeface="+mn-cs"/>
                        </a:rPr>
                        <a:t>Servicing </a:t>
                      </a:r>
                      <a:endParaRPr lang="zh-CN" altLang="en-US" i="1" dirty="0"/>
                    </a:p>
                  </a:txBody>
                  <a:tcPr/>
                </a:tc>
                <a:tc>
                  <a:txBody>
                    <a:bodyPr/>
                    <a:lstStyle/>
                    <a:p>
                      <a:r>
                        <a:rPr lang="en-US" altLang="zh-CN" sz="1800" i="1" kern="1200" baseline="0" dirty="0">
                          <a:solidFill>
                            <a:schemeClr val="tx1"/>
                          </a:solidFill>
                          <a:latin typeface="+mn-lt"/>
                          <a:ea typeface="+mn-ea"/>
                          <a:cs typeface="+mn-cs"/>
                        </a:rPr>
                        <a:t>Any work such as draining/replenishing/replacing of consumables.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9177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1+#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1+#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1281EC-7DCF-237B-4A85-4631E4D509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
        <p:nvSpPr>
          <p:cNvPr id="6" name="TextBox 5">
            <a:extLst>
              <a:ext uri="{FF2B5EF4-FFF2-40B4-BE49-F238E27FC236}">
                <a16:creationId xmlns:a16="http://schemas.microsoft.com/office/drawing/2014/main" id="{B18D0E71-305A-2F55-2D9F-CF86F12ABA59}"/>
              </a:ext>
            </a:extLst>
          </p:cNvPr>
          <p:cNvSpPr txBox="1"/>
          <p:nvPr/>
        </p:nvSpPr>
        <p:spPr>
          <a:xfrm>
            <a:off x="395785" y="341194"/>
            <a:ext cx="8590312" cy="646331"/>
          </a:xfrm>
          <a:prstGeom prst="rect">
            <a:avLst/>
          </a:prstGeom>
          <a:noFill/>
        </p:spPr>
        <p:txBody>
          <a:bodyPr wrap="square" rtlCol="0">
            <a:spAutoFit/>
          </a:bodyPr>
          <a:lstStyle/>
          <a:p>
            <a:r>
              <a:rPr lang="en-US" sz="3600" dirty="0"/>
              <a:t>IMRBPB 2024 Action Item 2024-</a:t>
            </a:r>
          </a:p>
        </p:txBody>
      </p:sp>
      <p:pic>
        <p:nvPicPr>
          <p:cNvPr id="13" name="图片 12" descr="Table 2-3-7.1. Criteria for Task Selection.jpg">
            <a:extLst>
              <a:ext uri="{FF2B5EF4-FFF2-40B4-BE49-F238E27FC236}">
                <a16:creationId xmlns:a16="http://schemas.microsoft.com/office/drawing/2014/main" id="{810BC505-EA27-4617-9254-CA7B3F12FAF4}"/>
              </a:ext>
            </a:extLst>
          </p:cNvPr>
          <p:cNvPicPr>
            <a:picLocks noChangeAspect="1"/>
          </p:cNvPicPr>
          <p:nvPr/>
        </p:nvPicPr>
        <p:blipFill>
          <a:blip r:embed="rId2"/>
          <a:srcRect l="7354" t="16805" r="7505" b="9932"/>
          <a:stretch>
            <a:fillRect/>
          </a:stretch>
        </p:blipFill>
        <p:spPr>
          <a:xfrm>
            <a:off x="1400755" y="1233815"/>
            <a:ext cx="6801277" cy="4522316"/>
          </a:xfrm>
          <a:prstGeom prst="rect">
            <a:avLst/>
          </a:prstGeom>
        </p:spPr>
      </p:pic>
    </p:spTree>
    <p:extLst>
      <p:ext uri="{BB962C8B-B14F-4D97-AF65-F5344CB8AC3E}">
        <p14:creationId xmlns:p14="http://schemas.microsoft.com/office/powerpoint/2010/main" val="2500209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1281EC-7DCF-237B-4A85-4631E4D509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
        <p:nvSpPr>
          <p:cNvPr id="6" name="TextBox 5">
            <a:extLst>
              <a:ext uri="{FF2B5EF4-FFF2-40B4-BE49-F238E27FC236}">
                <a16:creationId xmlns:a16="http://schemas.microsoft.com/office/drawing/2014/main" id="{B18D0E71-305A-2F55-2D9F-CF86F12ABA59}"/>
              </a:ext>
            </a:extLst>
          </p:cNvPr>
          <p:cNvSpPr txBox="1"/>
          <p:nvPr/>
        </p:nvSpPr>
        <p:spPr>
          <a:xfrm>
            <a:off x="395785" y="341194"/>
            <a:ext cx="8590312" cy="646331"/>
          </a:xfrm>
          <a:prstGeom prst="rect">
            <a:avLst/>
          </a:prstGeom>
          <a:noFill/>
        </p:spPr>
        <p:txBody>
          <a:bodyPr wrap="square" rtlCol="0">
            <a:spAutoFit/>
          </a:bodyPr>
          <a:lstStyle/>
          <a:p>
            <a:r>
              <a:rPr lang="en-US" sz="3600" dirty="0"/>
              <a:t>IMRBPB 2024 Action Item 2024-05</a:t>
            </a:r>
          </a:p>
        </p:txBody>
      </p:sp>
      <p:sp>
        <p:nvSpPr>
          <p:cNvPr id="5" name="TextBox 4">
            <a:extLst>
              <a:ext uri="{FF2B5EF4-FFF2-40B4-BE49-F238E27FC236}">
                <a16:creationId xmlns:a16="http://schemas.microsoft.com/office/drawing/2014/main" id="{8E0DCBFF-0FC1-43ED-9E3F-CCAA51E6B34C}"/>
              </a:ext>
            </a:extLst>
          </p:cNvPr>
          <p:cNvSpPr txBox="1"/>
          <p:nvPr/>
        </p:nvSpPr>
        <p:spPr>
          <a:xfrm>
            <a:off x="414487" y="1445975"/>
            <a:ext cx="8872731" cy="4278094"/>
          </a:xfrm>
          <a:prstGeom prst="rect">
            <a:avLst/>
          </a:prstGeom>
          <a:noFill/>
        </p:spPr>
        <p:txBody>
          <a:bodyPr wrap="square" rtlCol="0">
            <a:spAutoFit/>
          </a:bodyPr>
          <a:lstStyle/>
          <a:p>
            <a:pPr algn="just"/>
            <a:r>
              <a:rPr lang="en-US" altLang="zh-CN" sz="1600" b="1" dirty="0">
                <a:solidFill>
                  <a:schemeClr val="accent5"/>
                </a:solidFill>
              </a:rPr>
              <a:t>This action item has been discussed on the MPIG virtual meeting (Aug 7, 2024)  and also on the MPIG F-F meeting (Sept 24-26, 2024). And most of the members believe that the Applicability &amp; Effectiveness Criteria table can remain as it is now, for the following reasons:</a:t>
            </a:r>
          </a:p>
          <a:p>
            <a:pPr algn="just"/>
            <a:endParaRPr lang="en-US" altLang="zh-CN" sz="1600" b="1" dirty="0">
              <a:solidFill>
                <a:schemeClr val="accent5"/>
              </a:solidFill>
            </a:endParaRPr>
          </a:p>
          <a:p>
            <a:pPr marL="514350" indent="-514350" algn="just">
              <a:buFont typeface="+mj-lt"/>
              <a:buAutoNum type="arabicPeriod"/>
            </a:pPr>
            <a:r>
              <a:rPr lang="en-US" altLang="zh-CN" sz="1600" b="1" dirty="0">
                <a:solidFill>
                  <a:schemeClr val="accent3"/>
                </a:solidFill>
              </a:rPr>
              <a:t>The guidelines in the table are very general, such as “The replenishment of the consumable must reduce the rate of functional deterioration.”</a:t>
            </a:r>
            <a:r>
              <a:rPr lang="zh-CN" altLang="en-US" sz="1600" b="1" dirty="0">
                <a:solidFill>
                  <a:schemeClr val="accent3"/>
                </a:solidFill>
              </a:rPr>
              <a:t>， </a:t>
            </a:r>
            <a:r>
              <a:rPr lang="en-US" altLang="zh-CN" sz="1600" b="1" dirty="0">
                <a:solidFill>
                  <a:schemeClr val="accent3"/>
                </a:solidFill>
              </a:rPr>
              <a:t>or “The task must reduce the risk of failure to assure safe operation.”. Those guidelines work for both terms. So, "Lubrication &amp; Servicing" can remains in the same line, just like “Inspection &amp; Function Check”</a:t>
            </a:r>
          </a:p>
          <a:p>
            <a:pPr marL="514350" indent="-514350" algn="just">
              <a:buFont typeface="+mj-lt"/>
              <a:buAutoNum type="arabicPeriod"/>
            </a:pPr>
            <a:endParaRPr lang="en-US" altLang="zh-CN" sz="1600" b="1" dirty="0">
              <a:solidFill>
                <a:schemeClr val="accent3"/>
              </a:solidFill>
            </a:endParaRPr>
          </a:p>
          <a:p>
            <a:pPr marL="514350" indent="-514350" algn="just">
              <a:buFont typeface="+mj-lt"/>
              <a:buAutoNum type="arabicPeriod"/>
            </a:pPr>
            <a:r>
              <a:rPr lang="en-US" altLang="zh-CN" sz="1600" b="1" dirty="0">
                <a:solidFill>
                  <a:schemeClr val="accent3"/>
                </a:solidFill>
              </a:rPr>
              <a:t>As agreed on IMRBPB meeting 2024, the task type definition should focus on the maintenance action rather than the purpose. While the applicability and effectiveness table is mainly about the purpose, for example, ”must reduce the rate of functional deterioration” or “must be cost effective”. Since the new definitions focus on the maintenance action only, and don’t touch the purpose of the tasks, the current applicability &amp; effectiveness criteria still works.</a:t>
            </a:r>
            <a:endParaRPr lang="zh-CN" altLang="en-US" sz="1600" b="1" dirty="0">
              <a:solidFill>
                <a:schemeClr val="accent3"/>
              </a:solidFill>
            </a:endParaRPr>
          </a:p>
        </p:txBody>
      </p:sp>
    </p:spTree>
    <p:extLst>
      <p:ext uri="{BB962C8B-B14F-4D97-AF65-F5344CB8AC3E}">
        <p14:creationId xmlns:p14="http://schemas.microsoft.com/office/powerpoint/2010/main" val="77085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4" descr="Color Logo Horz with tag.jpg"/>
          <p:cNvPicPr preferRelativeResize="0"/>
          <p:nvPr/>
        </p:nvPicPr>
        <p:blipFill rotWithShape="1">
          <a:blip r:embed="rId3">
            <a:alphaModFix/>
          </a:blip>
          <a:srcRect/>
          <a:stretch/>
        </p:blipFill>
        <p:spPr>
          <a:xfrm>
            <a:off x="428625" y="1778000"/>
            <a:ext cx="4738687" cy="1508125"/>
          </a:xfrm>
          <a:prstGeom prst="rect">
            <a:avLst/>
          </a:prstGeom>
          <a:noFill/>
          <a:ln>
            <a:noFill/>
          </a:ln>
        </p:spPr>
      </p:pic>
      <p:sp>
        <p:nvSpPr>
          <p:cNvPr id="101" name="Google Shape;101;p14"/>
          <p:cNvSpPr txBox="1"/>
          <p:nvPr/>
        </p:nvSpPr>
        <p:spPr>
          <a:xfrm>
            <a:off x="2043112" y="3811587"/>
            <a:ext cx="7240587" cy="1262062"/>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None/>
            </a:pPr>
            <a:endParaRPr sz="1600" b="0" i="0" u="none">
              <a:solidFill>
                <a:schemeClr val="dk1"/>
              </a:solidFill>
              <a:latin typeface="Arial"/>
              <a:ea typeface="Arial"/>
              <a:cs typeface="Arial"/>
              <a:sym typeface="Arial"/>
            </a:endParaRPr>
          </a:p>
        </p:txBody>
      </p:sp>
      <p:sp>
        <p:nvSpPr>
          <p:cNvPr id="102" name="Google Shape;102;p14"/>
          <p:cNvSpPr txBox="1">
            <a:spLocks noGrp="1"/>
          </p:cNvSpPr>
          <p:nvPr>
            <p:ph type="sldNum" idx="12"/>
          </p:nvPr>
        </p:nvSpPr>
        <p:spPr>
          <a:xfrm>
            <a:off x="8986097" y="6333134"/>
            <a:ext cx="5763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sld>
</file>

<file path=ppt/theme/theme1.xml><?xml version="1.0" encoding="utf-8"?>
<a:theme xmlns:a="http://schemas.openxmlformats.org/drawingml/2006/main" name="6_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349</Words>
  <Application>Microsoft Office PowerPoint</Application>
  <PresentationFormat>Custom</PresentationFormat>
  <Paragraphs>32</Paragraphs>
  <Slides>5</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Merriweather Sans</vt:lpstr>
      <vt:lpstr>Wingdings</vt:lpstr>
      <vt:lpstr>6_ATA Case for a National Airline Policy 083111 REV</vt:lpstr>
      <vt:lpstr>3_ATA Case for a National Airline Policy 083111 REV</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Di Flores</dc:creator>
  <cp:lastModifiedBy>Berger, Kevin</cp:lastModifiedBy>
  <cp:revision>13</cp:revision>
  <dcterms:modified xsi:type="dcterms:W3CDTF">2025-04-25T21:38:49Z</dcterms:modified>
</cp:coreProperties>
</file>