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8" r:id="rId6"/>
  </p:sldMasterIdLst>
  <p:notesMasterIdLst>
    <p:notesMasterId r:id="rId13"/>
  </p:notesMasterIdLst>
  <p:handoutMasterIdLst>
    <p:handoutMasterId r:id="rId14"/>
  </p:handoutMasterIdLst>
  <p:sldIdLst>
    <p:sldId id="259" r:id="rId7"/>
    <p:sldId id="553" r:id="rId8"/>
    <p:sldId id="551" r:id="rId9"/>
    <p:sldId id="552" r:id="rId10"/>
    <p:sldId id="549" r:id="rId11"/>
    <p:sldId id="302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45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ward Haberer" initials="BH" lastIdx="6" clrIdx="0">
    <p:extLst>
      <p:ext uri="{19B8F6BF-5375-455C-9EA6-DF929625EA0E}">
        <p15:presenceInfo xmlns:p15="http://schemas.microsoft.com/office/powerpoint/2012/main" userId="Bernward Haber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C39"/>
    <a:srgbClr val="007FC2"/>
    <a:srgbClr val="D9D9D9"/>
    <a:srgbClr val="EFEFEF"/>
    <a:srgbClr val="6B7672"/>
    <a:srgbClr val="EFA53C"/>
    <a:srgbClr val="004270"/>
    <a:srgbClr val="0069AB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88" autoAdjust="0"/>
    <p:restoredTop sz="95615" autoAdjust="0"/>
  </p:normalViewPr>
  <p:slideViewPr>
    <p:cSldViewPr snapToGrid="0" snapToObjects="1">
      <p:cViewPr varScale="1">
        <p:scale>
          <a:sx n="160" d="100"/>
          <a:sy n="160" d="100"/>
        </p:scale>
        <p:origin x="204" y="114"/>
      </p:cViewPr>
      <p:guideLst>
        <p:guide orient="horz" pos="531"/>
        <p:guide pos="45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04"/>
    </p:cViewPr>
  </p:sorterViewPr>
  <p:notesViewPr>
    <p:cSldViewPr snapToGrid="0" snapToObjects="1">
      <p:cViewPr varScale="1">
        <p:scale>
          <a:sx n="81" d="100"/>
          <a:sy n="81" d="100"/>
        </p:scale>
        <p:origin x="20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14D9B-7BAA-443D-8F8C-DEEE50B1428C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40D5D-C887-411B-BC6D-6DBFA90F7E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49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AFBA2-4DC1-4A0E-904D-ADCF6961E32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4B996-D599-4D39-8C2B-A5E79F86E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13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D4B996-D599-4D39-8C2B-A5E79F86EF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22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D4B996-D599-4D39-8C2B-A5E79F86EF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asa.europa.eu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C307A0-B290-4DDF-99F9-5A3DADF301D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CBDF5E0-3193-48E1-A317-D48997B1F7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0788" y="2015380"/>
            <a:ext cx="8127511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820046-5E64-4C87-9A7A-A5E86A1189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8" y="1152096"/>
            <a:ext cx="8127511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slide (without picture)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AE4A31E-0475-4DD1-B7DA-6ECDDE87CE56}"/>
              </a:ext>
            </a:extLst>
          </p:cNvPr>
          <p:cNvSpPr txBox="1">
            <a:spLocks/>
          </p:cNvSpPr>
          <p:nvPr userDrawn="1"/>
        </p:nvSpPr>
        <p:spPr>
          <a:xfrm>
            <a:off x="5894716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6D69C03-695F-4377-A95D-0C0DD9406F86}"/>
              </a:ext>
            </a:extLst>
          </p:cNvPr>
          <p:cNvSpPr txBox="1">
            <a:spLocks/>
          </p:cNvSpPr>
          <p:nvPr userDrawn="1"/>
        </p:nvSpPr>
        <p:spPr>
          <a:xfrm>
            <a:off x="5099169" y="4265280"/>
            <a:ext cx="3929805" cy="38339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2400" b="1" dirty="0">
                <a:solidFill>
                  <a:srgbClr val="FBBC39"/>
                </a:solidFill>
              </a:rPr>
              <a:t>Your safety is our mission.</a:t>
            </a:r>
            <a:endParaRPr lang="en-US" sz="2400" b="1" dirty="0">
              <a:solidFill>
                <a:srgbClr val="FBBC3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0E29CB-38A9-415B-8016-2A089712C4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67729" y="4779207"/>
            <a:ext cx="266700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5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2319976-E75E-431F-A9ED-8837D71099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3777" y="149179"/>
            <a:ext cx="8821430" cy="65639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3600" b="1" baseline="0">
                <a:solidFill>
                  <a:srgbClr val="007FC2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210A68A-2D3D-4333-94FE-9E60266A89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0449" y="930792"/>
            <a:ext cx="8744757" cy="3568056"/>
          </a:xfrm>
          <a:prstGeom prst="rect">
            <a:avLst/>
          </a:prstGeom>
        </p:spPr>
        <p:txBody>
          <a:bodyPr lIns="0" tIns="0" rIns="0" bIns="0"/>
          <a:lstStyle>
            <a:lvl1pPr marL="562356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-457200"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baseline="0"/>
            </a:lvl2pPr>
            <a:lvl3pPr marL="1143000" indent="-228600">
              <a:buClr>
                <a:srgbClr val="007FC2"/>
              </a:buClr>
              <a:buFont typeface="Calibri" panose="020F0502020204030204" pitchFamily="34" charset="0"/>
              <a:buChar char="→"/>
              <a:defRPr sz="1800" baseline="0"/>
            </a:lvl3pPr>
            <a:lvl4pPr marL="1714500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1600" baseline="0"/>
            </a:lvl4pPr>
            <a:lvl5pPr marL="2057400" indent="-228600">
              <a:buClr>
                <a:srgbClr val="007FC2"/>
              </a:buClr>
              <a:buFont typeface="Calibri" panose="020F0502020204030204" pitchFamily="34" charset="0"/>
              <a:buChar char="→"/>
              <a:defRPr sz="1600"/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Item 2</a:t>
            </a:r>
          </a:p>
          <a:p>
            <a:pPr lvl="2"/>
            <a:r>
              <a:rPr lang="en-US" dirty="0"/>
              <a:t>Item 3</a:t>
            </a:r>
          </a:p>
          <a:p>
            <a:pPr lvl="3"/>
            <a:r>
              <a:rPr lang="en-US" dirty="0"/>
              <a:t>Item 4</a:t>
            </a:r>
          </a:p>
          <a:p>
            <a:pPr lvl="4"/>
            <a:r>
              <a:rPr lang="en-US" dirty="0"/>
              <a:t>Item 5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slide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1"/>
            <a:ext cx="3292473" cy="5143499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</a:p>
        </p:txBody>
      </p:sp>
      <p:pic>
        <p:nvPicPr>
          <p:cNvPr id="16" name="Picture 15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5093892" cy="1101431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Title slide (with picture)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0789" y="2498717"/>
            <a:ext cx="4159370" cy="110143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4B65D67-E6F7-40A7-9186-D62B894A484B}"/>
              </a:ext>
            </a:extLst>
          </p:cNvPr>
          <p:cNvSpPr txBox="1">
            <a:spLocks/>
          </p:cNvSpPr>
          <p:nvPr userDrawn="1"/>
        </p:nvSpPr>
        <p:spPr>
          <a:xfrm>
            <a:off x="2626263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950B68-BF84-48D2-AC0A-EF26AEBA83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7981" y="4774367"/>
            <a:ext cx="266700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3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Chapter slide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46180"/>
            <a:ext cx="9144000" cy="518968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-36942"/>
            <a:ext cx="3292473" cy="4767262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</a:p>
        </p:txBody>
      </p:sp>
      <p:pic>
        <p:nvPicPr>
          <p:cNvPr id="16" name="Picture 15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0789" y="2401967"/>
            <a:ext cx="482978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A44A2EA-C4F3-4EE0-90AF-6FEC35148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5093892" cy="1073868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Chapter title slide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D513C0E-9830-428A-B541-F9FE7C6CB66A}"/>
              </a:ext>
            </a:extLst>
          </p:cNvPr>
          <p:cNvSpPr txBox="1">
            <a:spLocks/>
          </p:cNvSpPr>
          <p:nvPr userDrawn="1"/>
        </p:nvSpPr>
        <p:spPr>
          <a:xfrm>
            <a:off x="2626263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4FED21-1DF9-4DFF-92A1-FF9709E9BC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7981" y="4774367"/>
            <a:ext cx="266700" cy="180975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DDCDD3E-A5B8-4D62-849C-FE71D5623934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B27D005-032A-4D54-91DB-046B55120343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7B5DCEFE-8EA8-4440-8FA1-A10312EFADEF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BBA8A863-86F7-45A8-94C7-CEDAFBBCC684}"/>
              </a:ext>
            </a:extLst>
          </p:cNvPr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2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6D8AFB-FCEC-411F-811A-9B1F7C2EAD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450" y="149179"/>
            <a:ext cx="8744756" cy="586800"/>
          </a:xfrm>
          <a:prstGeom prst="rect">
            <a:avLst/>
          </a:prstGeom>
        </p:spPr>
        <p:txBody>
          <a:bodyPr lIns="0"/>
          <a:lstStyle>
            <a:lvl1pPr algn="l">
              <a:defRPr lang="de-DE" sz="3600" b="1" baseline="0">
                <a:solidFill>
                  <a:srgbClr val="007FC2"/>
                </a:solidFill>
                <a:ea typeface="+mn-ea"/>
                <a:cs typeface="+mn-cs"/>
              </a:defRPr>
            </a:lvl1pPr>
          </a:lstStyle>
          <a:p>
            <a:pPr marL="0" lvl="0" indent="0" algn="l">
              <a:lnSpc>
                <a:spcPct val="90000"/>
              </a:lnSpc>
              <a:spcBef>
                <a:spcPct val="20000"/>
              </a:spcBef>
              <a:buFont typeface="Arial"/>
            </a:pPr>
            <a:r>
              <a:rPr lang="en-US" dirty="0"/>
              <a:t>Title of normal slide</a:t>
            </a:r>
            <a:endParaRPr lang="de-DE" dirty="0"/>
          </a:p>
        </p:txBody>
      </p:sp>
      <p:pic>
        <p:nvPicPr>
          <p:cNvPr id="13" name="Picture 12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210A68A-2D3D-4333-94FE-9E60266A89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0449" y="930792"/>
            <a:ext cx="8744757" cy="3568056"/>
          </a:xfrm>
          <a:prstGeom prst="rect">
            <a:avLst/>
          </a:prstGeom>
        </p:spPr>
        <p:txBody>
          <a:bodyPr lIns="0" tIns="0" rIns="0" bIns="0"/>
          <a:lstStyle>
            <a:lvl1pPr marL="562356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78400" indent="-306000"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70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458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746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Item 2</a:t>
            </a:r>
          </a:p>
          <a:p>
            <a:pPr lvl="2"/>
            <a:r>
              <a:rPr lang="en-US" dirty="0"/>
              <a:t>Item 3</a:t>
            </a:r>
          </a:p>
          <a:p>
            <a:pPr lvl="3"/>
            <a:r>
              <a:rPr lang="en-US" dirty="0"/>
              <a:t>Item 4</a:t>
            </a:r>
          </a:p>
          <a:p>
            <a:pPr lvl="4"/>
            <a:r>
              <a:rPr lang="en-US" dirty="0"/>
              <a:t>Item 5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731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90">
          <p15:clr>
            <a:srgbClr val="FBAE40"/>
          </p15:clr>
        </p15:guide>
        <p15:guide id="2" pos="31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. 4 pie charts – text box bel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6D5DCA08-0456-4453-B96C-BB3C1E05A1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9798" y="643782"/>
            <a:ext cx="874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en-US" sz="2400" b="1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Slide 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37CB736-3D85-4268-BF73-F5E52109CE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82116" y="3656286"/>
            <a:ext cx="1574447" cy="596724"/>
          </a:xfrm>
          <a:prstGeom prst="rect">
            <a:avLst/>
          </a:prstGeom>
        </p:spPr>
        <p:txBody>
          <a:bodyPr tIns="46800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8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5CEFBB4E-5342-4821-8336-00FB544A84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74161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7A0C405C-228F-45CE-B48B-1C0B6E9E56D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59877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A5F97EE2-CE31-4731-BEA3-E4FD4D0D0E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45592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E4A2B1-073D-4881-BE4B-446E758D8D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76477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2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FDA4395-A62E-4D3B-A547-A12C0E7EC90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1375" y="3364063"/>
            <a:ext cx="1574447" cy="297251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3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4D7A6B92-00DF-4D78-9ABC-97EBD9B751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272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4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D766588-E5D5-4331-A436-24BF78957F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1579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1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BAE7298-1DE5-41DB-BEAC-82B96230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8243" y="1168058"/>
            <a:ext cx="8127511" cy="338554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>
            <a:spAutoFit/>
          </a:bodyPr>
          <a:lstStyle>
            <a:lvl1pPr marL="0" indent="0" algn="ctr">
              <a:buNone/>
              <a:defRPr lang="en-US" sz="1600" dirty="0">
                <a:solidFill>
                  <a:schemeClr val="tx2"/>
                </a:solidFill>
                <a:ea typeface="Open Sans" charset="0"/>
                <a:cs typeface="Open Sans" charset="0"/>
              </a:defRPr>
            </a:lvl1pPr>
          </a:lstStyle>
          <a:p>
            <a:pPr marL="342900" lvl="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Subtitle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CABC463A-59D9-4E8E-A835-9607A36EA44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1392236" y="1868400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2" name="Chart Placeholder 5">
            <a:extLst>
              <a:ext uri="{FF2B5EF4-FFF2-40B4-BE49-F238E27FC236}">
                <a16:creationId xmlns:a16="http://schemas.microsoft.com/office/drawing/2014/main" id="{70B2AAA6-CDC1-4BC1-BA1B-9CC45B8861FA}"/>
              </a:ext>
            </a:extLst>
          </p:cNvPr>
          <p:cNvSpPr>
            <a:spLocks noGrp="1"/>
          </p:cNvSpPr>
          <p:nvPr>
            <p:ph type="chart" sz="quarter" idx="27"/>
          </p:nvPr>
        </p:nvSpPr>
        <p:spPr>
          <a:xfrm>
            <a:off x="3074161" y="1855257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3" name="Chart Placeholder 5">
            <a:extLst>
              <a:ext uri="{FF2B5EF4-FFF2-40B4-BE49-F238E27FC236}">
                <a16:creationId xmlns:a16="http://schemas.microsoft.com/office/drawing/2014/main" id="{F7F71B74-74E2-4900-A875-947E922B7071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4765549" y="1856682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4" name="Chart Placeholder 5">
            <a:extLst>
              <a:ext uri="{FF2B5EF4-FFF2-40B4-BE49-F238E27FC236}">
                <a16:creationId xmlns:a16="http://schemas.microsoft.com/office/drawing/2014/main" id="{13FCDBD8-C570-4C4A-8DE5-75CC0D010EC4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6491772" y="1859617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180020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05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. Ma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3CBB4FB-705F-4355-8E19-889093677F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1218" y="316122"/>
            <a:ext cx="2977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en-US" sz="2400" b="1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Slide 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AA9F1897-24B5-47C2-82FE-C20DACA9D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008" y="2404604"/>
            <a:ext cx="2280538" cy="286559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accent5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8DA36AF-7819-458F-A0B5-DE0BD81E2B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7628" y="3463190"/>
            <a:ext cx="2280538" cy="284614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tx2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F14F49A3-6DFE-4798-AC55-EFD64DA44D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7628" y="1359390"/>
            <a:ext cx="2280538" cy="286559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accent2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096A77-2B55-40A7-B75C-85A1526B6A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0008" y="2691163"/>
            <a:ext cx="2280538" cy="594505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0AF10E9-308E-4B04-8EC0-CF61C4584A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628" y="3747804"/>
            <a:ext cx="2280538" cy="596450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DF6A2DB-6251-428B-A48A-DED72FD8C2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7628" y="1645949"/>
            <a:ext cx="2280538" cy="594505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13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. Icon librar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94B58BE-C055-42C7-91E4-C4CCF8577C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969D350-1A31-4F3C-B3C0-D1E99A3A1C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A85CED36-D720-4F33-AFE1-96479D5ECF4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6F270E5D-CF37-43C3-BC2A-7A67340DD4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DEB71655-5152-4B37-B796-A692AA7CBD0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7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4EA50919-DEEB-4E2C-88B6-DDF3B232E7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7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63DC1B6F-1436-4942-A73D-2D80F22A00B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7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EC7E1B45-AA46-4F40-A6EB-F5FEFA40EB5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9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163DD791-8552-4C47-B499-734700486CA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303D61DF-9A6F-4F15-9861-AE8F65D846F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EDA72079-87D9-4575-B3EB-BB0F500F355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9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16606422-532D-4DCD-AA3B-03AD228A20A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9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0B0F5602-239D-4897-A842-6A99E7AC7F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E3B1123D-FE3B-4E79-B567-4F7D11543F2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72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29E9D440-D5B1-4413-9D06-A56F48422A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45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8251D7DB-0041-4817-9CD6-284404A6B1D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45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A0D1DF97-8BDC-4D57-BC30-1EEB0D1FDCE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45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7285BAE9-0507-4226-A52F-1EDA504AF06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45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5C3859DD-4CA3-4039-BFD9-CE7A3CFD0E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5" name="Picture Placeholder 6">
            <a:extLst>
              <a:ext uri="{FF2B5EF4-FFF2-40B4-BE49-F238E27FC236}">
                <a16:creationId xmlns:a16="http://schemas.microsoft.com/office/drawing/2014/main" id="{4B4939FF-3212-4837-93AE-BB99F9D72A4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72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82143B60-5306-4CA8-ABB6-C0B3CC499C1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72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C523D135-8E14-42A9-B8E4-698723647FC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2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8" name="Picture Placeholder 6">
            <a:extLst>
              <a:ext uri="{FF2B5EF4-FFF2-40B4-BE49-F238E27FC236}">
                <a16:creationId xmlns:a16="http://schemas.microsoft.com/office/drawing/2014/main" id="{F6A6FB63-946E-43D7-8074-E1EB12AE8CE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9" name="Picture Placeholder 6">
            <a:extLst>
              <a:ext uri="{FF2B5EF4-FFF2-40B4-BE49-F238E27FC236}">
                <a16:creationId xmlns:a16="http://schemas.microsoft.com/office/drawing/2014/main" id="{4D53101D-2416-44C8-9EA4-BE1717A521C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8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0" name="Picture Placeholder 6">
            <a:extLst>
              <a:ext uri="{FF2B5EF4-FFF2-40B4-BE49-F238E27FC236}">
                <a16:creationId xmlns:a16="http://schemas.microsoft.com/office/drawing/2014/main" id="{F6CA6C26-BDBE-4880-B720-62CA662E240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18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1" name="Picture Placeholder 6">
            <a:extLst>
              <a:ext uri="{FF2B5EF4-FFF2-40B4-BE49-F238E27FC236}">
                <a16:creationId xmlns:a16="http://schemas.microsoft.com/office/drawing/2014/main" id="{767DF8CA-5DC4-4D18-B662-BF3737EA656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90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2" name="Picture Placeholder 6">
            <a:extLst>
              <a:ext uri="{FF2B5EF4-FFF2-40B4-BE49-F238E27FC236}">
                <a16:creationId xmlns:a16="http://schemas.microsoft.com/office/drawing/2014/main" id="{0CC193B8-2EC6-45CD-A48B-48CD7DBE44A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18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B0FBB762-C976-48FF-9146-7F80C0E7D91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90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4" name="Picture Placeholder 6">
            <a:extLst>
              <a:ext uri="{FF2B5EF4-FFF2-40B4-BE49-F238E27FC236}">
                <a16:creationId xmlns:a16="http://schemas.microsoft.com/office/drawing/2014/main" id="{70854DDD-1516-4B20-B9E6-5A017EB78BE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63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5" name="Picture Placeholder 6">
            <a:extLst>
              <a:ext uri="{FF2B5EF4-FFF2-40B4-BE49-F238E27FC236}">
                <a16:creationId xmlns:a16="http://schemas.microsoft.com/office/drawing/2014/main" id="{D8F21EAF-831C-450A-B73E-A7DC5A2D1B6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0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6" name="Picture Placeholder 6">
            <a:extLst>
              <a:ext uri="{FF2B5EF4-FFF2-40B4-BE49-F238E27FC236}">
                <a16:creationId xmlns:a16="http://schemas.microsoft.com/office/drawing/2014/main" id="{A42542F8-D60D-42B5-AAA7-E45608FAC1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18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7" name="Picture Placeholder 6">
            <a:extLst>
              <a:ext uri="{FF2B5EF4-FFF2-40B4-BE49-F238E27FC236}">
                <a16:creationId xmlns:a16="http://schemas.microsoft.com/office/drawing/2014/main" id="{71E5E821-4076-4AED-AC19-C6BC14BEF9C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18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2596B763-D136-4465-82B4-A5BE4F93942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45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9" name="Picture Placeholder 6">
            <a:extLst>
              <a:ext uri="{FF2B5EF4-FFF2-40B4-BE49-F238E27FC236}">
                <a16:creationId xmlns:a16="http://schemas.microsoft.com/office/drawing/2014/main" id="{16DFECD5-A659-4B31-B3CA-62A71129E7A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8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0" name="Picture Placeholder 6">
            <a:extLst>
              <a:ext uri="{FF2B5EF4-FFF2-40B4-BE49-F238E27FC236}">
                <a16:creationId xmlns:a16="http://schemas.microsoft.com/office/drawing/2014/main" id="{52464976-E2CC-4C46-884E-C406D0E8FCD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81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1" name="Picture Placeholder 6">
            <a:extLst>
              <a:ext uri="{FF2B5EF4-FFF2-40B4-BE49-F238E27FC236}">
                <a16:creationId xmlns:a16="http://schemas.microsoft.com/office/drawing/2014/main" id="{DDE213D6-0DC1-468D-9BD9-725376709322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09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2" name="Picture Placeholder 6">
            <a:extLst>
              <a:ext uri="{FF2B5EF4-FFF2-40B4-BE49-F238E27FC236}">
                <a16:creationId xmlns:a16="http://schemas.microsoft.com/office/drawing/2014/main" id="{156F21FD-BEFF-4CEF-9BF1-3AF3A0A63FFC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63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3" name="Picture Placeholder 6">
            <a:extLst>
              <a:ext uri="{FF2B5EF4-FFF2-40B4-BE49-F238E27FC236}">
                <a16:creationId xmlns:a16="http://schemas.microsoft.com/office/drawing/2014/main" id="{DC936E87-457B-4F28-8E39-7766EF02569C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36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4" name="Picture Placeholder 6">
            <a:extLst>
              <a:ext uri="{FF2B5EF4-FFF2-40B4-BE49-F238E27FC236}">
                <a16:creationId xmlns:a16="http://schemas.microsoft.com/office/drawing/2014/main" id="{DC57956A-3F3B-48F7-84F7-C882CA44D52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754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5" name="Picture Placeholder 6">
            <a:extLst>
              <a:ext uri="{FF2B5EF4-FFF2-40B4-BE49-F238E27FC236}">
                <a16:creationId xmlns:a16="http://schemas.microsoft.com/office/drawing/2014/main" id="{6559AB08-2E2F-4842-A06A-7AD885278E2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81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6" name="Picture Placeholder 6">
            <a:extLst>
              <a:ext uri="{FF2B5EF4-FFF2-40B4-BE49-F238E27FC236}">
                <a16:creationId xmlns:a16="http://schemas.microsoft.com/office/drawing/2014/main" id="{5DC964AC-1E3B-4CBB-A0C8-C9989BFB632D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609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7" name="Picture Placeholder 6">
            <a:extLst>
              <a:ext uri="{FF2B5EF4-FFF2-40B4-BE49-F238E27FC236}">
                <a16:creationId xmlns:a16="http://schemas.microsoft.com/office/drawing/2014/main" id="{A5246B2E-EA32-4EBB-B878-605FDC37CD6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36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8" name="Picture Placeholder 6">
            <a:extLst>
              <a:ext uri="{FF2B5EF4-FFF2-40B4-BE49-F238E27FC236}">
                <a16:creationId xmlns:a16="http://schemas.microsoft.com/office/drawing/2014/main" id="{4BF2ED2A-259E-4206-9A70-AA036CB7C1D9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390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9" name="Picture Placeholder 6">
            <a:extLst>
              <a:ext uri="{FF2B5EF4-FFF2-40B4-BE49-F238E27FC236}">
                <a16:creationId xmlns:a16="http://schemas.microsoft.com/office/drawing/2014/main" id="{F2DDF67E-AC8A-4A4A-81B4-9F3CC957FC12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536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0" name="Picture Placeholder 6">
            <a:extLst>
              <a:ext uri="{FF2B5EF4-FFF2-40B4-BE49-F238E27FC236}">
                <a16:creationId xmlns:a16="http://schemas.microsoft.com/office/drawing/2014/main" id="{85D7476C-2D7E-4B7D-A8E3-40FFC0F598DC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63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1" name="Picture Placeholder 6">
            <a:extLst>
              <a:ext uri="{FF2B5EF4-FFF2-40B4-BE49-F238E27FC236}">
                <a16:creationId xmlns:a16="http://schemas.microsoft.com/office/drawing/2014/main" id="{DECEBF4A-EFE4-4206-9B8F-AB37EFC0FB4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390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2" name="Picture Placeholder 6">
            <a:extLst>
              <a:ext uri="{FF2B5EF4-FFF2-40B4-BE49-F238E27FC236}">
                <a16:creationId xmlns:a16="http://schemas.microsoft.com/office/drawing/2014/main" id="{871B057C-8A92-4ECF-9119-DC314A60B78B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36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3" name="Picture Placeholder 6">
            <a:extLst>
              <a:ext uri="{FF2B5EF4-FFF2-40B4-BE49-F238E27FC236}">
                <a16:creationId xmlns:a16="http://schemas.microsoft.com/office/drawing/2014/main" id="{CA18E746-FA18-4E99-9CE0-9D52B205023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63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4" name="Picture Placeholder 6">
            <a:extLst>
              <a:ext uri="{FF2B5EF4-FFF2-40B4-BE49-F238E27FC236}">
                <a16:creationId xmlns:a16="http://schemas.microsoft.com/office/drawing/2014/main" id="{E0F555E1-11FB-4314-AF05-3D93F973D9C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273206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5" name="Picture Placeholder 6">
            <a:extLst>
              <a:ext uri="{FF2B5EF4-FFF2-40B4-BE49-F238E27FC236}">
                <a16:creationId xmlns:a16="http://schemas.microsoft.com/office/drawing/2014/main" id="{ECDC4D77-5836-4CC6-9F95-AEC3EE9E14B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54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4C95D8D8-9B49-4CC4-B078-7D4D137A971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8273206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7" name="Picture Placeholder 6">
            <a:extLst>
              <a:ext uri="{FF2B5EF4-FFF2-40B4-BE49-F238E27FC236}">
                <a16:creationId xmlns:a16="http://schemas.microsoft.com/office/drawing/2014/main" id="{A3B96BD4-FC0C-48F9-B512-39ED5060F1F6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90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8" name="Picture Placeholder 6">
            <a:extLst>
              <a:ext uri="{FF2B5EF4-FFF2-40B4-BE49-F238E27FC236}">
                <a16:creationId xmlns:a16="http://schemas.microsoft.com/office/drawing/2014/main" id="{557F5227-055E-4563-B776-3D59289324CA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754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9" name="Picture Placeholder 6">
            <a:extLst>
              <a:ext uri="{FF2B5EF4-FFF2-40B4-BE49-F238E27FC236}">
                <a16:creationId xmlns:a16="http://schemas.microsoft.com/office/drawing/2014/main" id="{CAA9C9FB-2E5A-43CB-A443-3B2EB2912960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81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0" name="Picture Placeholder 6">
            <a:extLst>
              <a:ext uri="{FF2B5EF4-FFF2-40B4-BE49-F238E27FC236}">
                <a16:creationId xmlns:a16="http://schemas.microsoft.com/office/drawing/2014/main" id="{5EB7F64F-2B00-4663-BC3C-2D9221BD9F07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609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1" name="Picture Placeholder 6">
            <a:extLst>
              <a:ext uri="{FF2B5EF4-FFF2-40B4-BE49-F238E27FC236}">
                <a16:creationId xmlns:a16="http://schemas.microsoft.com/office/drawing/2014/main" id="{2A1F288F-1A11-420B-A9D8-29200093E7EB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273206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2" name="Picture Placeholder 6">
            <a:extLst>
              <a:ext uri="{FF2B5EF4-FFF2-40B4-BE49-F238E27FC236}">
                <a16:creationId xmlns:a16="http://schemas.microsoft.com/office/drawing/2014/main" id="{C2D45B0E-BB51-467C-9D60-5418482C7F1A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54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3" name="Picture Placeholder 6">
            <a:extLst>
              <a:ext uri="{FF2B5EF4-FFF2-40B4-BE49-F238E27FC236}">
                <a16:creationId xmlns:a16="http://schemas.microsoft.com/office/drawing/2014/main" id="{654CF3EC-7075-4E5E-A1BD-E4EB697CDB18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81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CDB364B2-2BA6-43EE-BDDB-80D7A5E67B4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09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5" name="Picture Placeholder 6">
            <a:extLst>
              <a:ext uri="{FF2B5EF4-FFF2-40B4-BE49-F238E27FC236}">
                <a16:creationId xmlns:a16="http://schemas.microsoft.com/office/drawing/2014/main" id="{56F08A6E-FFB0-43C5-A4E3-1B2A3801746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63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6" name="Picture Placeholder 6">
            <a:extLst>
              <a:ext uri="{FF2B5EF4-FFF2-40B4-BE49-F238E27FC236}">
                <a16:creationId xmlns:a16="http://schemas.microsoft.com/office/drawing/2014/main" id="{B48434DB-F84D-453E-8496-15BAB879491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63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7" name="Picture Placeholder 6">
            <a:extLst>
              <a:ext uri="{FF2B5EF4-FFF2-40B4-BE49-F238E27FC236}">
                <a16:creationId xmlns:a16="http://schemas.microsoft.com/office/drawing/2014/main" id="{AECA7586-3D18-47B7-88CA-FA88CEC3DB77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54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8" name="Picture Placeholder 6">
            <a:extLst>
              <a:ext uri="{FF2B5EF4-FFF2-40B4-BE49-F238E27FC236}">
                <a16:creationId xmlns:a16="http://schemas.microsoft.com/office/drawing/2014/main" id="{97C11EDC-4026-4CDF-BBE3-F8C0327EBD5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273206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9" name="Picture Placeholder 6">
            <a:extLst>
              <a:ext uri="{FF2B5EF4-FFF2-40B4-BE49-F238E27FC236}">
                <a16:creationId xmlns:a16="http://schemas.microsoft.com/office/drawing/2014/main" id="{7F9FF5DA-F520-470C-8A91-BEB5C53B5782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8273206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0" name="Picture Placeholder 6">
            <a:extLst>
              <a:ext uri="{FF2B5EF4-FFF2-40B4-BE49-F238E27FC236}">
                <a16:creationId xmlns:a16="http://schemas.microsoft.com/office/drawing/2014/main" id="{E94835C7-D921-41CE-9DCB-9BC719E610DC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6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1" name="Picture Placeholder 6">
            <a:extLst>
              <a:ext uri="{FF2B5EF4-FFF2-40B4-BE49-F238E27FC236}">
                <a16:creationId xmlns:a16="http://schemas.microsoft.com/office/drawing/2014/main" id="{8FE800BF-9223-424B-9990-3B696C9609A4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36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2" name="Picture Placeholder 6">
            <a:extLst>
              <a:ext uri="{FF2B5EF4-FFF2-40B4-BE49-F238E27FC236}">
                <a16:creationId xmlns:a16="http://schemas.microsoft.com/office/drawing/2014/main" id="{70C25F58-DF7D-4BF0-8BDB-DFD664F91B6E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09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3" name="Picture Placeholder 6">
            <a:extLst>
              <a:ext uri="{FF2B5EF4-FFF2-40B4-BE49-F238E27FC236}">
                <a16:creationId xmlns:a16="http://schemas.microsoft.com/office/drawing/2014/main" id="{516AB6A5-E794-4F8E-913D-12DA49CF408E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81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4" name="Picture Placeholder 6">
            <a:extLst>
              <a:ext uri="{FF2B5EF4-FFF2-40B4-BE49-F238E27FC236}">
                <a16:creationId xmlns:a16="http://schemas.microsoft.com/office/drawing/2014/main" id="{61DEF207-4468-4AA9-8489-F0C9A84E6CB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09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5" name="Picture Placeholder 6">
            <a:extLst>
              <a:ext uri="{FF2B5EF4-FFF2-40B4-BE49-F238E27FC236}">
                <a16:creationId xmlns:a16="http://schemas.microsoft.com/office/drawing/2014/main" id="{0213AF32-02F3-43D9-8D9F-993EDCBD14EF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681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6" name="Picture Placeholder 6">
            <a:extLst>
              <a:ext uri="{FF2B5EF4-FFF2-40B4-BE49-F238E27FC236}">
                <a16:creationId xmlns:a16="http://schemas.microsoft.com/office/drawing/2014/main" id="{CD505FEA-6BF7-490C-BA89-473FF791B867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54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7" name="Picture Placeholder 6">
            <a:extLst>
              <a:ext uri="{FF2B5EF4-FFF2-40B4-BE49-F238E27FC236}">
                <a16:creationId xmlns:a16="http://schemas.microsoft.com/office/drawing/2014/main" id="{D7434040-876F-4EA4-800A-B03E04D1B06A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273206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98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6. Icon librar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FB8C3DB8-54CD-4BF1-A0A5-13ABF296A787}"/>
              </a:ext>
            </a:extLst>
          </p:cNvPr>
          <p:cNvSpPr/>
          <p:nvPr userDrawn="1"/>
        </p:nvSpPr>
        <p:spPr>
          <a:xfrm>
            <a:off x="0" y="0"/>
            <a:ext cx="9144000" cy="468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FC2"/>
              </a:solidFill>
            </a:endParaRPr>
          </a:p>
        </p:txBody>
      </p:sp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94B58BE-C055-42C7-91E4-C4CCF8577C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969D350-1A31-4F3C-B3C0-D1E99A3A1C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A85CED36-D720-4F33-AFE1-96479D5ECF4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6F270E5D-CF37-43C3-BC2A-7A67340DD4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DEB71655-5152-4B37-B796-A692AA7CBD0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7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4EA50919-DEEB-4E2C-88B6-DDF3B232E7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7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63DC1B6F-1436-4942-A73D-2D80F22A00B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7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EC7E1B45-AA46-4F40-A6EB-F5FEFA40EB5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9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163DD791-8552-4C47-B499-734700486CA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303D61DF-9A6F-4F15-9861-AE8F65D846F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EDA72079-87D9-4575-B3EB-BB0F500F355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9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16606422-532D-4DCD-AA3B-03AD228A20A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9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0B0F5602-239D-4897-A842-6A99E7AC7F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E3B1123D-FE3B-4E79-B567-4F7D11543F2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72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29E9D440-D5B1-4413-9D06-A56F48422A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45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8251D7DB-0041-4817-9CD6-284404A6B1D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45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A0D1DF97-8BDC-4D57-BC30-1EEB0D1FDCE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45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7285BAE9-0507-4226-A52F-1EDA504AF06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45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5C3859DD-4CA3-4039-BFD9-CE7A3CFD0E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5" name="Picture Placeholder 6">
            <a:extLst>
              <a:ext uri="{FF2B5EF4-FFF2-40B4-BE49-F238E27FC236}">
                <a16:creationId xmlns:a16="http://schemas.microsoft.com/office/drawing/2014/main" id="{4B4939FF-3212-4837-93AE-BB99F9D72A4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72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82143B60-5306-4CA8-ABB6-C0B3CC499C1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72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C523D135-8E14-42A9-B8E4-698723647FC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2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8" name="Picture Placeholder 6">
            <a:extLst>
              <a:ext uri="{FF2B5EF4-FFF2-40B4-BE49-F238E27FC236}">
                <a16:creationId xmlns:a16="http://schemas.microsoft.com/office/drawing/2014/main" id="{F6A6FB63-946E-43D7-8074-E1EB12AE8CE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9" name="Picture Placeholder 6">
            <a:extLst>
              <a:ext uri="{FF2B5EF4-FFF2-40B4-BE49-F238E27FC236}">
                <a16:creationId xmlns:a16="http://schemas.microsoft.com/office/drawing/2014/main" id="{4D53101D-2416-44C8-9EA4-BE1717A521C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8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0" name="Picture Placeholder 6">
            <a:extLst>
              <a:ext uri="{FF2B5EF4-FFF2-40B4-BE49-F238E27FC236}">
                <a16:creationId xmlns:a16="http://schemas.microsoft.com/office/drawing/2014/main" id="{F6CA6C26-BDBE-4880-B720-62CA662E240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18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1" name="Picture Placeholder 6">
            <a:extLst>
              <a:ext uri="{FF2B5EF4-FFF2-40B4-BE49-F238E27FC236}">
                <a16:creationId xmlns:a16="http://schemas.microsoft.com/office/drawing/2014/main" id="{767DF8CA-5DC4-4D18-B662-BF3737EA656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90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2" name="Picture Placeholder 6">
            <a:extLst>
              <a:ext uri="{FF2B5EF4-FFF2-40B4-BE49-F238E27FC236}">
                <a16:creationId xmlns:a16="http://schemas.microsoft.com/office/drawing/2014/main" id="{0CC193B8-2EC6-45CD-A48B-48CD7DBE44A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18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B0FBB762-C976-48FF-9146-7F80C0E7D91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90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4" name="Picture Placeholder 6">
            <a:extLst>
              <a:ext uri="{FF2B5EF4-FFF2-40B4-BE49-F238E27FC236}">
                <a16:creationId xmlns:a16="http://schemas.microsoft.com/office/drawing/2014/main" id="{70854DDD-1516-4B20-B9E6-5A017EB78BE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63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5" name="Picture Placeholder 6">
            <a:extLst>
              <a:ext uri="{FF2B5EF4-FFF2-40B4-BE49-F238E27FC236}">
                <a16:creationId xmlns:a16="http://schemas.microsoft.com/office/drawing/2014/main" id="{D8F21EAF-831C-450A-B73E-A7DC5A2D1B6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0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6" name="Picture Placeholder 6">
            <a:extLst>
              <a:ext uri="{FF2B5EF4-FFF2-40B4-BE49-F238E27FC236}">
                <a16:creationId xmlns:a16="http://schemas.microsoft.com/office/drawing/2014/main" id="{A42542F8-D60D-42B5-AAA7-E45608FAC1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18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7" name="Picture Placeholder 6">
            <a:extLst>
              <a:ext uri="{FF2B5EF4-FFF2-40B4-BE49-F238E27FC236}">
                <a16:creationId xmlns:a16="http://schemas.microsoft.com/office/drawing/2014/main" id="{71E5E821-4076-4AED-AC19-C6BC14BEF9C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18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2596B763-D136-4465-82B4-A5BE4F93942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45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9" name="Picture Placeholder 6">
            <a:extLst>
              <a:ext uri="{FF2B5EF4-FFF2-40B4-BE49-F238E27FC236}">
                <a16:creationId xmlns:a16="http://schemas.microsoft.com/office/drawing/2014/main" id="{16DFECD5-A659-4B31-B3CA-62A71129E7A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8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0" name="Picture Placeholder 6">
            <a:extLst>
              <a:ext uri="{FF2B5EF4-FFF2-40B4-BE49-F238E27FC236}">
                <a16:creationId xmlns:a16="http://schemas.microsoft.com/office/drawing/2014/main" id="{52464976-E2CC-4C46-884E-C406D0E8FCD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81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1" name="Picture Placeholder 6">
            <a:extLst>
              <a:ext uri="{FF2B5EF4-FFF2-40B4-BE49-F238E27FC236}">
                <a16:creationId xmlns:a16="http://schemas.microsoft.com/office/drawing/2014/main" id="{DDE213D6-0DC1-468D-9BD9-725376709322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09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2" name="Picture Placeholder 6">
            <a:extLst>
              <a:ext uri="{FF2B5EF4-FFF2-40B4-BE49-F238E27FC236}">
                <a16:creationId xmlns:a16="http://schemas.microsoft.com/office/drawing/2014/main" id="{156F21FD-BEFF-4CEF-9BF1-3AF3A0A63FFC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63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3" name="Picture Placeholder 6">
            <a:extLst>
              <a:ext uri="{FF2B5EF4-FFF2-40B4-BE49-F238E27FC236}">
                <a16:creationId xmlns:a16="http://schemas.microsoft.com/office/drawing/2014/main" id="{DC936E87-457B-4F28-8E39-7766EF02569C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36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4" name="Picture Placeholder 6">
            <a:extLst>
              <a:ext uri="{FF2B5EF4-FFF2-40B4-BE49-F238E27FC236}">
                <a16:creationId xmlns:a16="http://schemas.microsoft.com/office/drawing/2014/main" id="{DC57956A-3F3B-48F7-84F7-C882CA44D52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754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5" name="Picture Placeholder 6">
            <a:extLst>
              <a:ext uri="{FF2B5EF4-FFF2-40B4-BE49-F238E27FC236}">
                <a16:creationId xmlns:a16="http://schemas.microsoft.com/office/drawing/2014/main" id="{6559AB08-2E2F-4842-A06A-7AD885278E2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81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6" name="Picture Placeholder 6">
            <a:extLst>
              <a:ext uri="{FF2B5EF4-FFF2-40B4-BE49-F238E27FC236}">
                <a16:creationId xmlns:a16="http://schemas.microsoft.com/office/drawing/2014/main" id="{5DC964AC-1E3B-4CBB-A0C8-C9989BFB632D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609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7" name="Picture Placeholder 6">
            <a:extLst>
              <a:ext uri="{FF2B5EF4-FFF2-40B4-BE49-F238E27FC236}">
                <a16:creationId xmlns:a16="http://schemas.microsoft.com/office/drawing/2014/main" id="{A5246B2E-EA32-4EBB-B878-605FDC37CD6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36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8" name="Picture Placeholder 6">
            <a:extLst>
              <a:ext uri="{FF2B5EF4-FFF2-40B4-BE49-F238E27FC236}">
                <a16:creationId xmlns:a16="http://schemas.microsoft.com/office/drawing/2014/main" id="{4BF2ED2A-259E-4206-9A70-AA036CB7C1D9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390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9" name="Picture Placeholder 6">
            <a:extLst>
              <a:ext uri="{FF2B5EF4-FFF2-40B4-BE49-F238E27FC236}">
                <a16:creationId xmlns:a16="http://schemas.microsoft.com/office/drawing/2014/main" id="{F2DDF67E-AC8A-4A4A-81B4-9F3CC957FC12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536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0" name="Picture Placeholder 6">
            <a:extLst>
              <a:ext uri="{FF2B5EF4-FFF2-40B4-BE49-F238E27FC236}">
                <a16:creationId xmlns:a16="http://schemas.microsoft.com/office/drawing/2014/main" id="{85D7476C-2D7E-4B7D-A8E3-40FFC0F598DC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63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1" name="Picture Placeholder 6">
            <a:extLst>
              <a:ext uri="{FF2B5EF4-FFF2-40B4-BE49-F238E27FC236}">
                <a16:creationId xmlns:a16="http://schemas.microsoft.com/office/drawing/2014/main" id="{DECEBF4A-EFE4-4206-9B8F-AB37EFC0FB4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390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2" name="Picture Placeholder 6">
            <a:extLst>
              <a:ext uri="{FF2B5EF4-FFF2-40B4-BE49-F238E27FC236}">
                <a16:creationId xmlns:a16="http://schemas.microsoft.com/office/drawing/2014/main" id="{871B057C-8A92-4ECF-9119-DC314A60B78B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36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3" name="Picture Placeholder 6">
            <a:extLst>
              <a:ext uri="{FF2B5EF4-FFF2-40B4-BE49-F238E27FC236}">
                <a16:creationId xmlns:a16="http://schemas.microsoft.com/office/drawing/2014/main" id="{CA18E746-FA18-4E99-9CE0-9D52B205023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63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4" name="Picture Placeholder 6">
            <a:extLst>
              <a:ext uri="{FF2B5EF4-FFF2-40B4-BE49-F238E27FC236}">
                <a16:creationId xmlns:a16="http://schemas.microsoft.com/office/drawing/2014/main" id="{E0F555E1-11FB-4314-AF05-3D93F973D9C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273206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5" name="Picture Placeholder 6">
            <a:extLst>
              <a:ext uri="{FF2B5EF4-FFF2-40B4-BE49-F238E27FC236}">
                <a16:creationId xmlns:a16="http://schemas.microsoft.com/office/drawing/2014/main" id="{ECDC4D77-5836-4CC6-9F95-AEC3EE9E14B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54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4C95D8D8-9B49-4CC4-B078-7D4D137A971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8273206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7" name="Picture Placeholder 6">
            <a:extLst>
              <a:ext uri="{FF2B5EF4-FFF2-40B4-BE49-F238E27FC236}">
                <a16:creationId xmlns:a16="http://schemas.microsoft.com/office/drawing/2014/main" id="{A3B96BD4-FC0C-48F9-B512-39ED5060F1F6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90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8" name="Picture Placeholder 6">
            <a:extLst>
              <a:ext uri="{FF2B5EF4-FFF2-40B4-BE49-F238E27FC236}">
                <a16:creationId xmlns:a16="http://schemas.microsoft.com/office/drawing/2014/main" id="{557F5227-055E-4563-B776-3D59289324CA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754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9" name="Picture Placeholder 6">
            <a:extLst>
              <a:ext uri="{FF2B5EF4-FFF2-40B4-BE49-F238E27FC236}">
                <a16:creationId xmlns:a16="http://schemas.microsoft.com/office/drawing/2014/main" id="{CAA9C9FB-2E5A-43CB-A443-3B2EB2912960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81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0" name="Picture Placeholder 6">
            <a:extLst>
              <a:ext uri="{FF2B5EF4-FFF2-40B4-BE49-F238E27FC236}">
                <a16:creationId xmlns:a16="http://schemas.microsoft.com/office/drawing/2014/main" id="{5EB7F64F-2B00-4663-BC3C-2D9221BD9F07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609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1" name="Picture Placeholder 6">
            <a:extLst>
              <a:ext uri="{FF2B5EF4-FFF2-40B4-BE49-F238E27FC236}">
                <a16:creationId xmlns:a16="http://schemas.microsoft.com/office/drawing/2014/main" id="{2A1F288F-1A11-420B-A9D8-29200093E7EB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273206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2" name="Picture Placeholder 6">
            <a:extLst>
              <a:ext uri="{FF2B5EF4-FFF2-40B4-BE49-F238E27FC236}">
                <a16:creationId xmlns:a16="http://schemas.microsoft.com/office/drawing/2014/main" id="{C2D45B0E-BB51-467C-9D60-5418482C7F1A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54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3" name="Picture Placeholder 6">
            <a:extLst>
              <a:ext uri="{FF2B5EF4-FFF2-40B4-BE49-F238E27FC236}">
                <a16:creationId xmlns:a16="http://schemas.microsoft.com/office/drawing/2014/main" id="{654CF3EC-7075-4E5E-A1BD-E4EB697CDB18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81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CDB364B2-2BA6-43EE-BDDB-80D7A5E67B4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09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5" name="Picture Placeholder 6">
            <a:extLst>
              <a:ext uri="{FF2B5EF4-FFF2-40B4-BE49-F238E27FC236}">
                <a16:creationId xmlns:a16="http://schemas.microsoft.com/office/drawing/2014/main" id="{56F08A6E-FFB0-43C5-A4E3-1B2A3801746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63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6" name="Picture Placeholder 6">
            <a:extLst>
              <a:ext uri="{FF2B5EF4-FFF2-40B4-BE49-F238E27FC236}">
                <a16:creationId xmlns:a16="http://schemas.microsoft.com/office/drawing/2014/main" id="{B48434DB-F84D-453E-8496-15BAB879491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63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7" name="Picture Placeholder 6">
            <a:extLst>
              <a:ext uri="{FF2B5EF4-FFF2-40B4-BE49-F238E27FC236}">
                <a16:creationId xmlns:a16="http://schemas.microsoft.com/office/drawing/2014/main" id="{AECA7586-3D18-47B7-88CA-FA88CEC3DB77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54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8" name="Picture Placeholder 6">
            <a:extLst>
              <a:ext uri="{FF2B5EF4-FFF2-40B4-BE49-F238E27FC236}">
                <a16:creationId xmlns:a16="http://schemas.microsoft.com/office/drawing/2014/main" id="{97C11EDC-4026-4CDF-BBE3-F8C0327EBD5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273206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9" name="Picture Placeholder 6">
            <a:extLst>
              <a:ext uri="{FF2B5EF4-FFF2-40B4-BE49-F238E27FC236}">
                <a16:creationId xmlns:a16="http://schemas.microsoft.com/office/drawing/2014/main" id="{7F9FF5DA-F520-470C-8A91-BEB5C53B5782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8273206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0" name="Picture Placeholder 6">
            <a:extLst>
              <a:ext uri="{FF2B5EF4-FFF2-40B4-BE49-F238E27FC236}">
                <a16:creationId xmlns:a16="http://schemas.microsoft.com/office/drawing/2014/main" id="{E94835C7-D921-41CE-9DCB-9BC719E610DC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6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1" name="Picture Placeholder 6">
            <a:extLst>
              <a:ext uri="{FF2B5EF4-FFF2-40B4-BE49-F238E27FC236}">
                <a16:creationId xmlns:a16="http://schemas.microsoft.com/office/drawing/2014/main" id="{8FE800BF-9223-424B-9990-3B696C9609A4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36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2" name="Picture Placeholder 6">
            <a:extLst>
              <a:ext uri="{FF2B5EF4-FFF2-40B4-BE49-F238E27FC236}">
                <a16:creationId xmlns:a16="http://schemas.microsoft.com/office/drawing/2014/main" id="{70C25F58-DF7D-4BF0-8BDB-DFD664F91B6E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09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3" name="Picture Placeholder 6">
            <a:extLst>
              <a:ext uri="{FF2B5EF4-FFF2-40B4-BE49-F238E27FC236}">
                <a16:creationId xmlns:a16="http://schemas.microsoft.com/office/drawing/2014/main" id="{516AB6A5-E794-4F8E-913D-12DA49CF408E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81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4" name="Picture Placeholder 6">
            <a:extLst>
              <a:ext uri="{FF2B5EF4-FFF2-40B4-BE49-F238E27FC236}">
                <a16:creationId xmlns:a16="http://schemas.microsoft.com/office/drawing/2014/main" id="{61DEF207-4468-4AA9-8489-F0C9A84E6CB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09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5" name="Picture Placeholder 6">
            <a:extLst>
              <a:ext uri="{FF2B5EF4-FFF2-40B4-BE49-F238E27FC236}">
                <a16:creationId xmlns:a16="http://schemas.microsoft.com/office/drawing/2014/main" id="{0213AF32-02F3-43D9-8D9F-993EDCBD14EF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681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6" name="Picture Placeholder 6">
            <a:extLst>
              <a:ext uri="{FF2B5EF4-FFF2-40B4-BE49-F238E27FC236}">
                <a16:creationId xmlns:a16="http://schemas.microsoft.com/office/drawing/2014/main" id="{CD505FEA-6BF7-490C-BA89-473FF791B867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54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7" name="Picture Placeholder 6">
            <a:extLst>
              <a:ext uri="{FF2B5EF4-FFF2-40B4-BE49-F238E27FC236}">
                <a16:creationId xmlns:a16="http://schemas.microsoft.com/office/drawing/2014/main" id="{D7434040-876F-4EA4-800A-B03E04D1B06A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273206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683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.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FC2"/>
              </a:solidFill>
            </a:endParaRPr>
          </a:p>
        </p:txBody>
      </p:sp>
      <p:pic>
        <p:nvPicPr>
          <p:cNvPr id="18" name="Picture 17" descr="EASA-logo_RGB_negative_300dpi.png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 userDrawn="1"/>
        </p:nvSpPr>
        <p:spPr>
          <a:xfrm>
            <a:off x="5894716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5099169" y="4265280"/>
            <a:ext cx="3929805" cy="38339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2400" b="1" dirty="0">
                <a:solidFill>
                  <a:srgbClr val="FBBC39"/>
                </a:solidFill>
              </a:rPr>
              <a:t>Your safety is our mission.</a:t>
            </a:r>
            <a:endParaRPr lang="en-US" sz="2400" b="1" dirty="0">
              <a:solidFill>
                <a:srgbClr val="FBBC39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618237" y="4418632"/>
            <a:ext cx="1754039" cy="28275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</a:t>
            </a:r>
            <a:r>
              <a:rPr lang="x-none" sz="1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asa.europa.eu/connect</a:t>
            </a:r>
            <a:endParaRPr lang="en-US" sz="12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72711" y="1958895"/>
            <a:ext cx="8360423" cy="58467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456E6D4-FE95-45DC-9BF8-48FAE2E125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8" y="1152096"/>
            <a:ext cx="8362345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x-none" dirty="0"/>
              <a:t>End slide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A22BCE-383A-46CA-9171-B474624940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67729" y="4779207"/>
            <a:ext cx="266700" cy="1809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D17A654-2CFC-4D9D-B5A2-0B2D13CA90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4926" y="4716850"/>
            <a:ext cx="16573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5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D2370F-A0B4-448F-9A64-3507BAA6F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B6205-D486-43EB-8981-1C5127E8E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26132-06F2-4FC9-B338-A5A5134D76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D0B09-0A56-48EE-B91F-94EB85ADF14D}" type="datetimeFigureOut">
              <a:rPr lang="de-DE" smtClean="0"/>
              <a:t>28.04.2025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10918-5DAB-412B-980F-035D0E628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F957F-18B3-4E08-A226-3DA9A5FA2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172CD-57F7-4F8F-A226-0BDAF50235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21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3" r:id="rId4"/>
    <p:sldLayoutId id="2147484513" r:id="rId5"/>
    <p:sldLayoutId id="2147484514" r:id="rId6"/>
    <p:sldLayoutId id="2147484515" r:id="rId7"/>
    <p:sldLayoutId id="2147484516" r:id="rId8"/>
    <p:sldLayoutId id="2147484492" r:id="rId9"/>
    <p:sldLayoutId id="2147484517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BB38D196-AAD5-4F4A-8753-DAC46D35D0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C036327-3478-445A-A92F-165971332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LU" dirty="0"/>
              <a:t>Internal/External inspections (in MSG-3)</a:t>
            </a:r>
          </a:p>
        </p:txBody>
      </p:sp>
      <p:sp>
        <p:nvSpPr>
          <p:cNvPr id="2" name="Subtitle 6">
            <a:extLst>
              <a:ext uri="{FF2B5EF4-FFF2-40B4-BE49-F238E27FC236}">
                <a16:creationId xmlns:a16="http://schemas.microsoft.com/office/drawing/2014/main" id="{6911053D-9732-9E61-2395-A76FF48D8195}"/>
              </a:ext>
            </a:extLst>
          </p:cNvPr>
          <p:cNvSpPr txBox="1">
            <a:spLocks/>
          </p:cNvSpPr>
          <p:nvPr/>
        </p:nvSpPr>
        <p:spPr>
          <a:xfrm>
            <a:off x="570789" y="2762125"/>
            <a:ext cx="6674562" cy="1392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LU" sz="1600" dirty="0" err="1"/>
              <a:t>Prepared</a:t>
            </a:r>
            <a:r>
              <a:rPr lang="fr-LU" sz="1600" dirty="0"/>
              <a:t> by: </a:t>
            </a:r>
          </a:p>
          <a:p>
            <a:r>
              <a:rPr lang="fr-LU" sz="1600" dirty="0"/>
              <a:t>Luca </a:t>
            </a:r>
            <a:r>
              <a:rPr lang="fr-LU" sz="1600" dirty="0" err="1"/>
              <a:t>Tosini</a:t>
            </a:r>
            <a:endParaRPr lang="fr-LU" sz="1600" dirty="0"/>
          </a:p>
          <a:p>
            <a:r>
              <a:rPr lang="fr-LU" sz="1600" dirty="0"/>
              <a:t>Aircraft Maintenance Expert</a:t>
            </a:r>
          </a:p>
          <a:p>
            <a:r>
              <a:rPr lang="fr-LU" sz="1600" dirty="0"/>
              <a:t>EASA Aircraft Maintenance &amp; CAMO Section (FS.1.2)</a:t>
            </a:r>
          </a:p>
          <a:p>
            <a:endParaRPr lang="fr-L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05F1C8-837B-EB86-8C8F-03825BBAD025}"/>
              </a:ext>
            </a:extLst>
          </p:cNvPr>
          <p:cNvSpPr txBox="1"/>
          <p:nvPr/>
        </p:nvSpPr>
        <p:spPr>
          <a:xfrm>
            <a:off x="570788" y="4330175"/>
            <a:ext cx="2667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Date: 28/04/2025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44173C-2EF7-49AF-AD54-5FA37E0FD7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2112" y="65359"/>
            <a:ext cx="8821430" cy="656391"/>
          </a:xfrm>
        </p:spPr>
        <p:txBody>
          <a:bodyPr/>
          <a:lstStyle/>
          <a:p>
            <a:r>
              <a:rPr lang="en-GB" sz="3600" dirty="0"/>
              <a:t>Internal/External inspections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FBF75-09C1-421F-88EF-AEE4008D71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449" y="779865"/>
            <a:ext cx="8744757" cy="3884283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GB" alt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MSG-3 mentions internal/external</a:t>
            </a:r>
          </a:p>
          <a:p>
            <a:pPr lvl="1"/>
            <a:r>
              <a:rPr lang="en-GB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Other Structure is that which is judged not to be a Structural Significant Item. </a:t>
            </a:r>
            <a:b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It is defined both </a:t>
            </a:r>
            <a:r>
              <a:rPr lang="en-US" altLang="en-US" sz="1200" i="1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externally and internally</a:t>
            </a: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 within zonal boundaries.</a:t>
            </a:r>
            <a:r>
              <a:rPr lang="en-GB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 lvl="1"/>
            <a:r>
              <a:rPr lang="en-GB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The following procedures may be used</a:t>
            </a:r>
            <a:b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a. Divide the aircraft </a:t>
            </a:r>
            <a:r>
              <a:rPr lang="en-US" altLang="en-US" sz="1200" i="1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externally and internally</a:t>
            </a:r>
            <a:r>
              <a:rPr lang="en-US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 into zones</a:t>
            </a:r>
            <a:r>
              <a:rPr lang="en-GB" altLang="en-US" sz="1200" i="1" kern="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>
              <a:spcBef>
                <a:spcPts val="900"/>
              </a:spcBef>
            </a:pPr>
            <a:r>
              <a:rPr lang="en-GB" alt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MSG-3 however does not define “internal” or “external”</a:t>
            </a:r>
          </a:p>
          <a:p>
            <a:pPr>
              <a:spcBef>
                <a:spcPts val="900"/>
              </a:spcBef>
            </a:pPr>
            <a:r>
              <a:rPr lang="en-GB" alt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Issue is twofold</a:t>
            </a:r>
          </a:p>
          <a:p>
            <a:pPr lvl="1"/>
            <a:r>
              <a:rPr lang="en-GB" altLang="en-US" sz="1600" kern="0" dirty="0">
                <a:latin typeface="Calibri" panose="020F0502020204030204" pitchFamily="34" charset="0"/>
                <a:cs typeface="Calibri" panose="020F0502020204030204" pitchFamily="34" charset="0"/>
              </a:rPr>
              <a:t>Information required to perform analysis (e.g. information to develop PPH procedures)</a:t>
            </a:r>
          </a:p>
          <a:p>
            <a:pPr lvl="1"/>
            <a:r>
              <a:rPr lang="en-GB" altLang="en-US" sz="1600" kern="0" dirty="0">
                <a:latin typeface="Calibri" panose="020F0502020204030204" pitchFamily="34" charset="0"/>
                <a:cs typeface="Calibri" panose="020F0502020204030204" pitchFamily="34" charset="0"/>
              </a:rPr>
              <a:t>Information required to perform the task (information to the mechanic/inspector)</a:t>
            </a:r>
          </a:p>
          <a:p>
            <a:pPr>
              <a:spcBef>
                <a:spcPts val="900"/>
              </a:spcBef>
            </a:pPr>
            <a:r>
              <a:rPr lang="en-US" alt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Some PPH include a customized definition</a:t>
            </a:r>
          </a:p>
          <a:p>
            <a:pPr>
              <a:spcBef>
                <a:spcPts val="900"/>
              </a:spcBef>
            </a:pPr>
            <a:r>
              <a:rPr lang="en-US" alt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Other PPH without any definition</a:t>
            </a:r>
          </a:p>
          <a:p>
            <a:pPr lvl="1"/>
            <a:r>
              <a:rPr lang="en-US" altLang="en-US" sz="1400" kern="0" dirty="0">
                <a:latin typeface="Calibri" panose="020F0502020204030204" pitchFamily="34" charset="0"/>
                <a:cs typeface="Calibri" panose="020F0502020204030204" pitchFamily="34" charset="0"/>
              </a:rPr>
              <a:t>Some Maintenance programs identify if the task is internal or external, but it is not standard practice </a:t>
            </a:r>
          </a:p>
          <a:p>
            <a:pPr lvl="1"/>
            <a:endParaRPr lang="en-US" altLang="en-US" sz="14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altLang="en-US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altLang="en-US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945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31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44173C-2EF7-49AF-AD54-5FA37E0FD7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5912" y="243159"/>
            <a:ext cx="8821430" cy="656391"/>
          </a:xfrm>
        </p:spPr>
        <p:txBody>
          <a:bodyPr/>
          <a:lstStyle/>
          <a:p>
            <a:r>
              <a:rPr lang="en-GB" sz="3600" dirty="0"/>
              <a:t>Existing MRBR Examples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A71177-DE65-3BD1-BC58-DB97CD940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6" y="853971"/>
            <a:ext cx="4388304" cy="10216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676F67-E7A3-AD8E-C9B1-0B225BA8C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39" y="1875599"/>
            <a:ext cx="4171950" cy="9363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C12003-1972-60CB-F2A9-22BA1AB11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2856" y="722336"/>
            <a:ext cx="4680330" cy="20422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700488-D5EC-9C42-549C-2E94CCC6B7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4525" y="1064624"/>
            <a:ext cx="4414314" cy="16219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808523-7A28-4F21-A992-B2E9BCF39404}"/>
              </a:ext>
            </a:extLst>
          </p:cNvPr>
          <p:cNvSpPr txBox="1"/>
          <p:nvPr/>
        </p:nvSpPr>
        <p:spPr>
          <a:xfrm rot="21320627">
            <a:off x="1865709" y="1657790"/>
            <a:ext cx="5617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Internal/External clearly identified</a:t>
            </a:r>
            <a:endParaRPr lang="en-US" sz="2800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9C1B20-C211-6688-37EE-85E7BAFFA4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3670" y="2811993"/>
            <a:ext cx="4002694" cy="1281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2DBBB7-6589-00FD-A379-A5CCE42645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893186"/>
            <a:ext cx="3475065" cy="18052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77D3252-64B7-CF3A-BDE1-447FF76AA0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4697" y="4179982"/>
            <a:ext cx="4856442" cy="7475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51665E-7F13-24B9-EA8C-665ABEFB3EBD}"/>
              </a:ext>
            </a:extLst>
          </p:cNvPr>
          <p:cNvSpPr txBox="1"/>
          <p:nvPr/>
        </p:nvSpPr>
        <p:spPr>
          <a:xfrm rot="403648">
            <a:off x="1089453" y="3697536"/>
            <a:ext cx="6965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Internal/External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not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clearly/explicitly/systematically identified</a:t>
            </a:r>
            <a:endParaRPr lang="en-US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55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B366618-B30F-5E59-5A91-09951A8B7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32" y="3970955"/>
            <a:ext cx="2290423" cy="105554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504280-E7EF-AD87-734C-4C5B52D1B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803" y="2990033"/>
            <a:ext cx="2629287" cy="9642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5598AB8-A878-C513-A27E-B0D1014BB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09" y="2646717"/>
            <a:ext cx="1963754" cy="190685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44173C-2EF7-49AF-AD54-5FA37E0FD7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5912" y="243159"/>
            <a:ext cx="8821430" cy="656391"/>
          </a:xfrm>
        </p:spPr>
        <p:txBody>
          <a:bodyPr/>
          <a:lstStyle/>
          <a:p>
            <a:r>
              <a:rPr lang="en-GB" sz="3600" dirty="0"/>
              <a:t>Existing Analysis Examples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CDCD33-9631-0ACA-AFC3-C08D0CE1D079}"/>
              </a:ext>
            </a:extLst>
          </p:cNvPr>
          <p:cNvGrpSpPr/>
          <p:nvPr/>
        </p:nvGrpSpPr>
        <p:grpSpPr>
          <a:xfrm>
            <a:off x="153109" y="899550"/>
            <a:ext cx="5888828" cy="2278837"/>
            <a:chOff x="153109" y="899550"/>
            <a:chExt cx="5888828" cy="22788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BAB1096-8983-52FA-8C89-1497C4FA4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109" y="899550"/>
              <a:ext cx="3692075" cy="169281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3F72062-CBEC-1D4E-ADF6-29E394BCB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94772" y="1471597"/>
              <a:ext cx="3647165" cy="1706790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4BF45E16-079F-1B54-7F79-9A426FAB13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7544" y="125816"/>
            <a:ext cx="3508610" cy="2810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808523-7A28-4F21-A992-B2E9BCF39404}"/>
              </a:ext>
            </a:extLst>
          </p:cNvPr>
          <p:cNvSpPr txBox="1"/>
          <p:nvPr/>
        </p:nvSpPr>
        <p:spPr>
          <a:xfrm rot="2210487">
            <a:off x="6275207" y="1301835"/>
            <a:ext cx="1789477" cy="726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MSG-2</a:t>
            </a:r>
            <a:endParaRPr lang="en-US" sz="4000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6BC0D3-5EFA-78A8-CDB0-3DDBF4E8CBF4}"/>
              </a:ext>
            </a:extLst>
          </p:cNvPr>
          <p:cNvSpPr/>
          <p:nvPr/>
        </p:nvSpPr>
        <p:spPr>
          <a:xfrm>
            <a:off x="438061" y="1110039"/>
            <a:ext cx="602133" cy="2849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329064-CF46-F60D-1878-52102CAE1816}"/>
              </a:ext>
            </a:extLst>
          </p:cNvPr>
          <p:cNvSpPr/>
          <p:nvPr/>
        </p:nvSpPr>
        <p:spPr>
          <a:xfrm>
            <a:off x="2750996" y="1632830"/>
            <a:ext cx="602133" cy="2849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E5A327-CD2D-96FC-487B-3CCB8D5283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672" y="3127308"/>
            <a:ext cx="2713662" cy="13325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51665E-7F13-24B9-EA8C-665ABEFB3EBD}"/>
              </a:ext>
            </a:extLst>
          </p:cNvPr>
          <p:cNvSpPr txBox="1"/>
          <p:nvPr/>
        </p:nvSpPr>
        <p:spPr>
          <a:xfrm rot="20182291">
            <a:off x="442569" y="2381944"/>
            <a:ext cx="4269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Same rating gives different Interval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for External/Internal SSI</a:t>
            </a:r>
            <a:endParaRPr lang="en-US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A88867B-DFE5-10E7-5D90-3ADC00EEAB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2995" y="3300549"/>
            <a:ext cx="2099808" cy="15524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F3D16C-456E-AF02-71DF-BC932D935631}"/>
              </a:ext>
            </a:extLst>
          </p:cNvPr>
          <p:cNvSpPr txBox="1"/>
          <p:nvPr/>
        </p:nvSpPr>
        <p:spPr>
          <a:xfrm rot="1744164">
            <a:off x="6484434" y="3492767"/>
            <a:ext cx="2386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007F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Same Interval for</a:t>
            </a:r>
            <a:br>
              <a:rPr lang="en-US" sz="2000" dirty="0">
                <a:solidFill>
                  <a:srgbClr val="007F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7F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External/Internal SSI</a:t>
            </a:r>
            <a:endParaRPr lang="en-US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18EDB9-9E85-4858-9CF5-9CE9856DDF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6599B0-B044-4A31-971A-8FF4C9D70FB9}"/>
              </a:ext>
            </a:extLst>
          </p:cNvPr>
          <p:cNvSpPr txBox="1"/>
          <p:nvPr/>
        </p:nvSpPr>
        <p:spPr>
          <a:xfrm>
            <a:off x="204733" y="912574"/>
            <a:ext cx="8760474" cy="3586855"/>
          </a:xfrm>
          <a:prstGeom prst="rect">
            <a:avLst/>
          </a:prstGeom>
        </p:spPr>
        <p:txBody>
          <a:bodyPr lIns="0" tIns="0" rIns="0" bIns="0"/>
          <a:lstStyle>
            <a:lvl1pPr marL="562356" indent="-342900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457200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0" baseline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baseline="0"/>
            </a:lvl3pPr>
            <a:lvl4pPr marL="1714500" indent="-342900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baseline="0"/>
            </a:lvl4pPr>
            <a:lvl5pPr marL="2057400" indent="-228600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spcBef>
                <a:spcPts val="900"/>
              </a:spcBef>
            </a:pPr>
            <a:r>
              <a:rPr lang="en-GB" sz="2000" dirty="0"/>
              <a:t>Should MSG-3 or IMPS introduce an harmonized definition for “Internal” and “External” (analysis and inspections) ?</a:t>
            </a:r>
          </a:p>
          <a:p>
            <a:pPr marL="219456" indent="0">
              <a:buNone/>
            </a:pPr>
            <a:endParaRPr lang="en-GB" dirty="0"/>
          </a:p>
          <a:p>
            <a:pPr>
              <a:spcBef>
                <a:spcPts val="900"/>
              </a:spcBef>
            </a:pPr>
            <a:r>
              <a:rPr lang="en-GB" sz="2000" dirty="0"/>
              <a:t>Impact on MRBR Development?</a:t>
            </a:r>
          </a:p>
          <a:p>
            <a:pPr marL="219456" indent="0">
              <a:spcBef>
                <a:spcPts val="900"/>
              </a:spcBef>
              <a:buNone/>
            </a:pPr>
            <a:r>
              <a:rPr lang="en-GB" sz="2000" dirty="0"/>
              <a:t>		</a:t>
            </a:r>
            <a:r>
              <a:rPr lang="en-GB" sz="2000" dirty="0">
                <a:solidFill>
                  <a:srgbClr val="0070C0"/>
                </a:solidFill>
              </a:rPr>
              <a:t>Manufacturers</a:t>
            </a:r>
          </a:p>
          <a:p>
            <a:pPr marL="219456" indent="0">
              <a:buNone/>
            </a:pPr>
            <a:endParaRPr lang="en-GB" dirty="0"/>
          </a:p>
          <a:p>
            <a:pPr>
              <a:spcBef>
                <a:spcPts val="900"/>
              </a:spcBef>
            </a:pPr>
            <a:r>
              <a:rPr lang="en-GB" sz="2000" dirty="0"/>
              <a:t>Impact on Maintenance Programs?</a:t>
            </a:r>
          </a:p>
          <a:p>
            <a:pPr marL="219456" indent="0">
              <a:spcBef>
                <a:spcPts val="900"/>
              </a:spcBef>
              <a:buNone/>
            </a:pPr>
            <a:r>
              <a:rPr lang="en-GB" sz="2000" dirty="0"/>
              <a:t>		</a:t>
            </a:r>
            <a:r>
              <a:rPr lang="en-GB" sz="2000" dirty="0">
                <a:solidFill>
                  <a:srgbClr val="0070C0"/>
                </a:solidFill>
              </a:rPr>
              <a:t>Operators</a:t>
            </a:r>
          </a:p>
          <a:p>
            <a:pPr marL="219456" indent="0">
              <a:buNone/>
            </a:pPr>
            <a:endParaRPr lang="en-GB" dirty="0"/>
          </a:p>
          <a:p>
            <a:pPr marL="219456" indent="0">
              <a:buNone/>
            </a:pPr>
            <a:endParaRPr lang="en-US" dirty="0"/>
          </a:p>
          <a:p>
            <a:pPr marL="219456" indent="0">
              <a:buNone/>
            </a:pPr>
            <a:endParaRPr lang="en-US" dirty="0"/>
          </a:p>
          <a:p>
            <a:pPr marL="21945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7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114810-C7EC-4F8E-B117-A4594A6AF5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286A0F-5FAE-426D-827E-EDF4DBABA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LU" dirty="0" err="1"/>
              <a:t>Thank</a:t>
            </a:r>
            <a:r>
              <a:rPr lang="fr-LU" dirty="0"/>
              <a:t> </a:t>
            </a:r>
            <a:r>
              <a:rPr lang="fr-LU" dirty="0" err="1"/>
              <a:t>you</a:t>
            </a:r>
            <a:r>
              <a:rPr lang="fr-L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71806774"/>
      </p:ext>
    </p:extLst>
  </p:cSld>
  <p:clrMapOvr>
    <a:masterClrMapping/>
  </p:clrMapOvr>
</p:sld>
</file>

<file path=ppt/theme/theme1.xml><?xml version="1.0" encoding="utf-8"?>
<a:theme xmlns:a="http://schemas.openxmlformats.org/drawingml/2006/main" name="EASA">
  <a:themeElements>
    <a:clrScheme name="EASA-blue">
      <a:dk1>
        <a:sysClr val="windowText" lastClr="000000"/>
      </a:dk1>
      <a:lt1>
        <a:sysClr val="window" lastClr="FFFFFF"/>
      </a:lt1>
      <a:dk2>
        <a:srgbClr val="222F64"/>
      </a:dk2>
      <a:lt2>
        <a:srgbClr val="27ACCC"/>
      </a:lt2>
      <a:accent1>
        <a:srgbClr val="007FC2"/>
      </a:accent1>
      <a:accent2>
        <a:srgbClr val="FBBC39"/>
      </a:accent2>
      <a:accent3>
        <a:srgbClr val="B2CF42"/>
      </a:accent3>
      <a:accent4>
        <a:srgbClr val="16CC7F"/>
      </a:accent4>
      <a:accent5>
        <a:srgbClr val="18C4BC"/>
      </a:accent5>
      <a:accent6>
        <a:srgbClr val="FF6B66"/>
      </a:accent6>
      <a:hlink>
        <a:srgbClr val="1F2954"/>
      </a:hlink>
      <a:folHlink>
        <a:srgbClr val="1A2143"/>
      </a:folHlink>
    </a:clrScheme>
    <a:fontScheme name="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SA" id="{6AFEF22F-07BE-4FD7-9E2C-C061E47115F5}" vid="{BB07A42E-B153-490E-8452-2AEE515C21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S Template" ma:contentTypeID="0x010100A14FE9BE6CE84F1BB23C774EC08C4AEA2D010039FCBC2891070F46ABE301F7C89982DF" ma:contentTypeVersion="48" ma:contentTypeDescription="" ma:contentTypeScope="" ma:versionID="37cc8e28a638d34901233498803dd1da">
  <xsd:schema xmlns:xsd="http://www.w3.org/2001/XMLSchema" xmlns:xs="http://www.w3.org/2001/XMLSchema" xmlns:p="http://schemas.microsoft.com/office/2006/metadata/properties" xmlns:ns2="391a2f22-9f1b-4edd-a10b-257ace2d067d" xmlns:ns3="720140C3-6DF4-409B-A1F7-429D32417DCA" xmlns:ns4="13a41462-d3c5-4676-81cf-1cb4ae80045f" xmlns:ns5="6E10281A-CD3A-4F0C-9B7D-A2009929208B" targetNamespace="http://schemas.microsoft.com/office/2006/metadata/properties" ma:root="true" ma:fieldsID="f5594b97b3c9f824a30a476505a4ca82" ns2:_="" ns3:_="" ns4:_="" ns5:_="">
    <xsd:import namespace="391a2f22-9f1b-4edd-a10b-257ace2d067d"/>
    <xsd:import namespace="720140C3-6DF4-409B-A1F7-429D32417DCA"/>
    <xsd:import namespace="13a41462-d3c5-4676-81cf-1cb4ae80045f"/>
    <xsd:import namespace="6E10281A-CD3A-4F0C-9B7D-A2009929208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IMF_C0_Description" minOccurs="0"/>
                <xsd:element ref="ns2:IMF_C0_Contributor" minOccurs="0"/>
                <xsd:element ref="ns2:IMF_C0_Archived" minOccurs="0"/>
                <xsd:element ref="ns3:IMF_C0_TaxonomyTaxHTField0" minOccurs="0"/>
                <xsd:element ref="ns2:IMF_C0_Owner" minOccurs="0"/>
                <xsd:element ref="ns2:IMF_C0_OriginatedTimestamp" minOccurs="0"/>
                <xsd:element ref="ns2:IMF_C0_PublicationStatus"/>
                <xsd:element ref="ns3:IMF_C0_SourceTaxHTField0" minOccurs="0"/>
                <xsd:element ref="ns2:IMF_C0_Distribution" minOccurs="0"/>
                <xsd:element ref="ns2:IMF_C0_Language" minOccurs="0"/>
                <xsd:element ref="ns2:TaxKeywordTaxHTField" minOccurs="0"/>
                <xsd:element ref="ns4:IMSProcessTaxonomyTaxHTField0" minOccurs="0"/>
                <xsd:element ref="ns2:TaxCatchAll" minOccurs="0"/>
                <xsd:element ref="ns2:TaxCatchAllLabel" minOccurs="0"/>
                <xsd:element ref="ns4:IMSApprovalDate"/>
                <xsd:element ref="ns4:IMSApprovalStatus"/>
                <xsd:element ref="ns4:IMSArisId" minOccurs="0"/>
                <xsd:element ref="ns4:IMSAcronymTaxHTField0" minOccurs="0"/>
                <xsd:element ref="ns4:IMSFormType"/>
                <xsd:element ref="ns4:IMSRegulatorySource"/>
                <xsd:element ref="ns4:IMSSensitivityMarking"/>
                <xsd:element ref="ns5:IMF_RC_RefDocumentGuid" minOccurs="0"/>
                <xsd:element ref="ns5:IMF_RC_RefDocumentId" minOccurs="0"/>
                <xsd:element ref="ns5:IMF_RC_RefDocumentVersion" minOccurs="0"/>
                <xsd:element ref="ns5:IMF_RC_RefDocumentLib" minOccurs="0"/>
                <xsd:element ref="ns5:IMF_RC_RefDocumentSet" minOccurs="0"/>
                <xsd:element ref="ns5:IMF_RC_RefDocument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a2f22-9f1b-4edd-a10b-257ace2d067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MF_C0_Description" ma:index="12" nillable="true" ma:displayName="Description" ma:description="Short description of document and its contents" ma:internalName="IMF_C0_Description" ma:readOnly="false">
      <xsd:simpleType>
        <xsd:restriction base="dms:Note">
          <xsd:maxLength value="255"/>
        </xsd:restriction>
      </xsd:simpleType>
    </xsd:element>
    <xsd:element name="IMF_C0_Contributor" ma:index="13" nillable="true" ma:displayName="Contributor" ma:description="Indicate one or more contributors to the object" ma:list="UserInfo" ma:internalName="IMF_C0_Contribu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MF_C0_Archived" ma:index="14" nillable="true" ma:displayName="Archived" ma:default="0" ma:description="Indicates cycle status of object" ma:hidden="true" ma:internalName="IMF_C0_Archived" ma:readOnly="false">
      <xsd:simpleType>
        <xsd:restriction base="dms:Boolean"/>
      </xsd:simpleType>
    </xsd:element>
    <xsd:element name="IMF_C0_Owner" ma:index="17" nillable="true" ma:displayName="Owner" ma:default="" ma:description="Indicates Head of department" ma:hidden="true" ma:list="UserInfo" ma:internalName="IMF_C0_Own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MF_C0_OriginatedTimestamp" ma:index="18" nillable="true" ma:displayName="Originated timestamp" ma:default="[today]" ma:description="Indicates originated timestamp of object if not created in SP" ma:format="DateTime" ma:internalName="IMF_C0_OriginatedTimestamp" ma:readOnly="false">
      <xsd:simpleType>
        <xsd:restriction base="dms:DateTime"/>
      </xsd:simpleType>
    </xsd:element>
    <xsd:element name="IMF_C0_PublicationStatus" ma:index="19" ma:displayName="Publication status" ma:default="EASA internal" ma:description="Indictates if the object can be published outwards the Internet" ma:internalName="IMF_C0_PublicationStatus" ma:readOnly="false">
      <xsd:simpleType>
        <xsd:restriction base="dms:Choice">
          <xsd:enumeration value="EASA internal"/>
          <xsd:enumeration value="Not reviewed for public release"/>
          <xsd:enumeration value="Approved for public release"/>
          <xsd:enumeration value="Sensitive but unclassified"/>
        </xsd:restriction>
      </xsd:simpleType>
    </xsd:element>
    <xsd:element name="IMF_C0_Distribution" ma:index="22" nillable="true" ma:displayName="Distribution" ma:default="EASA" ma:description="Indicate if object comes into or leaves EASA (EASA/In/Out)" ma:hidden="true" ma:internalName="IMF_C0_Distribution" ma:readOnly="false">
      <xsd:simpleType>
        <xsd:restriction base="dms:Choice">
          <xsd:enumeration value="EASA"/>
          <xsd:enumeration value="In"/>
          <xsd:enumeration value="Out"/>
        </xsd:restriction>
      </xsd:simpleType>
    </xsd:element>
    <xsd:element name="IMF_C0_Language" ma:index="23" nillable="true" ma:displayName="Language" ma:default="English" ma:description="" ma:hidden="true" ma:internalName="IMF_C0_Language" ma:readOnly="false">
      <xsd:simpleType>
        <xsd:restriction base="dms:Choice">
          <xsd:enumeration value="English"/>
          <xsd:enumeration value="French"/>
          <xsd:enumeration value="German"/>
        </xsd:restriction>
      </xsd:simpleType>
    </xsd:element>
    <xsd:element name="TaxKeywordTaxHTField" ma:index="24" nillable="true" ma:taxonomy="true" ma:internalName="TaxKeywordTaxHTField" ma:taxonomyFieldName="TaxKeyword" ma:displayName="Enterprise Keywords" ma:readOnly="false" ma:fieldId="{23f27201-bee3-471e-b2e7-b64fd8b7ca38}" ma:taxonomyMulti="true" ma:sspId="8358dc2d-5dac-4cc2-8ed1-5c20419657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7" nillable="true" ma:displayName="Taxonomy Catch All Column" ma:hidden="true" ma:list="{23859e3b-acf6-4239-bdbf-866f974b27ec}" ma:internalName="TaxCatchAll" ma:showField="CatchAllData" ma:web="9187730d-d789-474d-9594-c335a10095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8" nillable="true" ma:displayName="Taxonomy Catch All Column1" ma:hidden="true" ma:list="{23859e3b-acf6-4239-bdbf-866f974b27ec}" ma:internalName="TaxCatchAllLabel" ma:readOnly="true" ma:showField="CatchAllDataLabel" ma:web="9187730d-d789-474d-9594-c335a10095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140C3-6DF4-409B-A1F7-429D32417DCA" elementFormDefault="qualified">
    <xsd:import namespace="http://schemas.microsoft.com/office/2006/documentManagement/types"/>
    <xsd:import namespace="http://schemas.microsoft.com/office/infopath/2007/PartnerControls"/>
    <xsd:element name="IMF_C0_TaxonomyTaxHTField0" ma:index="15" ma:taxonomy="true" ma:internalName="IMF_C0_TaxonomyTaxHTField0" ma:taxonomyFieldName="IMF_C0_Taxonomy" ma:displayName="Taxonomy" ma:readOnly="false" ma:fieldId="{cf456d8d-8c00-4f58-9eea-3acf158a8d25}" ma:sspId="8358dc2d-5dac-4cc2-8ed1-5c2041965753" ma:termSetId="4b10b631-c2b5-4fc7-abfe-3cafbec3fca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F_C0_SourceTaxHTField0" ma:index="20" ma:taxonomy="true" ma:internalName="IMF_C0_SourceTaxHTField0" ma:taxonomyFieldName="IMF_C0_Source" ma:displayName="Source" ma:readOnly="false" ma:default="1;#EASA|f2fd8376-381c-4ede-a9cd-0a84d06f4d45" ma:fieldId="{eb94dad3-d236-47b0-8922-8fe392b9072c}" ma:sspId="8358dc2d-5dac-4cc2-8ed1-5c2041965753" ma:termSetId="c85d0ee6-6f1d-4fee-ac6f-42b79544e64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a41462-d3c5-4676-81cf-1cb4ae80045f" elementFormDefault="qualified">
    <xsd:import namespace="http://schemas.microsoft.com/office/2006/documentManagement/types"/>
    <xsd:import namespace="http://schemas.microsoft.com/office/infopath/2007/PartnerControls"/>
    <xsd:element name="IMSProcessTaxonomyTaxHTField0" ma:index="26" ma:taxonomy="true" ma:internalName="IMSProcessTaxonomyTaxHTField0" ma:taxonomyFieldName="IMSProcessTaxonomy" ma:displayName="Process taxonomy (Q)" ma:default="" ma:fieldId="f18fae71-a947-4e07-8845-dca4bf3d380c" ma:taxonomyMulti="true" ma:sspId="8358dc2d-5dac-4cc2-8ed1-5c2041965753" ma:termSetId="89011a43-13ba-4f07-a418-2eea87b9aeb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SApprovalDate" ma:index="30" ma:displayName="Approval date" ma:default="[today]" ma:description="Approval date" ma:format="DateTime" ma:indexed="true" ma:internalName="IMSApprovalDate">
      <xsd:simpleType>
        <xsd:restriction base="dms:DateTime"/>
      </xsd:simpleType>
    </xsd:element>
    <xsd:element name="IMSApprovalStatus" ma:index="31" ma:displayName="Approval status" ma:default="Draft" ma:description="Approval status" ma:indexed="true" ma:internalName="IMSApprovalStatus">
      <xsd:simpleType>
        <xsd:restriction base="dms:Choice">
          <xsd:enumeration value="Draft"/>
          <xsd:enumeration value="In review"/>
          <xsd:enumeration value="Approved"/>
        </xsd:restriction>
      </xsd:simpleType>
    </xsd:element>
    <xsd:element name="IMSArisId" ma:index="32" nillable="true" ma:displayName="Aris ID" ma:description="Aris ID" ma:internalName="IMSArisId">
      <xsd:simpleType>
        <xsd:restriction base="dms:Text"/>
      </xsd:simpleType>
    </xsd:element>
    <xsd:element name="IMSAcronymTaxHTField0" ma:index="33" ma:taxonomy="true" ma:internalName="IMSAcronymTaxHTField0" ma:taxonomyFieldName="IMSAcronym" ma:displayName="Acronym" ma:indexed="true" ma:default="" ma:fieldId="{dbafa9dc-4115-4a1e-a712-8c79b5d311f8}" ma:sspId="8358dc2d-5dac-4cc2-8ed1-5c2041965753" ma:termSetId="5682b1a9-309c-4d53-a544-a3b112910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SFormType" ma:index="35" ma:displayName="Form type" ma:default="Quality form" ma:description="Form type" ma:internalName="IMSFormType">
      <xsd:simpleType>
        <xsd:restriction base="dms:Choice">
          <xsd:enumeration value="Quality template"/>
          <xsd:enumeration value="Quality form"/>
          <xsd:enumeration value="EASA form"/>
          <xsd:enumeration value="Application form"/>
        </xsd:restriction>
      </xsd:simpleType>
    </xsd:element>
    <xsd:element name="IMSRegulatorySource" ma:index="36" ma:displayName="Regulatory source" ma:default="Non applicable" ma:description="Regulatory source" ma:internalName="IMSRegulatorySource">
      <xsd:simpleType>
        <xsd:restriction base="dms:Choice">
          <xsd:enumeration value="Non applicable"/>
          <xsd:enumeration value="Implementing rule"/>
          <xsd:enumeration value="Acceptable means of compliance"/>
          <xsd:enumeration value="Guidance material"/>
        </xsd:restriction>
      </xsd:simpleType>
    </xsd:element>
    <xsd:element name="IMSSensitivityMarking" ma:index="37" ma:displayName="Sensitivity marking" ma:default="Non applicable" ma:description="Indicates sensitivity level" ma:internalName="IMSSensitivityMarking">
      <xsd:simpleType>
        <xsd:restriction base="dms:Choice">
          <xsd:enumeration value="Non applicable"/>
          <xsd:enumeration value="Public"/>
          <xsd:enumeration value="Internal"/>
          <xsd:enumeration value="Limited distribution"/>
          <xsd:enumeration value="HR matter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0281A-CD3A-4F0C-9B7D-A2009929208B" elementFormDefault="qualified">
    <xsd:import namespace="http://schemas.microsoft.com/office/2006/documentManagement/types"/>
    <xsd:import namespace="http://schemas.microsoft.com/office/infopath/2007/PartnerControls"/>
    <xsd:element name="IMF_RC_RefDocumentGuid" ma:index="38" nillable="true" ma:displayName="RefGuid" ma:description="" ma:hidden="true" ma:internalName="IMF_RC_RefDocumentGuid">
      <xsd:simpleType>
        <xsd:restriction base="dms:Text"/>
      </xsd:simpleType>
    </xsd:element>
    <xsd:element name="IMF_RC_RefDocumentId" ma:index="39" nillable="true" ma:displayName="RefId" ma:description="" ma:hidden="true" ma:internalName="IMF_RC_RefDocumentId">
      <xsd:simpleType>
        <xsd:restriction base="dms:Text"/>
      </xsd:simpleType>
    </xsd:element>
    <xsd:element name="IMF_RC_RefDocumentVersion" ma:index="40" nillable="true" ma:displayName="RefVer" ma:description="" ma:hidden="true" ma:internalName="IMF_RC_RefDocumentVersion">
      <xsd:simpleType>
        <xsd:restriction base="dms:Text"/>
      </xsd:simpleType>
    </xsd:element>
    <xsd:element name="IMF_RC_RefDocumentLib" ma:index="41" nillable="true" ma:displayName="RefLib" ma:description="" ma:hidden="true" ma:internalName="IMF_RC_RefDocumentLib">
      <xsd:simpleType>
        <xsd:restriction base="dms:Text"/>
      </xsd:simpleType>
    </xsd:element>
    <xsd:element name="IMF_RC_RefDocumentSet" ma:index="42" nillable="true" ma:displayName="RefDs" ma:description="" ma:hidden="true" ma:internalName="IMF_RC_RefDocumentSet">
      <xsd:simpleType>
        <xsd:restriction base="dms:Text"/>
      </xsd:simpleType>
    </xsd:element>
    <xsd:element name="IMF_RC_RefDocumentInfo" ma:index="43" nillable="true" ma:displayName="RefInfo" ma:description="" ma:hidden="true" ma:internalName="IMF_RC_RefDocumentInfo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CopyVersionInformation ItemAdded</Name>
    <Synchronization>Synchronous</Synchronization>
    <Type>10001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CopyVersionInformation ItemUpdated</Name>
    <Synchronization>Synchronous</Synchronization>
    <Type>10002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CopyVersionInformation ItemCheckedIn</Name>
    <Synchronization>Synchronous</Synchronization>
    <Type>10004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CopyToRecordsCenter ItemUpdated</Name>
    <Synchronization>Asynchronous</Synchronization>
    <Type>10002</Type>
    <SequenceNumber>40110</SequenceNumber>
    <Url/>
    <Assembly>EASA.BA.IMF.RC.Core.Application, Version=1.0.0.0, Culture=neutral, PublicKeyToken=a01c64e5cd1f2deb</Assembly>
    <Class>EASA.BA.IMF.RC.Core.Application.EventReceivers.CopyToRecordsCenter</Class>
    <Data/>
    <Filter/>
  </Receiver>
</spe:Receivers>
</file>

<file path=customXml/item4.xml><?xml version="1.0" encoding="utf-8"?>
<?mso-contentType ?>
<SharedContentType xmlns="Microsoft.SharePoint.Taxonomy.ContentTypeSync" SourceId="8358dc2d-5dac-4cc2-8ed1-5c2041965753" ContentTypeId="0x010100A14FE9BE6CE84F1BB23C774EC08C4AEA2D01" PreviousValue="false"/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F_C0_PublicationStatus xmlns="391a2f22-9f1b-4edd-a10b-257ace2d067d">EASA internal</IMF_C0_PublicationStatus>
    <IMF_C0_SourceTaxHTField0 xmlns="720140C3-6DF4-409B-A1F7-429D32417D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EASA</TermName>
          <TermId xmlns="http://schemas.microsoft.com/office/infopath/2007/PartnerControls">f2fd8376-381c-4ede-a9cd-0a84d06f4d45</TermId>
        </TermInfo>
      </Terms>
    </IMF_C0_SourceTaxHTField0>
    <IMSApprovalDate xmlns="13a41462-d3c5-4676-81cf-1cb4ae80045f">2023-12-10T23:00:00+00:00</IMSApprovalDate>
    <IMF_RC_RefDocumentGuid xmlns="6E10281A-CD3A-4F0C-9B7D-A2009929208B">7c976db1-23c1-400d-97ad-6f114f120250</IMF_RC_RefDocumentGuid>
    <IMF_C0_Distribution xmlns="391a2f22-9f1b-4edd-a10b-257ace2d067d">EASA</IMF_C0_Distribution>
    <IMF_C0_Description xmlns="391a2f22-9f1b-4edd-a10b-257ace2d067d" xsi:nil="true"/>
    <IMF_C0_TaxonomyTaxHTField0 xmlns="720140C3-6DF4-409B-A1F7-429D32417D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Quality management</TermName>
          <TermId xmlns="http://schemas.microsoft.com/office/infopath/2007/PartnerControls">98155c21-be43-4aae-96d5-e4bc945720de</TermId>
        </TermInfo>
      </Terms>
    </IMF_C0_TaxonomyTaxHTField0>
    <IMF_RC_RefDocumentId xmlns="6E10281A-CD3A-4F0C-9B7D-A2009929208B">EASAIMS-6-1338</IMF_RC_RefDocumentId>
    <IMSAcronymTaxHTField0 xmlns="13a41462-d3c5-4676-81cf-1cb4ae8004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GEN</TermName>
          <TermId xmlns="http://schemas.microsoft.com/office/infopath/2007/PartnerControls">f714bfdc-8072-4548-9471-f17a1c62a484</TermId>
        </TermInfo>
      </Terms>
    </IMSAcronymTaxHTField0>
    <IMSProcessTaxonomyTaxHTField0 xmlns="13a41462-d3c5-4676-81cf-1cb4ae8004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</TermName>
          <TermId xmlns="http://schemas.microsoft.com/office/infopath/2007/PartnerControls">357dfc89-12ed-478f-88ac-8fe26263c1eb</TermId>
        </TermInfo>
      </Terms>
    </IMSProcessTaxonomyTaxHTField0>
    <IMF_C0_Archived xmlns="391a2f22-9f1b-4edd-a10b-257ace2d067d">false</IMF_C0_Archived>
    <IMF_C0_Contributor xmlns="391a2f22-9f1b-4edd-a10b-257ace2d067d">
      <UserInfo>
        <DisplayName/>
        <AccountId xsi:nil="true"/>
        <AccountType/>
      </UserInfo>
    </IMF_C0_Contributor>
    <_dlc_DocId xmlns="391a2f22-9f1b-4edd-a10b-257ace2d067d">EASAIMS-6-1338</_dlc_DocId>
    <IMF_C0_Language xmlns="391a2f22-9f1b-4edd-a10b-257ace2d067d">English</IMF_C0_Language>
    <IMSArisId xmlns="13a41462-d3c5-4676-81cf-1cb4ae80045f">c10cc280-5e12-11e6-1387-005056ba44df</IMSArisId>
    <IMF_RC_RefDocumentVersion xmlns="6E10281A-CD3A-4F0C-9B7D-A2009929208B">2.0</IMF_RC_RefDocumentVersion>
    <TaxCatchAll xmlns="391a2f22-9f1b-4edd-a10b-257ace2d067d">
      <Value>46</Value>
      <Value>109</Value>
      <Value>18</Value>
      <Value>1</Value>
      <Value>148</Value>
    </TaxCatchAll>
    <IMF_RC_RefDocumentSet xmlns="6E10281A-CD3A-4F0C-9B7D-A2009929208B" xsi:nil="true"/>
    <TaxKeywordTaxHTField xmlns="391a2f22-9f1b-4edd-a10b-257ace2d067d">
      <Terms xmlns="http://schemas.microsoft.com/office/infopath/2007/PartnerControls">
        <TermInfo xmlns="http://schemas.microsoft.com/office/infopath/2007/PartnerControls">
          <TermName xmlns="http://schemas.microsoft.com/office/infopath/2007/PartnerControls">004</TermName>
          <TermId xmlns="http://schemas.microsoft.com/office/infopath/2007/PartnerControls">9560f615-a523-4820-a90a-593dab138233</TermId>
        </TermInfo>
      </Terms>
    </TaxKeywordTaxHTField>
    <IMSSensitivityMarking xmlns="13a41462-d3c5-4676-81cf-1cb4ae80045f">Non applicable</IMSSensitivityMarking>
    <IMF_C0_Owner xmlns="391a2f22-9f1b-4edd-a10b-257ace2d067d">
      <UserInfo>
        <DisplayName/>
        <AccountId xsi:nil="true"/>
        <AccountType/>
      </UserInfo>
    </IMF_C0_Owner>
    <IMSRegulatorySource xmlns="13a41462-d3c5-4676-81cf-1cb4ae80045f">Non applicable</IMSRegulatorySource>
    <IMF_C0_OriginatedTimestamp xmlns="391a2f22-9f1b-4edd-a10b-257ace2d067d">2015-05-08T08:13:00+00:00</IMF_C0_OriginatedTimestamp>
    <IMSFormType xmlns="13a41462-d3c5-4676-81cf-1cb4ae80045f">Quality template</IMSFormType>
    <IMF_RC_RefDocumentLib xmlns="6E10281A-CD3A-4F0C-9B7D-A2009929208B">IMS Qdocs publication</IMF_RC_RefDocumentLib>
    <IMSApprovalStatus xmlns="13a41462-d3c5-4676-81cf-1cb4ae80045f">Approved</IMSApprovalStatus>
    <_dlc_DocIdUrl xmlns="391a2f22-9f1b-4edd-a10b-257ace2d067d">
      <Url>https://dms.easa.europa.eu/case/IMS/_layouts/15/DocIdRedir.aspx?ID=EASAIMS-6-1338</Url>
      <Description>EASAIMS-6-1338</Description>
    </_dlc_DocIdUrl>
    <IMF_RC_RefDocumentInfo xmlns="6E10281A-CD3A-4F0C-9B7D-A2009929208B">{"Web":{"Path":"/","Title":"Integrated Management System","Description":""}}</IMF_RC_RefDocumentInfo>
  </documentManagement>
</p:properties>
</file>

<file path=customXml/itemProps1.xml><?xml version="1.0" encoding="utf-8"?>
<ds:datastoreItem xmlns:ds="http://schemas.openxmlformats.org/officeDocument/2006/customXml" ds:itemID="{003FCB61-EA6A-4FDA-B883-73A7AFBBCD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D7CE1D-8FAD-4D2A-AAEC-78ACC67126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1a2f22-9f1b-4edd-a10b-257ace2d067d"/>
    <ds:schemaRef ds:uri="720140C3-6DF4-409B-A1F7-429D32417DCA"/>
    <ds:schemaRef ds:uri="13a41462-d3c5-4676-81cf-1cb4ae80045f"/>
    <ds:schemaRef ds:uri="6E10281A-CD3A-4F0C-9B7D-A20099292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511110-FB2E-4923-BB70-92FFD90286F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2A88A6D-5086-4D3E-9150-442D95372A85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69B0780D-C26B-40DA-B88A-61A01AD1429F}">
  <ds:schemaRefs>
    <ds:schemaRef ds:uri="http://schemas.microsoft.com/office/2006/metadata/properties"/>
    <ds:schemaRef ds:uri="http://schemas.microsoft.com/office/infopath/2007/PartnerControls"/>
    <ds:schemaRef ds:uri="391a2f22-9f1b-4edd-a10b-257ace2d067d"/>
    <ds:schemaRef ds:uri="720140C3-6DF4-409B-A1F7-429D32417DCA"/>
    <ds:schemaRef ds:uri="13a41462-d3c5-4676-81cf-1cb4ae80045f"/>
    <ds:schemaRef ds:uri="6E10281A-CD3A-4F0C-9B7D-A2009929208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EASA</Template>
  <TotalTime>1382</TotalTime>
  <Words>245</Words>
  <Application>Microsoft Office PowerPoint</Application>
  <PresentationFormat>On-screen Show (16:9)</PresentationFormat>
  <Paragraphs>40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Symbol</vt:lpstr>
      <vt:lpstr>EASA</vt:lpstr>
      <vt:lpstr>Internal/External inspections (in MSG-3)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Manager/>
  <Company>PC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- Powerpoint presentation 16-9</dc:title>
  <dc:subject/>
  <dc:creator>AS-PAORDP-02</dc:creator>
  <cp:keywords>004</cp:keywords>
  <dc:description/>
  <cp:lastModifiedBy>TOSINI Luca</cp:lastModifiedBy>
  <cp:revision>243</cp:revision>
  <dcterms:created xsi:type="dcterms:W3CDTF">2020-04-28T07:18:54Z</dcterms:created>
  <dcterms:modified xsi:type="dcterms:W3CDTF">2025-04-28T16:15:53Z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MF_C0_Taxonomy">
    <vt:lpwstr>18;#Quality management|98155c21-be43-4aae-96d5-e4bc945720de</vt:lpwstr>
  </property>
  <property fmtid="{D5CDD505-2E9C-101B-9397-08002B2CF9AE}" pid="3" name="TaxKeyword">
    <vt:lpwstr>46;#004|9560f615-a523-4820-a90a-593dab138233</vt:lpwstr>
  </property>
  <property fmtid="{D5CDD505-2E9C-101B-9397-08002B2CF9AE}" pid="4" name="Order">
    <vt:r8>9600</vt:r8>
  </property>
  <property fmtid="{D5CDD505-2E9C-101B-9397-08002B2CF9AE}" pid="5" name="IMSAcronym">
    <vt:lpwstr>109;#GEN|f714bfdc-8072-4548-9471-f17a1c62a484</vt:lpwstr>
  </property>
  <property fmtid="{D5CDD505-2E9C-101B-9397-08002B2CF9AE}" pid="6" name="ContentTypeId">
    <vt:lpwstr>0x010100A14FE9BE6CE84F1BB23C774EC08C4AEA2D010039FCBC2891070F46ABE301F7C89982DF</vt:lpwstr>
  </property>
  <property fmtid="{D5CDD505-2E9C-101B-9397-08002B2CF9AE}" pid="7" name="_dlc_DocIdItemGuid">
    <vt:lpwstr>7c976db1-23c1-400d-97ad-6f114f120250</vt:lpwstr>
  </property>
  <property fmtid="{D5CDD505-2E9C-101B-9397-08002B2CF9AE}" pid="8" name="IMF_C0_Source">
    <vt:lpwstr>1;#EASA|f2fd8376-381c-4ede-a9cd-0a84d06f4d45</vt:lpwstr>
  </property>
  <property fmtid="{D5CDD505-2E9C-101B-9397-08002B2CF9AE}" pid="9" name="IMSProcessTaxonomy">
    <vt:lpwstr>148;#Communication|357dfc89-12ed-478f-88ac-8fe26263c1eb</vt:lpwstr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CopySource">
    <vt:lpwstr>http://imf.easa.local/case/IMS/IMSQdocsdesign/TE.GEN.00410.pptx</vt:lpwstr>
  </property>
</Properties>
</file>