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4281" r:id="rId5"/>
  </p:sldMasterIdLst>
  <p:notesMasterIdLst>
    <p:notesMasterId r:id="rId17"/>
  </p:notesMasterIdLst>
  <p:handoutMasterIdLst>
    <p:handoutMasterId r:id="rId18"/>
  </p:handoutMasterIdLst>
  <p:sldIdLst>
    <p:sldId id="966" r:id="rId6"/>
    <p:sldId id="1191" r:id="rId7"/>
    <p:sldId id="1198" r:id="rId8"/>
    <p:sldId id="1197" r:id="rId9"/>
    <p:sldId id="1192" r:id="rId10"/>
    <p:sldId id="1199" r:id="rId11"/>
    <p:sldId id="1193" r:id="rId12"/>
    <p:sldId id="1194" r:id="rId13"/>
    <p:sldId id="1195" r:id="rId14"/>
    <p:sldId id="1196" r:id="rId15"/>
    <p:sldId id="1189" r:id="rId16"/>
  </p:sldIdLst>
  <p:sldSz cx="9602788" cy="6858000"/>
  <p:notesSz cx="7010400" cy="9236075"/>
  <p:custDataLst>
    <p:tags r:id="rId19"/>
  </p:custDataLst>
  <p:defaultTex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465">
          <p15:clr>
            <a:srgbClr val="A4A3A4"/>
          </p15:clr>
        </p15:guide>
        <p15:guide id="2" pos="1391">
          <p15:clr>
            <a:srgbClr val="A4A3A4"/>
          </p15:clr>
        </p15:guide>
      </p15:sldGuideLst>
    </p:ext>
    <p:ext uri="{2D200454-40CA-4A62-9FC3-DE9A4176ACB9}">
      <p15:notesGuideLst xmlns:p15="http://schemas.microsoft.com/office/powerpoint/2012/main">
        <p15:guide id="1" orient="horz" pos="2909">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A933"/>
    <a:srgbClr val="B1222B"/>
    <a:srgbClr val="58595B"/>
    <a:srgbClr val="919397"/>
    <a:srgbClr val="69B24B"/>
    <a:srgbClr val="B0232C"/>
    <a:srgbClr val="1785B8"/>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359" autoAdjust="0"/>
    <p:restoredTop sz="98803" autoAdjust="0"/>
  </p:normalViewPr>
  <p:slideViewPr>
    <p:cSldViewPr snapToGrid="0">
      <p:cViewPr varScale="1">
        <p:scale>
          <a:sx n="122" d="100"/>
          <a:sy n="122" d="100"/>
        </p:scale>
        <p:origin x="1332" y="108"/>
      </p:cViewPr>
      <p:guideLst>
        <p:guide orient="horz" pos="2465"/>
        <p:guide pos="139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80" d="100"/>
        <a:sy n="180" d="100"/>
      </p:scale>
      <p:origin x="0" y="0"/>
    </p:cViewPr>
  </p:sorterViewPr>
  <p:notesViewPr>
    <p:cSldViewPr snapToGrid="0">
      <p:cViewPr varScale="1">
        <p:scale>
          <a:sx n="132" d="100"/>
          <a:sy n="132" d="100"/>
        </p:scale>
        <p:origin x="-1648" y="-104"/>
      </p:cViewPr>
      <p:guideLst>
        <p:guide orient="horz" pos="2909"/>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tags" Target="tags/tag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E82DC3C-1C9D-89A6-9934-4D782F2E61AF}"/>
              </a:ext>
            </a:extLst>
          </p:cNvPr>
          <p:cNvSpPr>
            <a:spLocks noGrp="1"/>
          </p:cNvSpPr>
          <p:nvPr>
            <p:ph type="hdr" sz="quarter"/>
          </p:nvPr>
        </p:nvSpPr>
        <p:spPr bwMode="auto">
          <a:xfrm>
            <a:off x="0" y="0"/>
            <a:ext cx="3038475" cy="460375"/>
          </a:xfrm>
          <a:prstGeom prst="rect">
            <a:avLst/>
          </a:prstGeom>
          <a:noFill/>
          <a:ln>
            <a:noFill/>
          </a:ln>
        </p:spPr>
        <p:txBody>
          <a:bodyPr vert="horz" wrap="square" lIns="91404" tIns="45702" rIns="91404" bIns="45702" numCol="1" anchor="t" anchorCtr="0" compatLnSpc="1">
            <a:prstTxWarp prst="textNoShape">
              <a:avLst/>
            </a:prstTxWarp>
          </a:bodyPr>
          <a:lstStyle>
            <a:lvl1pPr defTabSz="880741" eaLnBrk="1" hangingPunct="1">
              <a:defRPr sz="1200" dirty="0">
                <a:latin typeface="Calibri" pitchFamily="34" charset="0"/>
                <a:cs typeface="Arial" pitchFamily="34" charset="0"/>
              </a:defRPr>
            </a:lvl1pPr>
          </a:lstStyle>
          <a:p>
            <a:pPr>
              <a:defRPr/>
            </a:pPr>
            <a:endParaRPr lang="en-US"/>
          </a:p>
        </p:txBody>
      </p:sp>
      <p:sp>
        <p:nvSpPr>
          <p:cNvPr id="3" name="Date Placeholder 2">
            <a:extLst>
              <a:ext uri="{FF2B5EF4-FFF2-40B4-BE49-F238E27FC236}">
                <a16:creationId xmlns:a16="http://schemas.microsoft.com/office/drawing/2014/main" id="{167F16AD-7CCD-477E-7A7C-D1D6B1F98336}"/>
              </a:ext>
            </a:extLst>
          </p:cNvPr>
          <p:cNvSpPr>
            <a:spLocks noGrp="1"/>
          </p:cNvSpPr>
          <p:nvPr>
            <p:ph type="dt" sz="quarter" idx="1"/>
          </p:nvPr>
        </p:nvSpPr>
        <p:spPr bwMode="auto">
          <a:xfrm>
            <a:off x="3970338" y="0"/>
            <a:ext cx="3038475" cy="460375"/>
          </a:xfrm>
          <a:prstGeom prst="rect">
            <a:avLst/>
          </a:prstGeom>
          <a:noFill/>
          <a:ln>
            <a:noFill/>
          </a:ln>
        </p:spPr>
        <p:txBody>
          <a:bodyPr vert="horz" wrap="square" lIns="91404" tIns="45702" rIns="91404" bIns="45702" numCol="1" anchor="t" anchorCtr="0" compatLnSpc="1">
            <a:prstTxWarp prst="textNoShape">
              <a:avLst/>
            </a:prstTxWarp>
          </a:bodyPr>
          <a:lstStyle>
            <a:lvl1pPr algn="r" defTabSz="880741" eaLnBrk="1" hangingPunct="1">
              <a:defRPr sz="1200">
                <a:latin typeface="Calibri" pitchFamily="34" charset="0"/>
                <a:cs typeface="Arial" pitchFamily="34" charset="0"/>
              </a:defRPr>
            </a:lvl1pPr>
          </a:lstStyle>
          <a:p>
            <a:pPr>
              <a:defRPr/>
            </a:pPr>
            <a:fld id="{0B16DBFC-3089-4B1C-9721-A12D73F26611}" type="datetimeFigureOut">
              <a:rPr lang="en-US"/>
              <a:pPr>
                <a:defRPr/>
              </a:pPr>
              <a:t>3/27/2025</a:t>
            </a:fld>
            <a:endParaRPr lang="en-US" dirty="0"/>
          </a:p>
        </p:txBody>
      </p:sp>
      <p:sp>
        <p:nvSpPr>
          <p:cNvPr id="4" name="Footer Placeholder 3">
            <a:extLst>
              <a:ext uri="{FF2B5EF4-FFF2-40B4-BE49-F238E27FC236}">
                <a16:creationId xmlns:a16="http://schemas.microsoft.com/office/drawing/2014/main" id="{210E5850-C872-51BC-8A25-63C547671A54}"/>
              </a:ext>
            </a:extLst>
          </p:cNvPr>
          <p:cNvSpPr>
            <a:spLocks noGrp="1"/>
          </p:cNvSpPr>
          <p:nvPr>
            <p:ph type="ftr" sz="quarter" idx="2"/>
          </p:nvPr>
        </p:nvSpPr>
        <p:spPr bwMode="auto">
          <a:xfrm>
            <a:off x="0" y="8774113"/>
            <a:ext cx="3038475" cy="460375"/>
          </a:xfrm>
          <a:prstGeom prst="rect">
            <a:avLst/>
          </a:prstGeom>
          <a:noFill/>
          <a:ln>
            <a:noFill/>
          </a:ln>
        </p:spPr>
        <p:txBody>
          <a:bodyPr vert="horz" wrap="square" lIns="91404" tIns="45702" rIns="91404" bIns="45702" numCol="1" anchor="b" anchorCtr="0" compatLnSpc="1">
            <a:prstTxWarp prst="textNoShape">
              <a:avLst/>
            </a:prstTxWarp>
          </a:bodyPr>
          <a:lstStyle>
            <a:lvl1pPr defTabSz="880741" eaLnBrk="1" hangingPunct="1">
              <a:defRPr sz="1200" dirty="0">
                <a:latin typeface="Calibri" pitchFamily="34" charset="0"/>
                <a:cs typeface="Arial" pitchFamily="34" charset="0"/>
              </a:defRPr>
            </a:lvl1pPr>
          </a:lstStyle>
          <a:p>
            <a:pPr>
              <a:defRPr/>
            </a:pPr>
            <a:endParaRPr lang="en-US"/>
          </a:p>
        </p:txBody>
      </p:sp>
      <p:sp>
        <p:nvSpPr>
          <p:cNvPr id="5" name="Slide Number Placeholder 4">
            <a:extLst>
              <a:ext uri="{FF2B5EF4-FFF2-40B4-BE49-F238E27FC236}">
                <a16:creationId xmlns:a16="http://schemas.microsoft.com/office/drawing/2014/main" id="{22946A85-B428-4123-DACA-6CA8E13CB3E0}"/>
              </a:ext>
            </a:extLst>
          </p:cNvPr>
          <p:cNvSpPr>
            <a:spLocks noGrp="1"/>
          </p:cNvSpPr>
          <p:nvPr>
            <p:ph type="sldNum" sz="quarter" idx="3"/>
          </p:nvPr>
        </p:nvSpPr>
        <p:spPr bwMode="auto">
          <a:xfrm>
            <a:off x="3970338" y="8774113"/>
            <a:ext cx="3038475" cy="460375"/>
          </a:xfrm>
          <a:prstGeom prst="rect">
            <a:avLst/>
          </a:prstGeom>
          <a:noFill/>
          <a:ln>
            <a:noFill/>
          </a:ln>
        </p:spPr>
        <p:txBody>
          <a:bodyPr vert="horz" wrap="square" lIns="91404" tIns="45702" rIns="91404" bIns="45702" numCol="1" anchor="b" anchorCtr="0" compatLnSpc="1">
            <a:prstTxWarp prst="textNoShape">
              <a:avLst/>
            </a:prstTxWarp>
          </a:bodyPr>
          <a:lstStyle>
            <a:lvl1pPr algn="r" defTabSz="879475" eaLnBrk="1" hangingPunct="1">
              <a:defRPr sz="1200">
                <a:latin typeface="Calibri" panose="020F0502020204030204" pitchFamily="34" charset="0"/>
              </a:defRPr>
            </a:lvl1pPr>
          </a:lstStyle>
          <a:p>
            <a:pPr>
              <a:defRPr/>
            </a:pPr>
            <a:fld id="{DB0250CD-F3B8-45E3-ADC5-112B437157A1}" type="slidenum">
              <a:rPr lang="en-US" altLang="en-US"/>
              <a:pPr>
                <a:defRPr/>
              </a:pPr>
              <a:t>‹Nr.›</a:t>
            </a:fld>
            <a:endParaRPr lang="en-US" alt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E59E162-9BA6-7974-8644-3CDD76536F56}"/>
              </a:ext>
            </a:extLst>
          </p:cNvPr>
          <p:cNvSpPr>
            <a:spLocks noGrp="1"/>
          </p:cNvSpPr>
          <p:nvPr>
            <p:ph type="hdr" sz="quarter"/>
          </p:nvPr>
        </p:nvSpPr>
        <p:spPr bwMode="auto">
          <a:xfrm>
            <a:off x="0" y="0"/>
            <a:ext cx="3038475" cy="460375"/>
          </a:xfrm>
          <a:prstGeom prst="rect">
            <a:avLst/>
          </a:prstGeom>
          <a:noFill/>
          <a:ln>
            <a:noFill/>
          </a:ln>
        </p:spPr>
        <p:txBody>
          <a:bodyPr vert="horz" wrap="square" lIns="91404" tIns="45702" rIns="91404" bIns="45702" numCol="1" anchor="t" anchorCtr="0" compatLnSpc="1">
            <a:prstTxWarp prst="textNoShape">
              <a:avLst/>
            </a:prstTxWarp>
          </a:bodyPr>
          <a:lstStyle>
            <a:lvl1pPr defTabSz="880741" eaLnBrk="1" hangingPunct="1">
              <a:defRPr sz="1200" dirty="0">
                <a:latin typeface="Calibri" pitchFamily="34" charset="0"/>
                <a:cs typeface="Arial" pitchFamily="34" charset="0"/>
              </a:defRPr>
            </a:lvl1pPr>
          </a:lstStyle>
          <a:p>
            <a:pPr>
              <a:defRPr/>
            </a:pPr>
            <a:endParaRPr lang="en-US"/>
          </a:p>
        </p:txBody>
      </p:sp>
      <p:sp>
        <p:nvSpPr>
          <p:cNvPr id="3" name="Date Placeholder 2">
            <a:extLst>
              <a:ext uri="{FF2B5EF4-FFF2-40B4-BE49-F238E27FC236}">
                <a16:creationId xmlns:a16="http://schemas.microsoft.com/office/drawing/2014/main" id="{982ED6F3-C824-768B-57EA-CFD49812F411}"/>
              </a:ext>
            </a:extLst>
          </p:cNvPr>
          <p:cNvSpPr>
            <a:spLocks noGrp="1"/>
          </p:cNvSpPr>
          <p:nvPr>
            <p:ph type="dt" idx="1"/>
          </p:nvPr>
        </p:nvSpPr>
        <p:spPr bwMode="auto">
          <a:xfrm>
            <a:off x="3970338" y="0"/>
            <a:ext cx="3038475" cy="460375"/>
          </a:xfrm>
          <a:prstGeom prst="rect">
            <a:avLst/>
          </a:prstGeom>
          <a:noFill/>
          <a:ln>
            <a:noFill/>
          </a:ln>
        </p:spPr>
        <p:txBody>
          <a:bodyPr vert="horz" wrap="square" lIns="91404" tIns="45702" rIns="91404" bIns="45702" numCol="1" anchor="t" anchorCtr="0" compatLnSpc="1">
            <a:prstTxWarp prst="textNoShape">
              <a:avLst/>
            </a:prstTxWarp>
          </a:bodyPr>
          <a:lstStyle>
            <a:lvl1pPr algn="r" defTabSz="880741" eaLnBrk="1" hangingPunct="1">
              <a:defRPr sz="1200">
                <a:latin typeface="Calibri" pitchFamily="34" charset="0"/>
                <a:cs typeface="Arial" pitchFamily="34" charset="0"/>
              </a:defRPr>
            </a:lvl1pPr>
          </a:lstStyle>
          <a:p>
            <a:pPr>
              <a:defRPr/>
            </a:pPr>
            <a:fld id="{FAC2F030-F2F6-49DC-A069-5F682BB6DFD5}" type="datetimeFigureOut">
              <a:rPr lang="en-US"/>
              <a:pPr>
                <a:defRPr/>
              </a:pPr>
              <a:t>3/27/2025</a:t>
            </a:fld>
            <a:endParaRPr lang="en-US" dirty="0"/>
          </a:p>
        </p:txBody>
      </p:sp>
      <p:sp>
        <p:nvSpPr>
          <p:cNvPr id="4" name="Slide Image Placeholder 3">
            <a:extLst>
              <a:ext uri="{FF2B5EF4-FFF2-40B4-BE49-F238E27FC236}">
                <a16:creationId xmlns:a16="http://schemas.microsoft.com/office/drawing/2014/main" id="{9D1D8D8F-08B8-5138-76FA-84F368BCD364}"/>
              </a:ext>
            </a:extLst>
          </p:cNvPr>
          <p:cNvSpPr>
            <a:spLocks noGrp="1" noRot="1" noChangeAspect="1"/>
          </p:cNvSpPr>
          <p:nvPr>
            <p:ph type="sldImg" idx="2"/>
          </p:nvPr>
        </p:nvSpPr>
        <p:spPr>
          <a:xfrm>
            <a:off x="1079500" y="693738"/>
            <a:ext cx="4851400" cy="3465512"/>
          </a:xfrm>
          <a:prstGeom prst="rect">
            <a:avLst/>
          </a:prstGeom>
          <a:noFill/>
          <a:ln w="12700">
            <a:solidFill>
              <a:prstClr val="black"/>
            </a:solidFill>
          </a:ln>
        </p:spPr>
        <p:txBody>
          <a:bodyPr vert="horz" lIns="90618" tIns="45309" rIns="90618" bIns="45309" rtlCol="0" anchor="ctr"/>
          <a:lstStyle/>
          <a:p>
            <a:pPr lvl="0"/>
            <a:endParaRPr lang="en-US" noProof="0" dirty="0"/>
          </a:p>
        </p:txBody>
      </p:sp>
      <p:sp>
        <p:nvSpPr>
          <p:cNvPr id="5" name="Notes Placeholder 4">
            <a:extLst>
              <a:ext uri="{FF2B5EF4-FFF2-40B4-BE49-F238E27FC236}">
                <a16:creationId xmlns:a16="http://schemas.microsoft.com/office/drawing/2014/main" id="{36181239-5BEB-D313-84DB-AEE113C3B7A7}"/>
              </a:ext>
            </a:extLst>
          </p:cNvPr>
          <p:cNvSpPr>
            <a:spLocks noGrp="1"/>
          </p:cNvSpPr>
          <p:nvPr>
            <p:ph type="body" sz="quarter" idx="3"/>
          </p:nvPr>
        </p:nvSpPr>
        <p:spPr bwMode="auto">
          <a:xfrm>
            <a:off x="701675" y="4386263"/>
            <a:ext cx="5607050" cy="4156075"/>
          </a:xfrm>
          <a:prstGeom prst="rect">
            <a:avLst/>
          </a:prstGeom>
          <a:noFill/>
          <a:ln>
            <a:noFill/>
          </a:ln>
        </p:spPr>
        <p:txBody>
          <a:bodyPr vert="horz" wrap="square" lIns="91404" tIns="45702" rIns="91404" bIns="4570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62F8393C-D8F8-5554-2383-DFED3D0E7FA7}"/>
              </a:ext>
            </a:extLst>
          </p:cNvPr>
          <p:cNvSpPr>
            <a:spLocks noGrp="1"/>
          </p:cNvSpPr>
          <p:nvPr>
            <p:ph type="ftr" sz="quarter" idx="4"/>
          </p:nvPr>
        </p:nvSpPr>
        <p:spPr bwMode="auto">
          <a:xfrm>
            <a:off x="0" y="8774113"/>
            <a:ext cx="3038475" cy="460375"/>
          </a:xfrm>
          <a:prstGeom prst="rect">
            <a:avLst/>
          </a:prstGeom>
          <a:noFill/>
          <a:ln>
            <a:noFill/>
          </a:ln>
        </p:spPr>
        <p:txBody>
          <a:bodyPr vert="horz" wrap="square" lIns="91404" tIns="45702" rIns="91404" bIns="45702" numCol="1" anchor="b" anchorCtr="0" compatLnSpc="1">
            <a:prstTxWarp prst="textNoShape">
              <a:avLst/>
            </a:prstTxWarp>
          </a:bodyPr>
          <a:lstStyle>
            <a:lvl1pPr defTabSz="880741" eaLnBrk="1" hangingPunct="1">
              <a:defRPr sz="1200" dirty="0">
                <a:latin typeface="Calibri" pitchFamily="34" charset="0"/>
                <a:cs typeface="Arial" pitchFamily="34" charset="0"/>
              </a:defRPr>
            </a:lvl1pPr>
          </a:lstStyle>
          <a:p>
            <a:pPr>
              <a:defRPr/>
            </a:pPr>
            <a:endParaRPr lang="en-US"/>
          </a:p>
        </p:txBody>
      </p:sp>
      <p:sp>
        <p:nvSpPr>
          <p:cNvPr id="7" name="Slide Number Placeholder 6">
            <a:extLst>
              <a:ext uri="{FF2B5EF4-FFF2-40B4-BE49-F238E27FC236}">
                <a16:creationId xmlns:a16="http://schemas.microsoft.com/office/drawing/2014/main" id="{255A063D-4128-4767-CAEC-514D31AF4EF1}"/>
              </a:ext>
            </a:extLst>
          </p:cNvPr>
          <p:cNvSpPr>
            <a:spLocks noGrp="1"/>
          </p:cNvSpPr>
          <p:nvPr>
            <p:ph type="sldNum" sz="quarter" idx="5"/>
          </p:nvPr>
        </p:nvSpPr>
        <p:spPr bwMode="auto">
          <a:xfrm>
            <a:off x="3970338" y="8774113"/>
            <a:ext cx="3038475" cy="460375"/>
          </a:xfrm>
          <a:prstGeom prst="rect">
            <a:avLst/>
          </a:prstGeom>
          <a:noFill/>
          <a:ln>
            <a:noFill/>
          </a:ln>
        </p:spPr>
        <p:txBody>
          <a:bodyPr vert="horz" wrap="square" lIns="91404" tIns="45702" rIns="91404" bIns="45702" numCol="1" anchor="b" anchorCtr="0" compatLnSpc="1">
            <a:prstTxWarp prst="textNoShape">
              <a:avLst/>
            </a:prstTxWarp>
          </a:bodyPr>
          <a:lstStyle>
            <a:lvl1pPr algn="r" defTabSz="879475" eaLnBrk="1" hangingPunct="1">
              <a:defRPr sz="1200">
                <a:latin typeface="Calibri" panose="020F0502020204030204" pitchFamily="34" charset="0"/>
              </a:defRPr>
            </a:lvl1pPr>
          </a:lstStyle>
          <a:p>
            <a:pPr>
              <a:defRPr/>
            </a:pPr>
            <a:fld id="{F3C5E751-261A-428F-8FDD-9ACEBB150E60}" type="slidenum">
              <a:rPr lang="en-US" altLang="en-US"/>
              <a:pPr>
                <a:defRPr/>
              </a:pPr>
              <a:t>‹Nr.›</a:t>
            </a:fld>
            <a:endParaRPr lang="en-US"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a:extLst>
              <a:ext uri="{FF2B5EF4-FFF2-40B4-BE49-F238E27FC236}">
                <a16:creationId xmlns:a16="http://schemas.microsoft.com/office/drawing/2014/main" id="{DD9E7650-E00F-5D9F-7B8E-7ACDC1BB7F5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a:extLst>
              <a:ext uri="{FF2B5EF4-FFF2-40B4-BE49-F238E27FC236}">
                <a16:creationId xmlns:a16="http://schemas.microsoft.com/office/drawing/2014/main" id="{80C8CDF8-E939-6662-6266-3CFE4AAD80CE}"/>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a:p>
        </p:txBody>
      </p:sp>
      <p:sp>
        <p:nvSpPr>
          <p:cNvPr id="66564" name="Slide Number Placeholder 3">
            <a:extLst>
              <a:ext uri="{FF2B5EF4-FFF2-40B4-BE49-F238E27FC236}">
                <a16:creationId xmlns:a16="http://schemas.microsoft.com/office/drawing/2014/main" id="{BA3C753E-D202-E8E4-EF9A-0802D3862BF1}"/>
              </a:ext>
            </a:extLst>
          </p:cNvPr>
          <p:cNvSpPr txBox="1">
            <a:spLocks noGrp="1"/>
          </p:cNvSpPr>
          <p:nvPr/>
        </p:nvSpPr>
        <p:spPr bwMode="auto">
          <a:xfrm>
            <a:off x="3970338"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4" tIns="45702" rIns="91404" bIns="45702" anchor="b"/>
          <a:lstStyle>
            <a:lvl1pPr defTabSz="922338">
              <a:spcBef>
                <a:spcPct val="30000"/>
              </a:spcBef>
              <a:defRPr sz="1200">
                <a:solidFill>
                  <a:schemeClr val="tx1"/>
                </a:solidFill>
                <a:latin typeface="Calibri" panose="020F0502020204030204" pitchFamily="34" charset="0"/>
              </a:defRPr>
            </a:lvl1pPr>
            <a:lvl2pPr marL="742950" indent="-285750" defTabSz="922338">
              <a:spcBef>
                <a:spcPct val="30000"/>
              </a:spcBef>
              <a:defRPr sz="1200">
                <a:solidFill>
                  <a:schemeClr val="tx1"/>
                </a:solidFill>
                <a:latin typeface="Calibri" panose="020F0502020204030204" pitchFamily="34" charset="0"/>
              </a:defRPr>
            </a:lvl2pPr>
            <a:lvl3pPr marL="1143000" indent="-228600" defTabSz="922338">
              <a:spcBef>
                <a:spcPct val="30000"/>
              </a:spcBef>
              <a:defRPr sz="1200">
                <a:solidFill>
                  <a:schemeClr val="tx1"/>
                </a:solidFill>
                <a:latin typeface="Calibri" panose="020F0502020204030204" pitchFamily="34" charset="0"/>
              </a:defRPr>
            </a:lvl3pPr>
            <a:lvl4pPr marL="1600200" indent="-228600" defTabSz="922338">
              <a:spcBef>
                <a:spcPct val="30000"/>
              </a:spcBef>
              <a:defRPr sz="1200">
                <a:solidFill>
                  <a:schemeClr val="tx1"/>
                </a:solidFill>
                <a:latin typeface="Calibri" panose="020F0502020204030204" pitchFamily="34" charset="0"/>
              </a:defRPr>
            </a:lvl4pPr>
            <a:lvl5pPr marL="2057400" indent="-228600" defTabSz="922338">
              <a:spcBef>
                <a:spcPct val="30000"/>
              </a:spcBef>
              <a:defRPr sz="1200">
                <a:solidFill>
                  <a:schemeClr val="tx1"/>
                </a:solidFill>
                <a:latin typeface="Calibri" panose="020F0502020204030204" pitchFamily="34" charset="0"/>
              </a:defRPr>
            </a:lvl5pPr>
            <a:lvl6pPr marL="2514600" indent="-228600" defTabSz="922338"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22338"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22338"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22338"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pPr>
            <a:fld id="{AA75FE73-67C6-4F6B-973C-1673A7500A76}" type="slidenum">
              <a:rPr lang="en-US" altLang="en-US"/>
              <a:pPr algn="r" eaLnBrk="1" hangingPunct="1">
                <a:spcBef>
                  <a:spcPct val="0"/>
                </a:spcBef>
              </a:pPr>
              <a:t>0</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9</a:t>
            </a:fld>
            <a:endParaRPr lang="en-US" altLang="en-US"/>
          </a:p>
        </p:txBody>
      </p:sp>
    </p:spTree>
    <p:extLst>
      <p:ext uri="{BB962C8B-B14F-4D97-AF65-F5344CB8AC3E}">
        <p14:creationId xmlns:p14="http://schemas.microsoft.com/office/powerpoint/2010/main" val="38213340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a:extLst>
              <a:ext uri="{FF2B5EF4-FFF2-40B4-BE49-F238E27FC236}">
                <a16:creationId xmlns:a16="http://schemas.microsoft.com/office/drawing/2014/main" id="{C8A00D72-A7C2-685A-0B7D-CC53141294F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a:extLst>
              <a:ext uri="{FF2B5EF4-FFF2-40B4-BE49-F238E27FC236}">
                <a16:creationId xmlns:a16="http://schemas.microsoft.com/office/drawing/2014/main" id="{1096F0EF-5629-615C-FC14-8DEE32A00F58}"/>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a:p>
        </p:txBody>
      </p:sp>
      <p:sp>
        <p:nvSpPr>
          <p:cNvPr id="76804" name="Slide Number Placeholder 3">
            <a:extLst>
              <a:ext uri="{FF2B5EF4-FFF2-40B4-BE49-F238E27FC236}">
                <a16:creationId xmlns:a16="http://schemas.microsoft.com/office/drawing/2014/main" id="{384C7541-8C38-1100-46F3-EAB67B13C91D}"/>
              </a:ext>
            </a:extLst>
          </p:cNvPr>
          <p:cNvSpPr txBox="1">
            <a:spLocks noGrp="1"/>
          </p:cNvSpPr>
          <p:nvPr/>
        </p:nvSpPr>
        <p:spPr bwMode="auto">
          <a:xfrm>
            <a:off x="3970338"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4" tIns="45702" rIns="91404" bIns="45702" anchor="b"/>
          <a:lstStyle>
            <a:lvl1pPr defTabSz="922338">
              <a:spcBef>
                <a:spcPct val="30000"/>
              </a:spcBef>
              <a:defRPr sz="1200">
                <a:solidFill>
                  <a:schemeClr val="tx1"/>
                </a:solidFill>
                <a:latin typeface="Calibri" panose="020F0502020204030204" pitchFamily="34" charset="0"/>
              </a:defRPr>
            </a:lvl1pPr>
            <a:lvl2pPr marL="742950" indent="-285750" defTabSz="922338">
              <a:spcBef>
                <a:spcPct val="30000"/>
              </a:spcBef>
              <a:defRPr sz="1200">
                <a:solidFill>
                  <a:schemeClr val="tx1"/>
                </a:solidFill>
                <a:latin typeface="Calibri" panose="020F0502020204030204" pitchFamily="34" charset="0"/>
              </a:defRPr>
            </a:lvl2pPr>
            <a:lvl3pPr marL="1143000" indent="-228600" defTabSz="922338">
              <a:spcBef>
                <a:spcPct val="30000"/>
              </a:spcBef>
              <a:defRPr sz="1200">
                <a:solidFill>
                  <a:schemeClr val="tx1"/>
                </a:solidFill>
                <a:latin typeface="Calibri" panose="020F0502020204030204" pitchFamily="34" charset="0"/>
              </a:defRPr>
            </a:lvl3pPr>
            <a:lvl4pPr marL="1600200" indent="-228600" defTabSz="922338">
              <a:spcBef>
                <a:spcPct val="30000"/>
              </a:spcBef>
              <a:defRPr sz="1200">
                <a:solidFill>
                  <a:schemeClr val="tx1"/>
                </a:solidFill>
                <a:latin typeface="Calibri" panose="020F0502020204030204" pitchFamily="34" charset="0"/>
              </a:defRPr>
            </a:lvl4pPr>
            <a:lvl5pPr marL="2057400" indent="-228600" defTabSz="922338">
              <a:spcBef>
                <a:spcPct val="30000"/>
              </a:spcBef>
              <a:defRPr sz="1200">
                <a:solidFill>
                  <a:schemeClr val="tx1"/>
                </a:solidFill>
                <a:latin typeface="Calibri" panose="020F0502020204030204" pitchFamily="34" charset="0"/>
              </a:defRPr>
            </a:lvl5pPr>
            <a:lvl6pPr marL="2514600" indent="-228600" defTabSz="922338"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22338"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22338"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22338"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pPr>
            <a:fld id="{D90BEB45-7EDF-4CAF-9184-E8696C8A2E28}" type="slidenum">
              <a:rPr lang="en-US" altLang="en-US"/>
              <a:pPr algn="r" eaLnBrk="1" hangingPunct="1">
                <a:spcBef>
                  <a:spcPct val="0"/>
                </a:spcBef>
              </a:pPr>
              <a:t>10</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1</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2</a:t>
            </a:fld>
            <a:endParaRPr lang="en-US" altLang="en-US"/>
          </a:p>
        </p:txBody>
      </p:sp>
    </p:spTree>
    <p:extLst>
      <p:ext uri="{BB962C8B-B14F-4D97-AF65-F5344CB8AC3E}">
        <p14:creationId xmlns:p14="http://schemas.microsoft.com/office/powerpoint/2010/main" val="5019827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3</a:t>
            </a:fld>
            <a:endParaRPr lang="en-US" altLang="en-US"/>
          </a:p>
        </p:txBody>
      </p:sp>
    </p:spTree>
    <p:extLst>
      <p:ext uri="{BB962C8B-B14F-4D97-AF65-F5344CB8AC3E}">
        <p14:creationId xmlns:p14="http://schemas.microsoft.com/office/powerpoint/2010/main" val="1784164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4</a:t>
            </a:fld>
            <a:endParaRPr lang="en-US" altLang="en-US"/>
          </a:p>
        </p:txBody>
      </p:sp>
    </p:spTree>
    <p:extLst>
      <p:ext uri="{BB962C8B-B14F-4D97-AF65-F5344CB8AC3E}">
        <p14:creationId xmlns:p14="http://schemas.microsoft.com/office/powerpoint/2010/main" val="15471131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5</a:t>
            </a:fld>
            <a:endParaRPr lang="en-US" altLang="en-US"/>
          </a:p>
        </p:txBody>
      </p:sp>
    </p:spTree>
    <p:extLst>
      <p:ext uri="{BB962C8B-B14F-4D97-AF65-F5344CB8AC3E}">
        <p14:creationId xmlns:p14="http://schemas.microsoft.com/office/powerpoint/2010/main" val="31293337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6</a:t>
            </a:fld>
            <a:endParaRPr lang="en-US" altLang="en-US"/>
          </a:p>
        </p:txBody>
      </p:sp>
    </p:spTree>
    <p:extLst>
      <p:ext uri="{BB962C8B-B14F-4D97-AF65-F5344CB8AC3E}">
        <p14:creationId xmlns:p14="http://schemas.microsoft.com/office/powerpoint/2010/main" val="4090154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7</a:t>
            </a:fld>
            <a:endParaRPr lang="en-US" altLang="en-US"/>
          </a:p>
        </p:txBody>
      </p:sp>
    </p:spTree>
    <p:extLst>
      <p:ext uri="{BB962C8B-B14F-4D97-AF65-F5344CB8AC3E}">
        <p14:creationId xmlns:p14="http://schemas.microsoft.com/office/powerpoint/2010/main" val="123212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8</a:t>
            </a:fld>
            <a:endParaRPr lang="en-US" altLang="en-US"/>
          </a:p>
        </p:txBody>
      </p:sp>
    </p:spTree>
    <p:extLst>
      <p:ext uri="{BB962C8B-B14F-4D97-AF65-F5344CB8AC3E}">
        <p14:creationId xmlns:p14="http://schemas.microsoft.com/office/powerpoint/2010/main" val="2151621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278636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59B4BD6E-ADF1-7628-E33E-EE92FA44BE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59902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610110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2_Title Slide">
    <p:spTree>
      <p:nvGrpSpPr>
        <p:cNvPr id="1" name=""/>
        <p:cNvGrpSpPr/>
        <p:nvPr/>
      </p:nvGrpSpPr>
      <p:grpSpPr>
        <a:xfrm>
          <a:off x="0" y="0"/>
          <a:ext cx="0" cy="0"/>
          <a:chOff x="0" y="0"/>
          <a:chExt cx="0" cy="0"/>
        </a:xfrm>
      </p:grpSpPr>
      <p:sp>
        <p:nvSpPr>
          <p:cNvPr id="3" name="Picture 148" descr="BCG_Monogram_RGB">
            <a:extLst>
              <a:ext uri="{FF2B5EF4-FFF2-40B4-BE49-F238E27FC236}">
                <a16:creationId xmlns:a16="http://schemas.microsoft.com/office/drawing/2014/main" id="{3CA32F56-3241-A195-A522-C8051CBECA2C}"/>
              </a:ext>
            </a:extLst>
          </p:cNvPr>
          <p:cNvSpPr>
            <a:spLocks noChangeAspect="1" noChangeArrowheads="1"/>
          </p:cNvSpPr>
          <p:nvPr/>
        </p:nvSpPr>
        <p:spPr bwMode="auto">
          <a:xfrm>
            <a:off x="635000" y="644525"/>
            <a:ext cx="1619250" cy="673100"/>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4" name="Picture 149" descr="BCG_Logotype_Regular_rev">
            <a:extLst>
              <a:ext uri="{FF2B5EF4-FFF2-40B4-BE49-F238E27FC236}">
                <a16:creationId xmlns:a16="http://schemas.microsoft.com/office/drawing/2014/main" id="{DAAE849F-985D-9A7E-AB3D-FE5FF87B8561}"/>
              </a:ext>
            </a:extLst>
          </p:cNvPr>
          <p:cNvSpPr>
            <a:spLocks noChangeAspect="1" noChangeArrowheads="1"/>
          </p:cNvSpPr>
          <p:nvPr/>
        </p:nvSpPr>
        <p:spPr bwMode="auto">
          <a:xfrm>
            <a:off x="2711450" y="5832475"/>
            <a:ext cx="4178300" cy="252413"/>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7317510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807325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128146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D48A27C7-0B6C-0173-9C21-106F4AA7B3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7296894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007285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154746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14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5C997EEE-24A6-C322-52B5-7452DDBAB0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4074340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75618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708814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15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1931EEB3-2A43-69DF-E41F-461607A426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7498605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4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528CF3CB-A03D-5299-1FE9-CF55966473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a:extLst>
              <a:ext uri="{FF2B5EF4-FFF2-40B4-BE49-F238E27FC236}">
                <a16:creationId xmlns:a16="http://schemas.microsoft.com/office/drawing/2014/main" id="{7F3FD0B4-B05A-E0FE-C057-1DFDA4E880A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9079228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847316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1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690460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1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794399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16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E19100D1-C457-39D4-E581-89368E6244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2283174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5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16B70FF0-36E4-6B42-2DBA-DDDB2C110C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a:extLst>
              <a:ext uri="{FF2B5EF4-FFF2-40B4-BE49-F238E27FC236}">
                <a16:creationId xmlns:a16="http://schemas.microsoft.com/office/drawing/2014/main" id="{3FFFE81B-B26D-9894-F764-D67134F3DBB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358883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1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035536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1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4401904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1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2175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902350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17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21240F83-2F04-A1DD-1F43-C106246C51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5585042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6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5826184B-4C0E-CEF0-7897-5410C443A4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a:extLst>
              <a:ext uri="{FF2B5EF4-FFF2-40B4-BE49-F238E27FC236}">
                <a16:creationId xmlns:a16="http://schemas.microsoft.com/office/drawing/2014/main" id="{88D12DC2-0BF5-5A28-5BFD-8FCCCD85612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2326933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1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246014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1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304709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7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5F3332C2-26D3-C381-0EAC-07D233462D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6917480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1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284903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8_Title Slide">
    <p:spTree>
      <p:nvGrpSpPr>
        <p:cNvPr id="1" name=""/>
        <p:cNvGrpSpPr/>
        <p:nvPr/>
      </p:nvGrpSpPr>
      <p:grpSpPr>
        <a:xfrm>
          <a:off x="0" y="0"/>
          <a:ext cx="0" cy="0"/>
          <a:chOff x="0" y="0"/>
          <a:chExt cx="0" cy="0"/>
        </a:xfrm>
      </p:grpSpPr>
      <p:sp>
        <p:nvSpPr>
          <p:cNvPr id="3" name="Picture 148" descr="BCG_Monogram_RGB">
            <a:extLst>
              <a:ext uri="{FF2B5EF4-FFF2-40B4-BE49-F238E27FC236}">
                <a16:creationId xmlns:a16="http://schemas.microsoft.com/office/drawing/2014/main" id="{E5DCE8C1-DBA3-4AF9-93C9-D0F28CDBCBF4}"/>
              </a:ext>
            </a:extLst>
          </p:cNvPr>
          <p:cNvSpPr>
            <a:spLocks noChangeAspect="1" noChangeArrowheads="1"/>
          </p:cNvSpPr>
          <p:nvPr/>
        </p:nvSpPr>
        <p:spPr bwMode="auto">
          <a:xfrm>
            <a:off x="635000" y="644525"/>
            <a:ext cx="1619250" cy="673100"/>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4" name="Picture 149" descr="BCG_Logotype_Regular_rev">
            <a:extLst>
              <a:ext uri="{FF2B5EF4-FFF2-40B4-BE49-F238E27FC236}">
                <a16:creationId xmlns:a16="http://schemas.microsoft.com/office/drawing/2014/main" id="{B1617BF4-549C-22E2-92FB-95BFD9050DB9}"/>
              </a:ext>
            </a:extLst>
          </p:cNvPr>
          <p:cNvSpPr>
            <a:spLocks noChangeAspect="1" noChangeArrowheads="1"/>
          </p:cNvSpPr>
          <p:nvPr/>
        </p:nvSpPr>
        <p:spPr bwMode="auto">
          <a:xfrm>
            <a:off x="2711450" y="5832475"/>
            <a:ext cx="4178300" cy="252413"/>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01551832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1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6388452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1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5326683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9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F50FD1A1-E665-7117-1DB3-83D19A92E2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445366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61599377"/>
      </p:ext>
    </p:extLst>
  </p:cSld>
  <p:clrMapOvr>
    <a:masterClrMapping/>
  </p:clrMapOvr>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p:cSld name="2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4497485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p:cSld name="2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3583707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18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20E1A60D-C772-3D01-814E-C0E6B32677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5424465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2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4646030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2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2711027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179225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9_Title Slide">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23926302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0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1CA304A1-F0B3-AFD1-BB8E-177336BBB65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436969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7049978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7662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314" y="163513"/>
            <a:ext cx="8688237" cy="831850"/>
          </a:xfrm>
        </p:spPr>
        <p:txBody>
          <a:bodyPr/>
          <a:lstStyle/>
          <a:p>
            <a:r>
              <a:rPr lang="en-US"/>
              <a:t>Click to edit Master title style</a:t>
            </a:r>
          </a:p>
        </p:txBody>
      </p:sp>
      <p:sp>
        <p:nvSpPr>
          <p:cNvPr id="3" name="Table Placeholder 2"/>
          <p:cNvSpPr>
            <a:spLocks noGrp="1"/>
          </p:cNvSpPr>
          <p:nvPr>
            <p:ph type="tbl" idx="1"/>
          </p:nvPr>
        </p:nvSpPr>
        <p:spPr>
          <a:xfrm>
            <a:off x="457314" y="1508133"/>
            <a:ext cx="8688237" cy="4614863"/>
          </a:xfrm>
        </p:spPr>
        <p:txBody>
          <a:bodyPr/>
          <a:lstStyle/>
          <a:p>
            <a:pPr lvl="0"/>
            <a:r>
              <a:rPr lang="en-US" noProof="0" dirty="0"/>
              <a:t>Click icon to add table</a:t>
            </a:r>
          </a:p>
        </p:txBody>
      </p:sp>
    </p:spTree>
    <p:extLst>
      <p:ext uri="{BB962C8B-B14F-4D97-AF65-F5344CB8AC3E}">
        <p14:creationId xmlns:p14="http://schemas.microsoft.com/office/powerpoint/2010/main" val="313176861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1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30ABA7FA-713C-C97D-924F-58C82333F8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69499463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4347682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2_Title Slide">
    <p:spTree>
      <p:nvGrpSpPr>
        <p:cNvPr id="1" name=""/>
        <p:cNvGrpSpPr/>
        <p:nvPr/>
      </p:nvGrpSpPr>
      <p:grpSpPr>
        <a:xfrm>
          <a:off x="0" y="0"/>
          <a:ext cx="0" cy="0"/>
          <a:chOff x="0" y="0"/>
          <a:chExt cx="0" cy="0"/>
        </a:xfrm>
      </p:grpSpPr>
      <p:sp>
        <p:nvSpPr>
          <p:cNvPr id="3" name="Picture 148" descr="BCG_Monogram_RGB">
            <a:extLst>
              <a:ext uri="{FF2B5EF4-FFF2-40B4-BE49-F238E27FC236}">
                <a16:creationId xmlns:a16="http://schemas.microsoft.com/office/drawing/2014/main" id="{39CFCED7-2C13-CF05-6C14-58ABAF6721B5}"/>
              </a:ext>
            </a:extLst>
          </p:cNvPr>
          <p:cNvSpPr>
            <a:spLocks noChangeAspect="1" noChangeArrowheads="1"/>
          </p:cNvSpPr>
          <p:nvPr/>
        </p:nvSpPr>
        <p:spPr bwMode="auto">
          <a:xfrm>
            <a:off x="635000" y="644525"/>
            <a:ext cx="1619250" cy="673100"/>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4" name="Picture 149" descr="BCG_Logotype_Regular_rev">
            <a:extLst>
              <a:ext uri="{FF2B5EF4-FFF2-40B4-BE49-F238E27FC236}">
                <a16:creationId xmlns:a16="http://schemas.microsoft.com/office/drawing/2014/main" id="{79197F0F-B041-D121-E786-647F6FB0F7AC}"/>
              </a:ext>
            </a:extLst>
          </p:cNvPr>
          <p:cNvSpPr>
            <a:spLocks noChangeAspect="1" noChangeArrowheads="1"/>
          </p:cNvSpPr>
          <p:nvPr/>
        </p:nvSpPr>
        <p:spPr bwMode="auto">
          <a:xfrm>
            <a:off x="2711450" y="5832475"/>
            <a:ext cx="4178300" cy="252413"/>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51282890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5415750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4801265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20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2E41DB55-EBF1-9BF8-1216-ED4EE8ACD9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69653707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3493225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8658647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21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F0E91607-AB55-E587-75E4-EFCFBACDE2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53319097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196407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3_Title Slide">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9306837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22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3C27DB6F-B409-F779-C3E3-B2A42AD989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56536622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3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8622CDFC-3EF7-C6A1-E2DC-836A9377AAC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3850810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3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7363420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3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9105720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3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4298845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24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973EF941-F7AF-A36D-8F94-784F64B192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5097085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25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13B0297E-C17F-E141-DA7E-4B0CC17A9CB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40280227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48485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543846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92393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7795C82B-8ADD-7437-2DD4-91FF3F497A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a:extLst>
              <a:ext uri="{FF2B5EF4-FFF2-40B4-BE49-F238E27FC236}">
                <a16:creationId xmlns:a16="http://schemas.microsoft.com/office/drawing/2014/main" id="{E9A3E381-EC2D-4AD6-400E-E03E9E226B8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77567606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26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52BBFC0D-5AA2-A4B7-2386-699590F55F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94615396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27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715E4322-FAFA-A1E9-5F3B-0CECA4D1D53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68908221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3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593194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4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5360497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28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F407CE15-3F29-DF2C-24A6-96A80DF2C8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94581032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4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3774678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29_Title Slide">
    <p:spTree>
      <p:nvGrpSpPr>
        <p:cNvPr id="1" name=""/>
        <p:cNvGrpSpPr/>
        <p:nvPr/>
      </p:nvGrpSpPr>
      <p:grpSpPr>
        <a:xfrm>
          <a:off x="0" y="0"/>
          <a:ext cx="0" cy="0"/>
          <a:chOff x="0" y="0"/>
          <a:chExt cx="0" cy="0"/>
        </a:xfrm>
      </p:grpSpPr>
      <p:sp>
        <p:nvSpPr>
          <p:cNvPr id="3" name="Picture 148" descr="BCG_Monogram_RGB">
            <a:extLst>
              <a:ext uri="{FF2B5EF4-FFF2-40B4-BE49-F238E27FC236}">
                <a16:creationId xmlns:a16="http://schemas.microsoft.com/office/drawing/2014/main" id="{BDB9F846-6ACA-3829-8007-1AC7464059EF}"/>
              </a:ext>
            </a:extLst>
          </p:cNvPr>
          <p:cNvSpPr>
            <a:spLocks noChangeAspect="1" noChangeArrowheads="1"/>
          </p:cNvSpPr>
          <p:nvPr/>
        </p:nvSpPr>
        <p:spPr bwMode="auto">
          <a:xfrm>
            <a:off x="635000" y="644525"/>
            <a:ext cx="1619250" cy="673100"/>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4" name="Picture 149" descr="BCG_Logotype_Regular_rev">
            <a:extLst>
              <a:ext uri="{FF2B5EF4-FFF2-40B4-BE49-F238E27FC236}">
                <a16:creationId xmlns:a16="http://schemas.microsoft.com/office/drawing/2014/main" id="{DA62A38C-D7F8-EDE7-0F9D-2C8D7FC34858}"/>
              </a:ext>
            </a:extLst>
          </p:cNvPr>
          <p:cNvSpPr>
            <a:spLocks noChangeAspect="1" noChangeArrowheads="1"/>
          </p:cNvSpPr>
          <p:nvPr/>
        </p:nvSpPr>
        <p:spPr bwMode="auto">
          <a:xfrm>
            <a:off x="2711450" y="5832475"/>
            <a:ext cx="4178300" cy="252413"/>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77363034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4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8787865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4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6094700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30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EB0205D4-DA3C-1827-62D8-40D4D3DAEA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541739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3995771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7909538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4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9813310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31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E18E2713-80E7-848A-FC05-5145F49E57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67677340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9708900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4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754709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562540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theme" Target="../theme/theme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ABD99B5B-DD5C-91E0-492F-26C5A15B6901}"/>
              </a:ext>
            </a:extLst>
          </p:cNvPr>
          <p:cNvSpPr>
            <a:spLocks noGrp="1"/>
          </p:cNvSpPr>
          <p:nvPr>
            <p:ph type="title"/>
          </p:nvPr>
        </p:nvSpPr>
        <p:spPr bwMode="auto">
          <a:xfrm>
            <a:off x="457200" y="161925"/>
            <a:ext cx="6527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3BE021BF-1049-74B8-6209-42EA55A0A15A}"/>
              </a:ext>
            </a:extLst>
          </p:cNvPr>
          <p:cNvSpPr>
            <a:spLocks noGrp="1"/>
          </p:cNvSpPr>
          <p:nvPr>
            <p:ph type="body" idx="1"/>
          </p:nvPr>
        </p:nvSpPr>
        <p:spPr bwMode="auto">
          <a:xfrm>
            <a:off x="457200" y="1508125"/>
            <a:ext cx="8689975" cy="461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9" name="TextBox 9">
            <a:extLst>
              <a:ext uri="{FF2B5EF4-FFF2-40B4-BE49-F238E27FC236}">
                <a16:creationId xmlns:a16="http://schemas.microsoft.com/office/drawing/2014/main" id="{57429952-B290-FF5C-4B3A-D88799A50770}"/>
              </a:ext>
            </a:extLst>
          </p:cNvPr>
          <p:cNvSpPr txBox="1">
            <a:spLocks noChangeArrowheads="1"/>
          </p:cNvSpPr>
          <p:nvPr/>
        </p:nvSpPr>
        <p:spPr bwMode="auto">
          <a:xfrm>
            <a:off x="8751888" y="158750"/>
            <a:ext cx="431800" cy="222250"/>
          </a:xfrm>
          <a:prstGeom prst="rect">
            <a:avLst/>
          </a:prstGeom>
          <a:noFill/>
          <a:ln>
            <a:noFill/>
          </a:ln>
        </p:spPr>
        <p:txBody>
          <a:bodyPr wrap="none" lIns="0" tIns="0" rIns="0" bIns="0"/>
          <a:lstStyle>
            <a:lvl1pPr eaLnBrk="0" hangingPunct="0">
              <a:defRPr sz="1600">
                <a:solidFill>
                  <a:schemeClr val="tx1"/>
                </a:solidFill>
                <a:latin typeface="Arial" panose="020B0604020202020204" pitchFamily="34" charset="0"/>
                <a:cs typeface="Arial" panose="020B0604020202020204" pitchFamily="34" charset="0"/>
              </a:defRPr>
            </a:lvl1pPr>
            <a:lvl2pPr marL="742950" indent="-285750" eaLnBrk="0" hangingPunct="0">
              <a:defRPr sz="1600">
                <a:solidFill>
                  <a:schemeClr val="tx1"/>
                </a:solidFill>
                <a:latin typeface="Arial" panose="020B0604020202020204" pitchFamily="34" charset="0"/>
                <a:cs typeface="Arial" panose="020B0604020202020204" pitchFamily="34" charset="0"/>
              </a:defRPr>
            </a:lvl2pPr>
            <a:lvl3pPr marL="1143000" indent="-228600" eaLnBrk="0" hangingPunct="0">
              <a:defRPr sz="1600">
                <a:solidFill>
                  <a:schemeClr val="tx1"/>
                </a:solidFill>
                <a:latin typeface="Arial" panose="020B0604020202020204" pitchFamily="34" charset="0"/>
                <a:cs typeface="Arial" panose="020B0604020202020204" pitchFamily="34" charset="0"/>
              </a:defRPr>
            </a:lvl3pPr>
            <a:lvl4pPr marL="1600200" indent="-228600" eaLnBrk="0" hangingPunct="0">
              <a:defRPr sz="1600">
                <a:solidFill>
                  <a:schemeClr val="tx1"/>
                </a:solidFill>
                <a:latin typeface="Arial" panose="020B0604020202020204" pitchFamily="34" charset="0"/>
                <a:cs typeface="Arial" panose="020B0604020202020204" pitchFamily="34" charset="0"/>
              </a:defRPr>
            </a:lvl4pPr>
            <a:lvl5pPr marL="2057400" indent="-228600" eaLnBrk="0" hangingPunct="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algn="r" eaLnBrk="1" hangingPunct="1">
              <a:defRPr/>
            </a:pPr>
            <a:fld id="{524822D1-37D4-42FC-A896-334DD29AA94C}" type="slidenum">
              <a:rPr lang="en-US" altLang="en-US" sz="1400" smtClean="0">
                <a:solidFill>
                  <a:srgbClr val="000000"/>
                </a:solidFill>
              </a:rPr>
              <a:pPr algn="r" eaLnBrk="1" hangingPunct="1">
                <a:defRPr/>
              </a:pPr>
              <a:t>‹Nr.›</a:t>
            </a:fld>
            <a:endParaRPr lang="en-US" altLang="en-US" sz="1400" dirty="0">
              <a:solidFill>
                <a:srgbClr val="000000"/>
              </a:solidFill>
            </a:endParaRPr>
          </a:p>
          <a:p>
            <a:pPr algn="r" eaLnBrk="1" hangingPunct="1">
              <a:defRPr/>
            </a:pPr>
            <a:endParaRPr lang="en-US" altLang="en-US" sz="1400" dirty="0"/>
          </a:p>
        </p:txBody>
      </p:sp>
    </p:spTree>
  </p:cSld>
  <p:clrMap bg1="lt1" tx1="dk1" bg2="lt2" tx2="dk2" accent1="accent1" accent2="accent2" accent3="accent3" accent4="accent4" accent5="accent5" accent6="accent6" hlink="hlink" folHlink="folHlink"/>
  <p:sldLayoutIdLst>
    <p:sldLayoutId id="2147485706" r:id="rId1"/>
    <p:sldLayoutId id="2147485707" r:id="rId2"/>
    <p:sldLayoutId id="2147485708" r:id="rId3"/>
    <p:sldLayoutId id="2147485709" r:id="rId4"/>
    <p:sldLayoutId id="2147485710" r:id="rId5"/>
    <p:sldLayoutId id="2147485711" r:id="rId6"/>
    <p:sldLayoutId id="2147485712" r:id="rId7"/>
    <p:sldLayoutId id="2147485713" r:id="rId8"/>
    <p:sldLayoutId id="2147485714" r:id="rId9"/>
    <p:sldLayoutId id="2147485715" r:id="rId10"/>
    <p:sldLayoutId id="2147485716" r:id="rId11"/>
    <p:sldLayoutId id="2147485717" r:id="rId12"/>
    <p:sldLayoutId id="2147485718" r:id="rId13"/>
    <p:sldLayoutId id="2147485719" r:id="rId14"/>
    <p:sldLayoutId id="2147485720" r:id="rId15"/>
    <p:sldLayoutId id="2147485721" r:id="rId16"/>
    <p:sldLayoutId id="2147485722" r:id="rId17"/>
    <p:sldLayoutId id="2147485723" r:id="rId18"/>
    <p:sldLayoutId id="2147485724" r:id="rId19"/>
    <p:sldLayoutId id="2147485725" r:id="rId20"/>
    <p:sldLayoutId id="2147485726" r:id="rId21"/>
    <p:sldLayoutId id="2147485727" r:id="rId22"/>
    <p:sldLayoutId id="2147485728" r:id="rId23"/>
    <p:sldLayoutId id="2147485729" r:id="rId24"/>
    <p:sldLayoutId id="2147485730" r:id="rId25"/>
    <p:sldLayoutId id="2147485731" r:id="rId26"/>
    <p:sldLayoutId id="2147485732" r:id="rId27"/>
    <p:sldLayoutId id="2147485733" r:id="rId28"/>
    <p:sldLayoutId id="2147485734" r:id="rId29"/>
    <p:sldLayoutId id="2147485735" r:id="rId30"/>
    <p:sldLayoutId id="2147485736" r:id="rId31"/>
    <p:sldLayoutId id="2147485737" r:id="rId32"/>
    <p:sldLayoutId id="2147485738" r:id="rId33"/>
    <p:sldLayoutId id="2147485739" r:id="rId34"/>
    <p:sldLayoutId id="2147485740" r:id="rId35"/>
    <p:sldLayoutId id="2147485741" r:id="rId36"/>
    <p:sldLayoutId id="2147485742" r:id="rId37"/>
    <p:sldLayoutId id="2147485743" r:id="rId38"/>
    <p:sldLayoutId id="2147485744" r:id="rId39"/>
    <p:sldLayoutId id="2147485745" r:id="rId40"/>
    <p:sldLayoutId id="2147485746" r:id="rId41"/>
    <p:sldLayoutId id="2147485747" r:id="rId42"/>
    <p:sldLayoutId id="2147485748" r:id="rId43"/>
    <p:sldLayoutId id="2147485749" r:id="rId44"/>
    <p:sldLayoutId id="2147485682" r:id="rId45"/>
    <p:sldLayoutId id="2147485750" r:id="rId46"/>
    <p:sldLayoutId id="2147485751" r:id="rId47"/>
    <p:sldLayoutId id="2147485683" r:id="rId48"/>
    <p:sldLayoutId id="2147485684" r:id="rId49"/>
    <p:sldLayoutId id="2147485752" r:id="rId50"/>
    <p:sldLayoutId id="2147485685" r:id="rId51"/>
    <p:sldLayoutId id="2147485753" r:id="rId52"/>
    <p:sldLayoutId id="2147485686" r:id="rId53"/>
    <p:sldLayoutId id="2147485687" r:id="rId54"/>
    <p:sldLayoutId id="2147485754" r:id="rId55"/>
    <p:sldLayoutId id="2147485688" r:id="rId56"/>
    <p:sldLayoutId id="2147485689" r:id="rId57"/>
    <p:sldLayoutId id="2147485755" r:id="rId58"/>
    <p:sldLayoutId id="2147485690" r:id="rId59"/>
    <p:sldLayoutId id="2147485756" r:id="rId60"/>
    <p:sldLayoutId id="2147485757" r:id="rId61"/>
    <p:sldLayoutId id="2147485691" r:id="rId62"/>
    <p:sldLayoutId id="2147485692" r:id="rId63"/>
    <p:sldLayoutId id="2147485693" r:id="rId64"/>
    <p:sldLayoutId id="2147485758" r:id="rId65"/>
    <p:sldLayoutId id="2147485759" r:id="rId66"/>
    <p:sldLayoutId id="2147485694" r:id="rId67"/>
    <p:sldLayoutId id="2147485695" r:id="rId68"/>
    <p:sldLayoutId id="2147485696" r:id="rId69"/>
    <p:sldLayoutId id="2147485760" r:id="rId70"/>
    <p:sldLayoutId id="2147485761" r:id="rId71"/>
    <p:sldLayoutId id="2147485697" r:id="rId72"/>
    <p:sldLayoutId id="2147485698" r:id="rId73"/>
    <p:sldLayoutId id="2147485762" r:id="rId74"/>
    <p:sldLayoutId id="2147485699" r:id="rId75"/>
    <p:sldLayoutId id="2147485763" r:id="rId76"/>
    <p:sldLayoutId id="2147485700" r:id="rId77"/>
    <p:sldLayoutId id="2147485701" r:id="rId78"/>
    <p:sldLayoutId id="2147485764" r:id="rId79"/>
    <p:sldLayoutId id="2147485702" r:id="rId80"/>
    <p:sldLayoutId id="2147485703" r:id="rId81"/>
    <p:sldLayoutId id="2147485765" r:id="rId82"/>
    <p:sldLayoutId id="2147485704" r:id="rId83"/>
    <p:sldLayoutId id="2147485705" r:id="rId84"/>
  </p:sldLayoutIdLst>
  <p:hf hdr="0" ftr="0" dt="0"/>
  <p:txStyles>
    <p:titleStyle>
      <a:lvl1pPr algn="l" rtl="0" eaLnBrk="0" fontAlgn="base" hangingPunct="0">
        <a:spcBef>
          <a:spcPct val="0"/>
        </a:spcBef>
        <a:spcAft>
          <a:spcPct val="0"/>
        </a:spcAft>
        <a:defRPr sz="1400" b="1" kern="1200">
          <a:solidFill>
            <a:srgbClr val="59595C"/>
          </a:solidFill>
          <a:latin typeface="+mj-lt"/>
          <a:ea typeface="+mj-ea"/>
          <a:cs typeface="+mj-cs"/>
        </a:defRPr>
      </a:lvl1pPr>
      <a:lvl2pPr algn="l" rtl="0" eaLnBrk="0" fontAlgn="base" hangingPunct="0">
        <a:spcBef>
          <a:spcPct val="0"/>
        </a:spcBef>
        <a:spcAft>
          <a:spcPct val="0"/>
        </a:spcAft>
        <a:defRPr sz="1400" b="1">
          <a:solidFill>
            <a:srgbClr val="59595C"/>
          </a:solidFill>
          <a:latin typeface="Arial" charset="0"/>
        </a:defRPr>
      </a:lvl2pPr>
      <a:lvl3pPr algn="l" rtl="0" eaLnBrk="0" fontAlgn="base" hangingPunct="0">
        <a:spcBef>
          <a:spcPct val="0"/>
        </a:spcBef>
        <a:spcAft>
          <a:spcPct val="0"/>
        </a:spcAft>
        <a:defRPr sz="1400" b="1">
          <a:solidFill>
            <a:srgbClr val="59595C"/>
          </a:solidFill>
          <a:latin typeface="Arial" charset="0"/>
        </a:defRPr>
      </a:lvl3pPr>
      <a:lvl4pPr algn="l" rtl="0" eaLnBrk="0" fontAlgn="base" hangingPunct="0">
        <a:spcBef>
          <a:spcPct val="0"/>
        </a:spcBef>
        <a:spcAft>
          <a:spcPct val="0"/>
        </a:spcAft>
        <a:defRPr sz="1400" b="1">
          <a:solidFill>
            <a:srgbClr val="59595C"/>
          </a:solidFill>
          <a:latin typeface="Arial" charset="0"/>
        </a:defRPr>
      </a:lvl4pPr>
      <a:lvl5pPr algn="l" rtl="0" eaLnBrk="0" fontAlgn="base" hangingPunct="0">
        <a:spcBef>
          <a:spcPct val="0"/>
        </a:spcBef>
        <a:spcAft>
          <a:spcPct val="0"/>
        </a:spcAft>
        <a:defRPr sz="1400" b="1">
          <a:solidFill>
            <a:srgbClr val="59595C"/>
          </a:solidFill>
          <a:latin typeface="Arial" charset="0"/>
        </a:defRPr>
      </a:lvl5pPr>
      <a:lvl6pPr marL="457200" algn="l" rtl="0" eaLnBrk="1" fontAlgn="base" hangingPunct="1">
        <a:spcBef>
          <a:spcPct val="0"/>
        </a:spcBef>
        <a:spcAft>
          <a:spcPct val="0"/>
        </a:spcAft>
        <a:defRPr sz="2400" b="1">
          <a:solidFill>
            <a:schemeClr val="tx2"/>
          </a:solidFill>
          <a:latin typeface="Arial" charset="0"/>
        </a:defRPr>
      </a:lvl6pPr>
      <a:lvl7pPr marL="914400" algn="l" rtl="0" eaLnBrk="1" fontAlgn="base" hangingPunct="1">
        <a:spcBef>
          <a:spcPct val="0"/>
        </a:spcBef>
        <a:spcAft>
          <a:spcPct val="0"/>
        </a:spcAft>
        <a:defRPr sz="2400" b="1">
          <a:solidFill>
            <a:schemeClr val="tx2"/>
          </a:solidFill>
          <a:latin typeface="Arial" charset="0"/>
        </a:defRPr>
      </a:lvl7pPr>
      <a:lvl8pPr marL="1371600" algn="l" rtl="0" eaLnBrk="1" fontAlgn="base" hangingPunct="1">
        <a:spcBef>
          <a:spcPct val="0"/>
        </a:spcBef>
        <a:spcAft>
          <a:spcPct val="0"/>
        </a:spcAft>
        <a:defRPr sz="2400" b="1">
          <a:solidFill>
            <a:schemeClr val="tx2"/>
          </a:solidFill>
          <a:latin typeface="Arial" charset="0"/>
        </a:defRPr>
      </a:lvl8pPr>
      <a:lvl9pPr marL="1828800" algn="l" rtl="0" eaLnBrk="1" fontAlgn="base" hangingPunct="1">
        <a:spcBef>
          <a:spcPct val="0"/>
        </a:spcBef>
        <a:spcAft>
          <a:spcPct val="0"/>
        </a:spcAft>
        <a:defRPr sz="2400" b="1">
          <a:solidFill>
            <a:schemeClr val="tx2"/>
          </a:solidFill>
          <a:latin typeface="Arial" charset="0"/>
        </a:defRPr>
      </a:lvl9pPr>
    </p:titleStyle>
    <p:bodyStyle>
      <a:lvl1pPr marL="342900" indent="-342900" algn="l" rtl="0" eaLnBrk="0" fontAlgn="base" hangingPunct="0">
        <a:spcBef>
          <a:spcPct val="20000"/>
        </a:spcBef>
        <a:spcAft>
          <a:spcPct val="0"/>
        </a:spcAft>
        <a:buClr>
          <a:srgbClr val="F0A933"/>
        </a:buClr>
        <a:buFont typeface="Lucida Grande"/>
        <a:buChar char="»"/>
        <a:defRPr sz="1400" b="1" kern="1200">
          <a:solidFill>
            <a:srgbClr val="59595C"/>
          </a:solidFill>
          <a:latin typeface="+mn-lt"/>
          <a:ea typeface="+mn-ea"/>
          <a:cs typeface="+mn-cs"/>
        </a:defRPr>
      </a:lvl1pPr>
      <a:lvl2pPr marL="457200" indent="-228600"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2pPr>
      <a:lvl3pPr marL="914400" indent="-228600"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3pPr>
      <a:lvl4pPr marL="1376363" indent="-231775"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4pPr>
      <a:lvl5pPr marL="2058988" indent="-230188"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3.jpeg"/><Relationship Id="rId2" Type="http://schemas.openxmlformats.org/officeDocument/2006/relationships/tags" Target="../tags/tag2.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oleObject" Target="../embeddings/oleObject1.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11.xml"/><Relationship Id="rId5" Type="http://schemas.openxmlformats.org/officeDocument/2006/relationships/image" Target="../media/image11.png"/><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3.jpeg"/><Relationship Id="rId2" Type="http://schemas.openxmlformats.org/officeDocument/2006/relationships/tags" Target="../tags/tag12.xml"/><Relationship Id="rId1" Type="http://schemas.openxmlformats.org/officeDocument/2006/relationships/vmlDrawing" Target="../drawings/vmlDrawing2.vml"/><Relationship Id="rId6" Type="http://schemas.openxmlformats.org/officeDocument/2006/relationships/image" Target="../media/image2.emf"/><Relationship Id="rId5" Type="http://schemas.openxmlformats.org/officeDocument/2006/relationships/oleObject" Target="../embeddings/oleObject2.bin"/><Relationship Id="rId4"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4.xml"/><Relationship Id="rId5" Type="http://schemas.openxmlformats.org/officeDocument/2006/relationships/image" Target="../media/image5.pn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5.xml"/><Relationship Id="rId6" Type="http://schemas.openxmlformats.org/officeDocument/2006/relationships/hyperlink" Target="https://www.faa.gov/documentLibrary/media/Advisory_Circular/AC_43-208_CHG_1.pdf" TargetMode="External"/><Relationship Id="rId5" Type="http://schemas.openxmlformats.org/officeDocument/2006/relationships/image" Target="../media/image7.pn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9.png"/><Relationship Id="rId2" Type="http://schemas.openxmlformats.org/officeDocument/2006/relationships/slideLayout" Target="../slideLayouts/slideLayout3.xml"/><Relationship Id="rId1" Type="http://schemas.openxmlformats.org/officeDocument/2006/relationships/tags" Target="../tags/tag6.xml"/><Relationship Id="rId6" Type="http://schemas.openxmlformats.org/officeDocument/2006/relationships/image" Target="../media/image8.png"/><Relationship Id="rId5" Type="http://schemas.openxmlformats.org/officeDocument/2006/relationships/hyperlink" Target="https://www.faa.gov/documentLibrary/media/Advisory_Circular/AC_43-208_CHG_1.pdf" TargetMode="Externa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7.xml"/><Relationship Id="rId5" Type="http://schemas.openxmlformats.org/officeDocument/2006/relationships/image" Target="../media/image6.pn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8.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9.xml"/><Relationship Id="rId5" Type="http://schemas.openxmlformats.org/officeDocument/2006/relationships/image" Target="../media/image10.pn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8" Type="http://schemas.openxmlformats.org/officeDocument/2006/relationships/hyperlink" Target="https://www.ecfr.gov/current/title-14/section-25.1529" TargetMode="External"/><Relationship Id="rId13" Type="http://schemas.openxmlformats.org/officeDocument/2006/relationships/hyperlink" Target="https://www.ecfr.gov/current/title-14/section-33.4" TargetMode="External"/><Relationship Id="rId3" Type="http://schemas.openxmlformats.org/officeDocument/2006/relationships/notesSlide" Target="../notesSlides/notesSlide9.xml"/><Relationship Id="rId7" Type="http://schemas.openxmlformats.org/officeDocument/2006/relationships/hyperlink" Target="https://www.ecfr.gov/current/title-14/section-23.1529" TargetMode="External"/><Relationship Id="rId12" Type="http://schemas.openxmlformats.org/officeDocument/2006/relationships/hyperlink" Target="https://www.ecfr.gov/current/title-14/section-31.82" TargetMode="External"/><Relationship Id="rId17" Type="http://schemas.openxmlformats.org/officeDocument/2006/relationships/hyperlink" Target="https://www.ecfr.gov/current/title-14/section-21.50#p-21.50(c)" TargetMode="External"/><Relationship Id="rId2" Type="http://schemas.openxmlformats.org/officeDocument/2006/relationships/slideLayout" Target="../slideLayouts/slideLayout3.xml"/><Relationship Id="rId16" Type="http://schemas.openxmlformats.org/officeDocument/2006/relationships/hyperlink" Target="https://www.ecfr.gov/current/title-14/section-21.17#p-21.17(b)" TargetMode="External"/><Relationship Id="rId1" Type="http://schemas.openxmlformats.org/officeDocument/2006/relationships/tags" Target="../tags/tag10.xml"/><Relationship Id="rId6" Type="http://schemas.openxmlformats.org/officeDocument/2006/relationships/hyperlink" Target="https://www.ecfr.gov/current/title-14/section-29.1529#p-29.1529(a)(2)" TargetMode="External"/><Relationship Id="rId11" Type="http://schemas.openxmlformats.org/officeDocument/2006/relationships/hyperlink" Target="https://www.ecfr.gov/current/title-14/section-29.1529" TargetMode="External"/><Relationship Id="rId5" Type="http://schemas.openxmlformats.org/officeDocument/2006/relationships/hyperlink" Target="https://www.ecfr.gov/current/title-14/section-27.1529#p-27.1529(a)(2)" TargetMode="External"/><Relationship Id="rId15" Type="http://schemas.openxmlformats.org/officeDocument/2006/relationships/hyperlink" Target="https://www.ecfr.gov/current/title-14/part-26" TargetMode="External"/><Relationship Id="rId10" Type="http://schemas.openxmlformats.org/officeDocument/2006/relationships/hyperlink" Target="https://www.ecfr.gov/current/title-14/section-27.1529" TargetMode="External"/><Relationship Id="rId4" Type="http://schemas.openxmlformats.org/officeDocument/2006/relationships/image" Target="../media/image4.jpeg"/><Relationship Id="rId9" Type="http://schemas.openxmlformats.org/officeDocument/2006/relationships/hyperlink" Target="https://www.ecfr.gov/current/title-14/section-25.1729" TargetMode="External"/><Relationship Id="rId14" Type="http://schemas.openxmlformats.org/officeDocument/2006/relationships/hyperlink" Target="https://www.ecfr.gov/current/title-14/section-35.4"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5538" name="Object 2" hidden="1">
            <a:extLst>
              <a:ext uri="{FF2B5EF4-FFF2-40B4-BE49-F238E27FC236}">
                <a16:creationId xmlns:a16="http://schemas.microsoft.com/office/drawing/2014/main" id="{75572EB7-8F33-67BA-607B-25E5CF2FE74E}"/>
              </a:ext>
            </a:extLst>
          </p:cNvPr>
          <p:cNvGraphicFramePr>
            <a:graphicFrameLocks noChangeAspect="1"/>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040" name="think-cell Slide" r:id="rId5" imgW="360" imgH="360" progId="">
                  <p:embed/>
                </p:oleObj>
              </mc:Choice>
              <mc:Fallback>
                <p:oleObj name="think-cell Slide" r:id="rId5" imgW="360" imgH="360" progId="">
                  <p:embed/>
                  <p:pic>
                    <p:nvPicPr>
                      <p:cNvPr id="65538" name="Object 2" hidden="1">
                        <a:extLst>
                          <a:ext uri="{FF2B5EF4-FFF2-40B4-BE49-F238E27FC236}">
                            <a16:creationId xmlns:a16="http://schemas.microsoft.com/office/drawing/2014/main" id="{75572EB7-8F33-67BA-607B-25E5CF2FE74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4">
            <a:extLst>
              <a:ext uri="{FF2B5EF4-FFF2-40B4-BE49-F238E27FC236}">
                <a16:creationId xmlns:a16="http://schemas.microsoft.com/office/drawing/2014/main" id="{D2962F03-B5BC-0766-D89D-CF1C6AE01B10}"/>
              </a:ext>
            </a:extLst>
          </p:cNvPr>
          <p:cNvSpPr/>
          <p:nvPr/>
        </p:nvSpPr>
        <p:spPr>
          <a:xfrm>
            <a:off x="2106613" y="6088063"/>
            <a:ext cx="8547100" cy="377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sz="1400" dirty="0">
                <a:solidFill>
                  <a:srgbClr val="4D4D4D"/>
                </a:solidFill>
                <a:cs typeface="Arial" pitchFamily="34" charset="0"/>
              </a:rPr>
              <a:t>March 27, 2025</a:t>
            </a:r>
          </a:p>
        </p:txBody>
      </p:sp>
      <p:pic>
        <p:nvPicPr>
          <p:cNvPr id="65540" name="Picture 6" descr="Color Logo Horz with tag.jpg">
            <a:extLst>
              <a:ext uri="{FF2B5EF4-FFF2-40B4-BE49-F238E27FC236}">
                <a16:creationId xmlns:a16="http://schemas.microsoft.com/office/drawing/2014/main" id="{D0C750D5-8B21-7F74-21A7-CC326D1A16E4}"/>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28625" y="1778000"/>
            <a:ext cx="4738688"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a:extLst>
              <a:ext uri="{FF2B5EF4-FFF2-40B4-BE49-F238E27FC236}">
                <a16:creationId xmlns:a16="http://schemas.microsoft.com/office/drawing/2014/main" id="{1BD0E3C9-2A24-C153-CBE1-AA89A4647C5B}"/>
              </a:ext>
            </a:extLst>
          </p:cNvPr>
          <p:cNvSpPr txBox="1">
            <a:spLocks noChangeArrowheads="1"/>
          </p:cNvSpPr>
          <p:nvPr>
            <p:custDataLst>
              <p:tags r:id="rId2"/>
            </p:custDataLst>
          </p:nvPr>
        </p:nvSpPr>
        <p:spPr bwMode="auto">
          <a:xfrm>
            <a:off x="2043113" y="3811588"/>
            <a:ext cx="7240587" cy="1262062"/>
          </a:xfrm>
          <a:prstGeom prst="rect">
            <a:avLst/>
          </a:prstGeom>
          <a:noFill/>
          <a:ln>
            <a:noFill/>
          </a:ln>
        </p:spPr>
        <p:txBody>
          <a:bodyPr lIns="0" rIns="0"/>
          <a:lstStyle/>
          <a:p>
            <a:pPr marL="177800" eaLnBrk="1" hangingPunct="1">
              <a:defRPr/>
            </a:pPr>
            <a:r>
              <a:rPr lang="en-US" sz="2200" b="1" dirty="0">
                <a:solidFill>
                  <a:srgbClr val="58595B"/>
                </a:solidFill>
                <a:latin typeface="Arial"/>
                <a:ea typeface="+mj-ea"/>
                <a:cs typeface="Arial"/>
              </a:rPr>
              <a:t>MPIG – Other Topics</a:t>
            </a:r>
          </a:p>
          <a:p>
            <a:pPr marL="177800" eaLnBrk="1" hangingPunct="1">
              <a:defRPr/>
            </a:pPr>
            <a:endParaRPr lang="en-US" sz="2200" dirty="0">
              <a:solidFill>
                <a:schemeClr val="bg2"/>
              </a:solidFill>
              <a:latin typeface="Arial"/>
              <a:ea typeface="+mj-ea"/>
              <a:cs typeface="Arial"/>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76238" y="1195388"/>
            <a:ext cx="8843962" cy="5430837"/>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7588" name="Rectangle 4">
            <a:extLst>
              <a:ext uri="{FF2B5EF4-FFF2-40B4-BE49-F238E27FC236}">
                <a16:creationId xmlns:a16="http://schemas.microsoft.com/office/drawing/2014/main" id="{D3E3444D-A7F2-AD69-6E23-3355A892E65F}"/>
              </a:ext>
            </a:extLst>
          </p:cNvPr>
          <p:cNvSpPr txBox="1">
            <a:spLocks noChangeArrowheads="1"/>
          </p:cNvSpPr>
          <p:nvPr>
            <p:custDataLst>
              <p:tags r:id="rId1"/>
            </p:custDataLst>
          </p:nvPr>
        </p:nvSpPr>
        <p:spPr bwMode="auto">
          <a:xfrm>
            <a:off x="227013" y="0"/>
            <a:ext cx="8823325"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1700" dirty="0">
                <a:solidFill>
                  <a:schemeClr val="tx1"/>
                </a:solidFill>
              </a:rPr>
              <a:t>MPIG – </a:t>
            </a:r>
            <a:r>
              <a:rPr lang="en-GB" sz="1700" dirty="0">
                <a:solidFill>
                  <a:schemeClr val="tx1"/>
                </a:solidFill>
              </a:rPr>
              <a:t>EASA Part 21 ICA availability 100% </a:t>
            </a:r>
            <a:endParaRPr lang="en-US" altLang="en-US" sz="1700" dirty="0">
              <a:solidFill>
                <a:schemeClr val="tx1"/>
              </a:solidFill>
            </a:endParaRPr>
          </a:p>
        </p:txBody>
      </p:sp>
      <p:sp>
        <p:nvSpPr>
          <p:cNvPr id="8" name="Google Shape;460;p34">
            <a:extLst>
              <a:ext uri="{FF2B5EF4-FFF2-40B4-BE49-F238E27FC236}">
                <a16:creationId xmlns:a16="http://schemas.microsoft.com/office/drawing/2014/main" id="{7FDAAB1F-F368-473D-B36E-CCF2E4CB8A9D}"/>
              </a:ext>
            </a:extLst>
          </p:cNvPr>
          <p:cNvSpPr txBox="1"/>
          <p:nvPr/>
        </p:nvSpPr>
        <p:spPr>
          <a:xfrm>
            <a:off x="428353" y="1436560"/>
            <a:ext cx="5182764" cy="2834662"/>
          </a:xfrm>
          <a:prstGeom prst="rect">
            <a:avLst/>
          </a:prstGeom>
          <a:noFill/>
          <a:ln>
            <a:noFill/>
          </a:ln>
        </p:spPr>
        <p:txBody>
          <a:bodyPr spcFirstLastPara="1" wrap="square" lIns="0" tIns="0" rIns="0" bIns="0" anchor="t" anchorCtr="0">
            <a:noAutofit/>
          </a:bodyPr>
          <a:lstStyle/>
          <a:p>
            <a:pPr>
              <a:lnSpc>
                <a:spcPct val="113000"/>
              </a:lnSpc>
              <a:spcBef>
                <a:spcPts val="0"/>
              </a:spcBef>
              <a:spcAft>
                <a:spcPts val="0"/>
              </a:spcAft>
            </a:pPr>
            <a:r>
              <a:rPr lang="en-GB" sz="1181" dirty="0">
                <a:solidFill>
                  <a:srgbClr val="595959"/>
                </a:solidFill>
              </a:rPr>
              <a:t>ISSUES</a:t>
            </a:r>
            <a:endParaRPr sz="1181" dirty="0">
              <a:solidFill>
                <a:srgbClr val="595959"/>
              </a:solidFill>
            </a:endParaRPr>
          </a:p>
          <a:p>
            <a:pPr>
              <a:lnSpc>
                <a:spcPct val="113000"/>
              </a:lnSpc>
              <a:spcBef>
                <a:spcPts val="0"/>
              </a:spcBef>
              <a:spcAft>
                <a:spcPts val="0"/>
              </a:spcAft>
            </a:pPr>
            <a:endParaRPr sz="1181" dirty="0">
              <a:solidFill>
                <a:srgbClr val="595959"/>
              </a:solidFill>
            </a:endParaRPr>
          </a:p>
          <a:p>
            <a:pPr marL="366824" lvl="1" indent="-225056">
              <a:lnSpc>
                <a:spcPct val="113000"/>
              </a:lnSpc>
              <a:spcBef>
                <a:spcPts val="0"/>
              </a:spcBef>
              <a:spcAft>
                <a:spcPts val="0"/>
              </a:spcAft>
              <a:buClr>
                <a:srgbClr val="595959"/>
              </a:buClr>
              <a:buSzPts val="1500"/>
              <a:buChar char="•"/>
            </a:pPr>
            <a:r>
              <a:rPr lang="en-GB" sz="1181" dirty="0">
                <a:solidFill>
                  <a:srgbClr val="595959"/>
                </a:solidFill>
              </a:rPr>
              <a:t>The approval and EIS of </a:t>
            </a:r>
            <a:r>
              <a:rPr lang="en-GB" sz="1181" b="1" dirty="0">
                <a:solidFill>
                  <a:srgbClr val="595959"/>
                </a:solidFill>
              </a:rPr>
              <a:t>design changes</a:t>
            </a:r>
            <a:r>
              <a:rPr lang="en-GB" sz="1181" dirty="0">
                <a:solidFill>
                  <a:srgbClr val="595959"/>
                </a:solidFill>
              </a:rPr>
              <a:t> (modifications) with impact on ICAs, MRBR in particular, </a:t>
            </a:r>
            <a:r>
              <a:rPr lang="en-GB" sz="1181" b="1" dirty="0">
                <a:solidFill>
                  <a:srgbClr val="595959"/>
                </a:solidFill>
              </a:rPr>
              <a:t>may not fit to the MRBR revision cycle</a:t>
            </a:r>
            <a:r>
              <a:rPr lang="en-GB" sz="1181" dirty="0">
                <a:solidFill>
                  <a:srgbClr val="595959"/>
                </a:solidFill>
              </a:rPr>
              <a:t> and through this might not be available at EIS.</a:t>
            </a:r>
            <a:endParaRPr sz="1181" dirty="0">
              <a:solidFill>
                <a:srgbClr val="595959"/>
              </a:solidFill>
            </a:endParaRPr>
          </a:p>
          <a:p>
            <a:pPr marL="360091">
              <a:lnSpc>
                <a:spcPct val="113000"/>
              </a:lnSpc>
              <a:spcBef>
                <a:spcPts val="0"/>
              </a:spcBef>
              <a:spcAft>
                <a:spcPts val="0"/>
              </a:spcAft>
            </a:pPr>
            <a:endParaRPr sz="1181" dirty="0">
              <a:solidFill>
                <a:srgbClr val="595959"/>
              </a:solidFill>
            </a:endParaRPr>
          </a:p>
          <a:p>
            <a:pPr marL="366824" lvl="1" indent="-225056">
              <a:lnSpc>
                <a:spcPct val="113000"/>
              </a:lnSpc>
              <a:spcBef>
                <a:spcPts val="0"/>
              </a:spcBef>
              <a:spcAft>
                <a:spcPts val="0"/>
              </a:spcAft>
              <a:buClr>
                <a:srgbClr val="595959"/>
              </a:buClr>
              <a:buSzPts val="1500"/>
              <a:buChar char="•"/>
            </a:pPr>
            <a:r>
              <a:rPr lang="en-GB" sz="1181" dirty="0">
                <a:solidFill>
                  <a:srgbClr val="595959"/>
                </a:solidFill>
              </a:rPr>
              <a:t>As per the MRB Process, changes to the MRBR are requiring Working Group and Industry Steering Committee review/validation prior MRB approval, consequently </a:t>
            </a:r>
            <a:r>
              <a:rPr lang="en-GB" sz="1181" b="1" dirty="0">
                <a:solidFill>
                  <a:srgbClr val="595959"/>
                </a:solidFill>
              </a:rPr>
              <a:t>MRBR changes having a long lead time</a:t>
            </a:r>
            <a:r>
              <a:rPr lang="en-GB" sz="1181" dirty="0">
                <a:solidFill>
                  <a:srgbClr val="595959"/>
                </a:solidFill>
              </a:rPr>
              <a:t>.</a:t>
            </a:r>
            <a:endParaRPr sz="1181" dirty="0">
              <a:solidFill>
                <a:srgbClr val="595959"/>
              </a:solidFill>
            </a:endParaRPr>
          </a:p>
          <a:p>
            <a:pPr marL="360091">
              <a:lnSpc>
                <a:spcPct val="113000"/>
              </a:lnSpc>
              <a:spcBef>
                <a:spcPts val="0"/>
              </a:spcBef>
              <a:spcAft>
                <a:spcPts val="0"/>
              </a:spcAft>
            </a:pPr>
            <a:endParaRPr sz="1181" dirty="0">
              <a:solidFill>
                <a:srgbClr val="595959"/>
              </a:solidFill>
            </a:endParaRPr>
          </a:p>
          <a:p>
            <a:pPr marL="366824" lvl="1" indent="-225056">
              <a:lnSpc>
                <a:spcPct val="113000"/>
              </a:lnSpc>
              <a:spcBef>
                <a:spcPts val="0"/>
              </a:spcBef>
              <a:spcAft>
                <a:spcPts val="0"/>
              </a:spcAft>
              <a:buClr>
                <a:srgbClr val="595959"/>
              </a:buClr>
              <a:buSzPts val="1500"/>
              <a:buChar char="•"/>
            </a:pPr>
            <a:r>
              <a:rPr lang="en-GB" sz="1181" dirty="0">
                <a:solidFill>
                  <a:srgbClr val="595959"/>
                </a:solidFill>
              </a:rPr>
              <a:t>IMPS Chapter 4.6.6 is providing the opportunity to publish Temporary Revision (TR) to the MRBR.  However, IMPS is pointing out that </a:t>
            </a:r>
            <a:r>
              <a:rPr lang="en-GB" sz="1181" b="1" dirty="0">
                <a:solidFill>
                  <a:srgbClr val="595959"/>
                </a:solidFill>
              </a:rPr>
              <a:t>TRs are only to be used on an exceptional basis. </a:t>
            </a:r>
            <a:endParaRPr sz="1181" b="1" dirty="0">
              <a:solidFill>
                <a:srgbClr val="595959"/>
              </a:solidFill>
            </a:endParaRPr>
          </a:p>
          <a:p>
            <a:pPr>
              <a:lnSpc>
                <a:spcPct val="113000"/>
              </a:lnSpc>
              <a:spcBef>
                <a:spcPts val="0"/>
              </a:spcBef>
              <a:spcAft>
                <a:spcPts val="0"/>
              </a:spcAft>
            </a:pPr>
            <a:endParaRPr sz="1181" dirty="0">
              <a:solidFill>
                <a:srgbClr val="595959"/>
              </a:solidFill>
            </a:endParaRPr>
          </a:p>
          <a:p>
            <a:pPr>
              <a:lnSpc>
                <a:spcPct val="113000"/>
              </a:lnSpc>
              <a:spcBef>
                <a:spcPts val="0"/>
              </a:spcBef>
              <a:spcAft>
                <a:spcPts val="0"/>
              </a:spcAft>
            </a:pPr>
            <a:endParaRPr sz="1181" dirty="0">
              <a:solidFill>
                <a:srgbClr val="FF0000"/>
              </a:solidFill>
            </a:endParaRPr>
          </a:p>
          <a:p>
            <a:pPr>
              <a:lnSpc>
                <a:spcPct val="113000"/>
              </a:lnSpc>
              <a:spcBef>
                <a:spcPts val="0"/>
              </a:spcBef>
              <a:spcAft>
                <a:spcPts val="0"/>
              </a:spcAft>
            </a:pPr>
            <a:endParaRPr sz="1181" dirty="0">
              <a:solidFill>
                <a:srgbClr val="595959"/>
              </a:solidFill>
            </a:endParaRPr>
          </a:p>
          <a:p>
            <a:pPr>
              <a:lnSpc>
                <a:spcPct val="113000"/>
              </a:lnSpc>
              <a:spcBef>
                <a:spcPts val="0"/>
              </a:spcBef>
              <a:spcAft>
                <a:spcPts val="0"/>
              </a:spcAft>
            </a:pPr>
            <a:endParaRPr sz="1181" dirty="0">
              <a:solidFill>
                <a:srgbClr val="595959"/>
              </a:solidFill>
            </a:endParaRPr>
          </a:p>
        </p:txBody>
      </p:sp>
      <p:pic>
        <p:nvPicPr>
          <p:cNvPr id="9" name="Google Shape;461;p34">
            <a:extLst>
              <a:ext uri="{FF2B5EF4-FFF2-40B4-BE49-F238E27FC236}">
                <a16:creationId xmlns:a16="http://schemas.microsoft.com/office/drawing/2014/main" id="{BFB7B732-EF08-4957-943D-8A333C37BF78}"/>
              </a:ext>
            </a:extLst>
          </p:cNvPr>
          <p:cNvPicPr preferRelativeResize="0"/>
          <p:nvPr/>
        </p:nvPicPr>
        <p:blipFill rotWithShape="1">
          <a:blip r:embed="rId5">
            <a:alphaModFix/>
          </a:blip>
          <a:srcRect l="5233" r="5608"/>
          <a:stretch/>
        </p:blipFill>
        <p:spPr>
          <a:xfrm>
            <a:off x="5845888" y="1595131"/>
            <a:ext cx="3328547" cy="3809885"/>
          </a:xfrm>
          <a:prstGeom prst="rect">
            <a:avLst/>
          </a:prstGeom>
          <a:noFill/>
          <a:ln>
            <a:noFill/>
          </a:ln>
          <a:effectLst>
            <a:outerShdw blurRad="57150" dist="19050" dir="5400000" algn="bl" rotWithShape="0">
              <a:srgbClr val="000000">
                <a:alpha val="50000"/>
              </a:srgbClr>
            </a:outerShdw>
          </a:effectLst>
        </p:spPr>
      </p:pic>
      <p:sp>
        <p:nvSpPr>
          <p:cNvPr id="10" name="Google Shape;463;p34">
            <a:extLst>
              <a:ext uri="{FF2B5EF4-FFF2-40B4-BE49-F238E27FC236}">
                <a16:creationId xmlns:a16="http://schemas.microsoft.com/office/drawing/2014/main" id="{92BC94BE-DF9F-49F5-8245-93DC7BD9D9CA}"/>
              </a:ext>
            </a:extLst>
          </p:cNvPr>
          <p:cNvSpPr txBox="1"/>
          <p:nvPr/>
        </p:nvSpPr>
        <p:spPr>
          <a:xfrm>
            <a:off x="537063" y="4177249"/>
            <a:ext cx="4962070" cy="1405000"/>
          </a:xfrm>
          <a:prstGeom prst="rect">
            <a:avLst/>
          </a:prstGeom>
          <a:solidFill>
            <a:srgbClr val="6D9EEB"/>
          </a:solidFill>
          <a:ln>
            <a:noFill/>
          </a:ln>
        </p:spPr>
        <p:txBody>
          <a:bodyPr spcFirstLastPara="1" wrap="square" lIns="72009" tIns="72009" rIns="72009" bIns="72009" anchor="t" anchorCtr="0">
            <a:spAutoFit/>
          </a:bodyPr>
          <a:lstStyle/>
          <a:p>
            <a:pPr algn="ctr">
              <a:lnSpc>
                <a:spcPct val="113000"/>
              </a:lnSpc>
              <a:spcBef>
                <a:spcPts val="0"/>
              </a:spcBef>
              <a:spcAft>
                <a:spcPts val="0"/>
              </a:spcAft>
            </a:pPr>
            <a:r>
              <a:rPr lang="en-GB" sz="1811">
                <a:solidFill>
                  <a:schemeClr val="lt1"/>
                </a:solidFill>
              </a:rPr>
              <a:t>Do we need a CIP to get the use of TRs changed?</a:t>
            </a:r>
            <a:endParaRPr sz="1811">
              <a:solidFill>
                <a:schemeClr val="lt1"/>
              </a:solidFill>
            </a:endParaRPr>
          </a:p>
          <a:p>
            <a:pPr algn="ctr">
              <a:lnSpc>
                <a:spcPct val="113000"/>
              </a:lnSpc>
              <a:spcBef>
                <a:spcPts val="0"/>
              </a:spcBef>
              <a:spcAft>
                <a:spcPts val="0"/>
              </a:spcAft>
            </a:pPr>
            <a:r>
              <a:rPr lang="en-GB" sz="1811">
                <a:solidFill>
                  <a:schemeClr val="lt1"/>
                </a:solidFill>
              </a:rPr>
              <a:t>Do we what to review the MRBR approval process? </a:t>
            </a:r>
            <a:endParaRPr sz="1811">
              <a:solidFill>
                <a:schemeClr val="lt1"/>
              </a:solidFill>
            </a:endParaRPr>
          </a:p>
        </p:txBody>
      </p:sp>
      <p:sp>
        <p:nvSpPr>
          <p:cNvPr id="11" name="Google Shape;462;p34">
            <a:extLst>
              <a:ext uri="{FF2B5EF4-FFF2-40B4-BE49-F238E27FC236}">
                <a16:creationId xmlns:a16="http://schemas.microsoft.com/office/drawing/2014/main" id="{14DAE889-8C8B-4527-AEBC-A559730E3C86}"/>
              </a:ext>
            </a:extLst>
          </p:cNvPr>
          <p:cNvSpPr/>
          <p:nvPr/>
        </p:nvSpPr>
        <p:spPr>
          <a:xfrm>
            <a:off x="6480767" y="5228921"/>
            <a:ext cx="2058787" cy="170128"/>
          </a:xfrm>
          <a:prstGeom prst="rect">
            <a:avLst/>
          </a:prstGeom>
          <a:noFill/>
          <a:ln w="28575" cap="flat" cmpd="sng">
            <a:solidFill>
              <a:srgbClr val="FF0000"/>
            </a:solidFill>
            <a:prstDash val="solid"/>
            <a:round/>
            <a:headEnd type="none" w="sm" len="sm"/>
            <a:tailEnd type="none" w="sm" len="sm"/>
          </a:ln>
        </p:spPr>
        <p:txBody>
          <a:bodyPr spcFirstLastPara="1" wrap="square" lIns="72009" tIns="72009" rIns="72009" bIns="72009" anchor="ctr" anchorCtr="0">
            <a:noAutofit/>
          </a:bodyPr>
          <a:lstStyle/>
          <a:p>
            <a:pPr algn="ctr">
              <a:spcBef>
                <a:spcPts val="0"/>
              </a:spcBef>
              <a:spcAft>
                <a:spcPts val="0"/>
              </a:spcAft>
            </a:pPr>
            <a:endParaRPr sz="1260"/>
          </a:p>
        </p:txBody>
      </p:sp>
    </p:spTree>
    <p:extLst>
      <p:ext uri="{BB962C8B-B14F-4D97-AF65-F5344CB8AC3E}">
        <p14:creationId xmlns:p14="http://schemas.microsoft.com/office/powerpoint/2010/main" val="1023385851"/>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5778" name="Object 2" hidden="1">
            <a:extLst>
              <a:ext uri="{FF2B5EF4-FFF2-40B4-BE49-F238E27FC236}">
                <a16:creationId xmlns:a16="http://schemas.microsoft.com/office/drawing/2014/main" id="{92ED868A-E04A-DB54-CA45-564FF93553F9}"/>
              </a:ext>
            </a:extLst>
          </p:cNvPr>
          <p:cNvGraphicFramePr>
            <a:graphicFrameLocks noChangeAspect="1"/>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064" name="think-cell Slide" r:id="rId5" imgW="360" imgH="360" progId="">
                  <p:embed/>
                </p:oleObj>
              </mc:Choice>
              <mc:Fallback>
                <p:oleObj name="think-cell Slide" r:id="rId5" imgW="360" imgH="360" progId="">
                  <p:embed/>
                  <p:pic>
                    <p:nvPicPr>
                      <p:cNvPr id="75778" name="Object 2" hidden="1">
                        <a:extLst>
                          <a:ext uri="{FF2B5EF4-FFF2-40B4-BE49-F238E27FC236}">
                            <a16:creationId xmlns:a16="http://schemas.microsoft.com/office/drawing/2014/main" id="{92ED868A-E04A-DB54-CA45-564FF93553F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75779" name="Picture 6" descr="Color Logo Horz with tag.jpg">
            <a:extLst>
              <a:ext uri="{FF2B5EF4-FFF2-40B4-BE49-F238E27FC236}">
                <a16:creationId xmlns:a16="http://schemas.microsoft.com/office/drawing/2014/main" id="{5C16BFD9-C78E-3F79-1D7F-ACD1ED15FF55}"/>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28625" y="1778000"/>
            <a:ext cx="4738688"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a:extLst>
              <a:ext uri="{FF2B5EF4-FFF2-40B4-BE49-F238E27FC236}">
                <a16:creationId xmlns:a16="http://schemas.microsoft.com/office/drawing/2014/main" id="{2E56A897-8705-9CA8-0731-CD5FF6B4E64B}"/>
              </a:ext>
            </a:extLst>
          </p:cNvPr>
          <p:cNvSpPr txBox="1">
            <a:spLocks noChangeArrowheads="1"/>
          </p:cNvSpPr>
          <p:nvPr>
            <p:custDataLst>
              <p:tags r:id="rId2"/>
            </p:custDataLst>
          </p:nvPr>
        </p:nvSpPr>
        <p:spPr bwMode="auto">
          <a:xfrm>
            <a:off x="2043113" y="3811588"/>
            <a:ext cx="7240587" cy="1262062"/>
          </a:xfrm>
          <a:prstGeom prst="rect">
            <a:avLst/>
          </a:prstGeom>
          <a:noFill/>
          <a:ln>
            <a:noFill/>
          </a:ln>
        </p:spPr>
        <p:txBody>
          <a:bodyPr lIns="0" rIns="0"/>
          <a:lstStyle/>
          <a:p>
            <a:pPr marL="177800" eaLnBrk="1" hangingPunct="1">
              <a:defRPr/>
            </a:pPr>
            <a:endParaRPr lang="en-US" sz="2200" dirty="0">
              <a:solidFill>
                <a:srgbClr val="58595B"/>
              </a:solidFill>
              <a:latin typeface="Arial"/>
              <a:ea typeface="+mj-ea"/>
              <a:cs typeface="Arial"/>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76238" y="1195388"/>
            <a:ext cx="8843962" cy="5430837"/>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7588" name="Rectangle 4">
            <a:extLst>
              <a:ext uri="{FF2B5EF4-FFF2-40B4-BE49-F238E27FC236}">
                <a16:creationId xmlns:a16="http://schemas.microsoft.com/office/drawing/2014/main" id="{D3E3444D-A7F2-AD69-6E23-3355A892E65F}"/>
              </a:ext>
            </a:extLst>
          </p:cNvPr>
          <p:cNvSpPr txBox="1">
            <a:spLocks noChangeArrowheads="1"/>
          </p:cNvSpPr>
          <p:nvPr>
            <p:custDataLst>
              <p:tags r:id="rId1"/>
            </p:custDataLst>
          </p:nvPr>
        </p:nvSpPr>
        <p:spPr bwMode="auto">
          <a:xfrm>
            <a:off x="227013" y="0"/>
            <a:ext cx="8823325"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1700" dirty="0">
                <a:solidFill>
                  <a:schemeClr val="tx1"/>
                </a:solidFill>
              </a:rPr>
              <a:t>MPIG – Other Topics</a:t>
            </a:r>
            <a:endParaRPr lang="en-US" altLang="en-US" sz="1700" dirty="0">
              <a:solidFill>
                <a:schemeClr val="accent2"/>
              </a:solidFill>
            </a:endParaRPr>
          </a:p>
        </p:txBody>
      </p:sp>
      <p:pic>
        <p:nvPicPr>
          <p:cNvPr id="3" name="Grafik 2">
            <a:extLst>
              <a:ext uri="{FF2B5EF4-FFF2-40B4-BE49-F238E27FC236}">
                <a16:creationId xmlns:a16="http://schemas.microsoft.com/office/drawing/2014/main" id="{E0A5AFDD-5DDC-4298-9A2C-92193E44F545}"/>
              </a:ext>
            </a:extLst>
          </p:cNvPr>
          <p:cNvPicPr>
            <a:picLocks noChangeAspect="1"/>
          </p:cNvPicPr>
          <p:nvPr/>
        </p:nvPicPr>
        <p:blipFill>
          <a:blip r:embed="rId5"/>
          <a:stretch>
            <a:fillRect/>
          </a:stretch>
        </p:blipFill>
        <p:spPr>
          <a:xfrm>
            <a:off x="458439" y="1986784"/>
            <a:ext cx="3558667" cy="2284422"/>
          </a:xfrm>
          <a:prstGeom prst="rect">
            <a:avLst/>
          </a:prstGeom>
          <a:ln>
            <a:noFill/>
          </a:ln>
          <a:effectLst>
            <a:outerShdw blurRad="292100" dist="139700" dir="2700000" algn="tl" rotWithShape="0">
              <a:srgbClr val="333333">
                <a:alpha val="65000"/>
              </a:srgbClr>
            </a:outerShdw>
          </a:effectLst>
        </p:spPr>
      </p:pic>
      <p:sp>
        <p:nvSpPr>
          <p:cNvPr id="4" name="Textfeld 3">
            <a:extLst>
              <a:ext uri="{FF2B5EF4-FFF2-40B4-BE49-F238E27FC236}">
                <a16:creationId xmlns:a16="http://schemas.microsoft.com/office/drawing/2014/main" id="{D3B5EC93-D4D1-40D6-85A7-63F6F1204A58}"/>
              </a:ext>
            </a:extLst>
          </p:cNvPr>
          <p:cNvSpPr txBox="1"/>
          <p:nvPr/>
        </p:nvSpPr>
        <p:spPr>
          <a:xfrm>
            <a:off x="1223712" y="4420320"/>
            <a:ext cx="2028119" cy="397201"/>
          </a:xfrm>
          <a:prstGeom prst="rect">
            <a:avLst/>
          </a:prstGeom>
          <a:noFill/>
        </p:spPr>
        <p:txBody>
          <a:bodyPr wrap="none" tIns="90000" bIns="90000" rtlCol="0">
            <a:spAutoFit/>
          </a:bodyPr>
          <a:lstStyle/>
          <a:p>
            <a:pPr algn="ctr"/>
            <a:r>
              <a:rPr lang="de-DE" sz="1400" dirty="0"/>
              <a:t>Escape Slide Sampling</a:t>
            </a:r>
          </a:p>
        </p:txBody>
      </p:sp>
      <p:pic>
        <p:nvPicPr>
          <p:cNvPr id="6" name="Grafik 5">
            <a:extLst>
              <a:ext uri="{FF2B5EF4-FFF2-40B4-BE49-F238E27FC236}">
                <a16:creationId xmlns:a16="http://schemas.microsoft.com/office/drawing/2014/main" id="{3CB95BFE-BBF3-4A78-8C27-FB6996F07C16}"/>
              </a:ext>
            </a:extLst>
          </p:cNvPr>
          <p:cNvPicPr>
            <a:picLocks noChangeAspect="1"/>
          </p:cNvPicPr>
          <p:nvPr/>
        </p:nvPicPr>
        <p:blipFill>
          <a:blip r:embed="rId6"/>
          <a:stretch>
            <a:fillRect/>
          </a:stretch>
        </p:blipFill>
        <p:spPr>
          <a:xfrm>
            <a:off x="4884615" y="1984040"/>
            <a:ext cx="3995456" cy="2281678"/>
          </a:xfrm>
          <a:prstGeom prst="rect">
            <a:avLst/>
          </a:prstGeom>
          <a:ln>
            <a:noFill/>
          </a:ln>
          <a:effectLst>
            <a:outerShdw blurRad="292100" dist="139700" dir="2700000" algn="tl" rotWithShape="0">
              <a:srgbClr val="333333">
                <a:alpha val="65000"/>
              </a:srgbClr>
            </a:outerShdw>
          </a:effectLst>
        </p:spPr>
      </p:pic>
      <p:sp>
        <p:nvSpPr>
          <p:cNvPr id="16" name="Textfeld 15">
            <a:extLst>
              <a:ext uri="{FF2B5EF4-FFF2-40B4-BE49-F238E27FC236}">
                <a16:creationId xmlns:a16="http://schemas.microsoft.com/office/drawing/2014/main" id="{64891401-E8E1-44DB-89AA-0C9F52B1CAA5}"/>
              </a:ext>
            </a:extLst>
          </p:cNvPr>
          <p:cNvSpPr txBox="1"/>
          <p:nvPr/>
        </p:nvSpPr>
        <p:spPr>
          <a:xfrm>
            <a:off x="5428759" y="4420320"/>
            <a:ext cx="2907167" cy="828089"/>
          </a:xfrm>
          <a:prstGeom prst="rect">
            <a:avLst/>
          </a:prstGeom>
          <a:noFill/>
        </p:spPr>
        <p:txBody>
          <a:bodyPr wrap="square" tIns="90000" bIns="90000" rtlCol="0">
            <a:spAutoFit/>
          </a:bodyPr>
          <a:lstStyle/>
          <a:p>
            <a:pPr algn="ctr"/>
            <a:r>
              <a:rPr lang="en-US" sz="1400" dirty="0"/>
              <a:t>Instructions for Continued Airworthiness (ICA) availability at Entering in Service</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76238" y="1195388"/>
            <a:ext cx="8843962" cy="5430837"/>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7588" name="Rectangle 4">
            <a:extLst>
              <a:ext uri="{FF2B5EF4-FFF2-40B4-BE49-F238E27FC236}">
                <a16:creationId xmlns:a16="http://schemas.microsoft.com/office/drawing/2014/main" id="{D3E3444D-A7F2-AD69-6E23-3355A892E65F}"/>
              </a:ext>
            </a:extLst>
          </p:cNvPr>
          <p:cNvSpPr txBox="1">
            <a:spLocks noChangeArrowheads="1"/>
          </p:cNvSpPr>
          <p:nvPr>
            <p:custDataLst>
              <p:tags r:id="rId1"/>
            </p:custDataLst>
          </p:nvPr>
        </p:nvSpPr>
        <p:spPr bwMode="auto">
          <a:xfrm>
            <a:off x="227013" y="0"/>
            <a:ext cx="8823325"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1700" dirty="0">
                <a:solidFill>
                  <a:schemeClr val="tx1"/>
                </a:solidFill>
              </a:rPr>
              <a:t>MPIG – Other Topics</a:t>
            </a:r>
            <a:endParaRPr lang="en-US" altLang="en-US" sz="1700" dirty="0">
              <a:solidFill>
                <a:schemeClr val="accent2"/>
              </a:solidFill>
            </a:endParaRPr>
          </a:p>
        </p:txBody>
      </p:sp>
      <p:pic>
        <p:nvPicPr>
          <p:cNvPr id="3" name="Grafik 2">
            <a:extLst>
              <a:ext uri="{FF2B5EF4-FFF2-40B4-BE49-F238E27FC236}">
                <a16:creationId xmlns:a16="http://schemas.microsoft.com/office/drawing/2014/main" id="{E0A5AFDD-5DDC-4298-9A2C-92193E44F545}"/>
              </a:ext>
            </a:extLst>
          </p:cNvPr>
          <p:cNvPicPr>
            <a:picLocks noChangeAspect="1"/>
          </p:cNvPicPr>
          <p:nvPr/>
        </p:nvPicPr>
        <p:blipFill>
          <a:blip r:embed="rId5"/>
          <a:stretch>
            <a:fillRect/>
          </a:stretch>
        </p:blipFill>
        <p:spPr>
          <a:xfrm>
            <a:off x="2373378" y="1502697"/>
            <a:ext cx="4854444" cy="3116223"/>
          </a:xfrm>
          <a:prstGeom prst="rect">
            <a:avLst/>
          </a:prstGeom>
          <a:ln>
            <a:noFill/>
          </a:ln>
          <a:effectLst>
            <a:outerShdw blurRad="292100" dist="139700" dir="2700000" algn="tl" rotWithShape="0">
              <a:srgbClr val="333333">
                <a:alpha val="65000"/>
              </a:srgbClr>
            </a:outerShdw>
          </a:effectLst>
        </p:spPr>
      </p:pic>
      <p:sp>
        <p:nvSpPr>
          <p:cNvPr id="4" name="Textfeld 3">
            <a:extLst>
              <a:ext uri="{FF2B5EF4-FFF2-40B4-BE49-F238E27FC236}">
                <a16:creationId xmlns:a16="http://schemas.microsoft.com/office/drawing/2014/main" id="{D3B5EC93-D4D1-40D6-85A7-63F6F1204A58}"/>
              </a:ext>
            </a:extLst>
          </p:cNvPr>
          <p:cNvSpPr txBox="1"/>
          <p:nvPr/>
        </p:nvSpPr>
        <p:spPr>
          <a:xfrm>
            <a:off x="3786540" y="4850166"/>
            <a:ext cx="2028119" cy="397201"/>
          </a:xfrm>
          <a:prstGeom prst="rect">
            <a:avLst/>
          </a:prstGeom>
          <a:noFill/>
        </p:spPr>
        <p:txBody>
          <a:bodyPr wrap="none" tIns="90000" bIns="90000" rtlCol="0">
            <a:spAutoFit/>
          </a:bodyPr>
          <a:lstStyle/>
          <a:p>
            <a:pPr algn="ctr"/>
            <a:r>
              <a:rPr lang="de-DE" sz="1400" dirty="0"/>
              <a:t>Escape Slide Sampling</a:t>
            </a:r>
          </a:p>
        </p:txBody>
      </p:sp>
    </p:spTree>
    <p:extLst>
      <p:ext uri="{BB962C8B-B14F-4D97-AF65-F5344CB8AC3E}">
        <p14:creationId xmlns:p14="http://schemas.microsoft.com/office/powerpoint/2010/main" val="258766098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76238" y="1195388"/>
            <a:ext cx="8843962" cy="5430837"/>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7588" name="Rectangle 4">
            <a:extLst>
              <a:ext uri="{FF2B5EF4-FFF2-40B4-BE49-F238E27FC236}">
                <a16:creationId xmlns:a16="http://schemas.microsoft.com/office/drawing/2014/main" id="{D3E3444D-A7F2-AD69-6E23-3355A892E65F}"/>
              </a:ext>
            </a:extLst>
          </p:cNvPr>
          <p:cNvSpPr txBox="1">
            <a:spLocks noChangeArrowheads="1"/>
          </p:cNvSpPr>
          <p:nvPr>
            <p:custDataLst>
              <p:tags r:id="rId1"/>
            </p:custDataLst>
          </p:nvPr>
        </p:nvSpPr>
        <p:spPr bwMode="auto">
          <a:xfrm>
            <a:off x="227013" y="0"/>
            <a:ext cx="8823325"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1700" dirty="0">
                <a:solidFill>
                  <a:schemeClr val="tx1"/>
                </a:solidFill>
              </a:rPr>
              <a:t>MPIG – Escape Slide Sampling</a:t>
            </a:r>
            <a:endParaRPr lang="en-US" altLang="en-US" sz="1700" dirty="0">
              <a:solidFill>
                <a:schemeClr val="accent2"/>
              </a:solidFill>
            </a:endParaRPr>
          </a:p>
        </p:txBody>
      </p:sp>
      <p:pic>
        <p:nvPicPr>
          <p:cNvPr id="8" name="Google Shape;398;p29">
            <a:extLst>
              <a:ext uri="{FF2B5EF4-FFF2-40B4-BE49-F238E27FC236}">
                <a16:creationId xmlns:a16="http://schemas.microsoft.com/office/drawing/2014/main" id="{40BF40CC-C403-4988-92F0-25BF34D43C0C}"/>
              </a:ext>
            </a:extLst>
          </p:cNvPr>
          <p:cNvPicPr preferRelativeResize="0"/>
          <p:nvPr/>
        </p:nvPicPr>
        <p:blipFill>
          <a:blip r:embed="rId5">
            <a:alphaModFix/>
          </a:blip>
          <a:stretch>
            <a:fillRect/>
          </a:stretch>
        </p:blipFill>
        <p:spPr>
          <a:xfrm>
            <a:off x="6416431" y="1338263"/>
            <a:ext cx="2574781" cy="4394724"/>
          </a:xfrm>
          <a:prstGeom prst="rect">
            <a:avLst/>
          </a:prstGeom>
          <a:noFill/>
          <a:ln>
            <a:noFill/>
          </a:ln>
        </p:spPr>
      </p:pic>
      <p:sp>
        <p:nvSpPr>
          <p:cNvPr id="9" name="Google Shape;399;p29">
            <a:extLst>
              <a:ext uri="{FF2B5EF4-FFF2-40B4-BE49-F238E27FC236}">
                <a16:creationId xmlns:a16="http://schemas.microsoft.com/office/drawing/2014/main" id="{AED9BDB9-7B18-47BC-9499-5DB7CBBB9A42}"/>
              </a:ext>
            </a:extLst>
          </p:cNvPr>
          <p:cNvSpPr txBox="1"/>
          <p:nvPr/>
        </p:nvSpPr>
        <p:spPr>
          <a:xfrm>
            <a:off x="376238" y="1371876"/>
            <a:ext cx="5586900" cy="1791965"/>
          </a:xfrm>
          <a:prstGeom prst="rect">
            <a:avLst/>
          </a:prstGeom>
          <a:noFill/>
          <a:ln>
            <a:noFill/>
          </a:ln>
        </p:spPr>
        <p:txBody>
          <a:bodyPr spcFirstLastPara="1" wrap="square" lIns="72009" tIns="72009" rIns="72009" bIns="72009" anchor="t" anchorCtr="0">
            <a:spAutoFit/>
          </a:bodyPr>
          <a:lstStyle/>
          <a:p>
            <a:pPr>
              <a:lnSpc>
                <a:spcPct val="130000"/>
              </a:lnSpc>
              <a:spcBef>
                <a:spcPts val="473"/>
              </a:spcBef>
              <a:spcAft>
                <a:spcPts val="0"/>
              </a:spcAft>
            </a:pPr>
            <a:r>
              <a:rPr lang="en-GB" sz="1260" dirty="0">
                <a:solidFill>
                  <a:schemeClr val="dk1"/>
                </a:solidFill>
              </a:rPr>
              <a:t>For US operators, a FAA ‘National Requirement’ exists which requests an operational check of the cabin escape slides/raft on a sampling basis. For further details refer to </a:t>
            </a:r>
            <a:r>
              <a:rPr lang="en-GB" sz="1260" u="sng" dirty="0">
                <a:solidFill>
                  <a:schemeClr val="hlink"/>
                </a:solidFill>
                <a:hlinkClick r:id="rId6"/>
              </a:rPr>
              <a:t>AC 43-208</a:t>
            </a:r>
            <a:r>
              <a:rPr lang="en-GB" sz="1260" dirty="0">
                <a:solidFill>
                  <a:schemeClr val="dk1"/>
                </a:solidFill>
              </a:rPr>
              <a:t>.</a:t>
            </a:r>
            <a:endParaRPr sz="1260" dirty="0">
              <a:solidFill>
                <a:schemeClr val="dk1"/>
              </a:solidFill>
            </a:endParaRPr>
          </a:p>
          <a:p>
            <a:pPr>
              <a:lnSpc>
                <a:spcPct val="130000"/>
              </a:lnSpc>
              <a:spcBef>
                <a:spcPts val="473"/>
              </a:spcBef>
              <a:spcAft>
                <a:spcPts val="0"/>
              </a:spcAft>
            </a:pPr>
            <a:endParaRPr sz="1260" dirty="0">
              <a:solidFill>
                <a:schemeClr val="dk1"/>
              </a:solidFill>
            </a:endParaRPr>
          </a:p>
          <a:p>
            <a:pPr>
              <a:lnSpc>
                <a:spcPct val="130000"/>
              </a:lnSpc>
              <a:spcBef>
                <a:spcPts val="473"/>
              </a:spcBef>
              <a:spcAft>
                <a:spcPts val="0"/>
              </a:spcAft>
              <a:buClr>
                <a:schemeClr val="dk1"/>
              </a:buClr>
              <a:buSzPts val="1100"/>
            </a:pPr>
            <a:endParaRPr sz="1260" dirty="0">
              <a:solidFill>
                <a:schemeClr val="dk1"/>
              </a:solidFill>
            </a:endParaRPr>
          </a:p>
          <a:p>
            <a:pPr>
              <a:spcBef>
                <a:spcPts val="0"/>
              </a:spcBef>
              <a:spcAft>
                <a:spcPts val="0"/>
              </a:spcAft>
            </a:pPr>
            <a:endParaRPr sz="1260" dirty="0">
              <a:solidFill>
                <a:srgbClr val="595959"/>
              </a:solidFill>
            </a:endParaRPr>
          </a:p>
        </p:txBody>
      </p:sp>
      <p:sp>
        <p:nvSpPr>
          <p:cNvPr id="10" name="Google Shape;400;p29">
            <a:extLst>
              <a:ext uri="{FF2B5EF4-FFF2-40B4-BE49-F238E27FC236}">
                <a16:creationId xmlns:a16="http://schemas.microsoft.com/office/drawing/2014/main" id="{BF554477-4839-49A1-BC9B-95782ABE9F60}"/>
              </a:ext>
            </a:extLst>
          </p:cNvPr>
          <p:cNvSpPr txBox="1"/>
          <p:nvPr/>
        </p:nvSpPr>
        <p:spPr>
          <a:xfrm>
            <a:off x="393700" y="2476390"/>
            <a:ext cx="5694485" cy="2822568"/>
          </a:xfrm>
          <a:prstGeom prst="rect">
            <a:avLst/>
          </a:prstGeom>
          <a:solidFill>
            <a:srgbClr val="F8F8F8"/>
          </a:solidFill>
          <a:ln>
            <a:noFill/>
          </a:ln>
          <a:effectLst>
            <a:outerShdw blurRad="57150" dist="19050" dir="5400000" algn="bl" rotWithShape="0">
              <a:srgbClr val="000000">
                <a:alpha val="50000"/>
              </a:srgbClr>
            </a:outerShdw>
          </a:effectLst>
        </p:spPr>
        <p:txBody>
          <a:bodyPr spcFirstLastPara="1" wrap="square" lIns="72009" tIns="72009" rIns="72009" bIns="72009" anchor="t" anchorCtr="0">
            <a:spAutoFit/>
          </a:bodyPr>
          <a:lstStyle/>
          <a:p>
            <a:pPr>
              <a:lnSpc>
                <a:spcPct val="130000"/>
              </a:lnSpc>
              <a:spcBef>
                <a:spcPts val="473"/>
              </a:spcBef>
              <a:spcAft>
                <a:spcPts val="0"/>
              </a:spcAft>
            </a:pPr>
            <a:r>
              <a:rPr lang="en-GB" sz="1100" b="1" dirty="0">
                <a:solidFill>
                  <a:schemeClr val="dk1"/>
                </a:solidFill>
              </a:rPr>
              <a:t>c. Why Are Maintenance Time Limitations Needed?</a:t>
            </a:r>
            <a:endParaRPr sz="1100" b="1" dirty="0">
              <a:solidFill>
                <a:schemeClr val="dk1"/>
              </a:solidFill>
            </a:endParaRPr>
          </a:p>
          <a:p>
            <a:pPr>
              <a:lnSpc>
                <a:spcPct val="130000"/>
              </a:lnSpc>
              <a:spcBef>
                <a:spcPts val="473"/>
              </a:spcBef>
              <a:spcAft>
                <a:spcPts val="0"/>
              </a:spcAft>
            </a:pPr>
            <a:r>
              <a:rPr lang="en-GB" sz="1100" dirty="0">
                <a:solidFill>
                  <a:srgbClr val="CCCCCC"/>
                </a:solidFill>
              </a:rPr>
              <a:t>(1) Inspection periods for EES will determine the continued serviceability and immediate readiness of EES equipment for its intended emergency purpose. …….</a:t>
            </a:r>
            <a:endParaRPr sz="1100" dirty="0">
              <a:solidFill>
                <a:srgbClr val="CCCCCC"/>
              </a:solidFill>
            </a:endParaRPr>
          </a:p>
          <a:p>
            <a:pPr>
              <a:lnSpc>
                <a:spcPct val="130000"/>
              </a:lnSpc>
              <a:spcBef>
                <a:spcPts val="473"/>
              </a:spcBef>
              <a:spcAft>
                <a:spcPts val="0"/>
              </a:spcAft>
            </a:pPr>
            <a:r>
              <a:rPr lang="en-GB" sz="1100" dirty="0">
                <a:solidFill>
                  <a:srgbClr val="CCCCCC"/>
                </a:solidFill>
              </a:rPr>
              <a:t>(2) Two types of inspection tasks are used in aircraft maintenance: failure-finding tasks, which identify functional failures, and failure prevention tasks, which identify potential failures. ……</a:t>
            </a:r>
            <a:endParaRPr sz="1100" dirty="0">
              <a:solidFill>
                <a:srgbClr val="CCCCCC"/>
              </a:solidFill>
            </a:endParaRPr>
          </a:p>
          <a:p>
            <a:pPr>
              <a:lnSpc>
                <a:spcPct val="130000"/>
              </a:lnSpc>
              <a:spcBef>
                <a:spcPts val="473"/>
              </a:spcBef>
              <a:spcAft>
                <a:spcPts val="0"/>
              </a:spcAft>
            </a:pPr>
            <a:r>
              <a:rPr lang="en-GB" sz="1100" dirty="0">
                <a:solidFill>
                  <a:schemeClr val="dk1"/>
                </a:solidFill>
              </a:rPr>
              <a:t>(3) </a:t>
            </a:r>
            <a:r>
              <a:rPr lang="en-GB" sz="1100" b="1" dirty="0">
                <a:solidFill>
                  <a:schemeClr val="dk1"/>
                </a:solidFill>
              </a:rPr>
              <a:t>Scheduled deployments on the aircraft </a:t>
            </a:r>
            <a:r>
              <a:rPr lang="en-GB" sz="1100" dirty="0">
                <a:solidFill>
                  <a:schemeClr val="dk1"/>
                </a:solidFill>
              </a:rPr>
              <a:t>or during a combination of on-aircraft functional tests, inspections, and test-fixture usage may be used, provided the test-fixture replicates the aircraft installation. The number of scheduled deployment checks should be included for statistical validity. Inadvertent deployments, while a source of useful information, should not be considered or used as the sole source of reliability information. </a:t>
            </a:r>
            <a:endParaRPr sz="1100" dirty="0">
              <a:solidFill>
                <a:srgbClr val="595959"/>
              </a:solidFill>
            </a:endParaRPr>
          </a:p>
        </p:txBody>
      </p:sp>
    </p:spTree>
    <p:extLst>
      <p:ext uri="{BB962C8B-B14F-4D97-AF65-F5344CB8AC3E}">
        <p14:creationId xmlns:p14="http://schemas.microsoft.com/office/powerpoint/2010/main" val="60904735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76238" y="1195388"/>
            <a:ext cx="8843962" cy="5430837"/>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7588" name="Rectangle 4">
            <a:extLst>
              <a:ext uri="{FF2B5EF4-FFF2-40B4-BE49-F238E27FC236}">
                <a16:creationId xmlns:a16="http://schemas.microsoft.com/office/drawing/2014/main" id="{D3E3444D-A7F2-AD69-6E23-3355A892E65F}"/>
              </a:ext>
            </a:extLst>
          </p:cNvPr>
          <p:cNvSpPr txBox="1">
            <a:spLocks noChangeArrowheads="1"/>
          </p:cNvSpPr>
          <p:nvPr>
            <p:custDataLst>
              <p:tags r:id="rId1"/>
            </p:custDataLst>
          </p:nvPr>
        </p:nvSpPr>
        <p:spPr bwMode="auto">
          <a:xfrm>
            <a:off x="227013" y="0"/>
            <a:ext cx="8823325"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1700" dirty="0">
                <a:solidFill>
                  <a:schemeClr val="tx1"/>
                </a:solidFill>
              </a:rPr>
              <a:t>MPIG – Escape Slide Sampling</a:t>
            </a:r>
            <a:endParaRPr lang="en-US" altLang="en-US" sz="1700" dirty="0">
              <a:solidFill>
                <a:schemeClr val="accent2"/>
              </a:solidFill>
            </a:endParaRPr>
          </a:p>
        </p:txBody>
      </p:sp>
      <p:sp>
        <p:nvSpPr>
          <p:cNvPr id="11" name="Google Shape;407;p30">
            <a:extLst>
              <a:ext uri="{FF2B5EF4-FFF2-40B4-BE49-F238E27FC236}">
                <a16:creationId xmlns:a16="http://schemas.microsoft.com/office/drawing/2014/main" id="{8B092499-9960-4D29-B4D6-1924EE77B3EB}"/>
              </a:ext>
            </a:extLst>
          </p:cNvPr>
          <p:cNvSpPr txBox="1">
            <a:spLocks/>
          </p:cNvSpPr>
          <p:nvPr/>
        </p:nvSpPr>
        <p:spPr>
          <a:xfrm>
            <a:off x="376238" y="1437929"/>
            <a:ext cx="4033454" cy="2085487"/>
          </a:xfrm>
          <a:prstGeom prst="rect">
            <a:avLst/>
          </a:prstGeom>
          <a:noFill/>
          <a:ln>
            <a:noFill/>
          </a:ln>
        </p:spPr>
        <p:txBody>
          <a:bodyPr spcFirstLastPara="1" vert="horz" wrap="square" lIns="0" tIns="0" rIns="0" bIns="0" numCol="1" anchor="t" anchorCtr="0" compatLnSpc="1">
            <a:prstTxWarp prst="textNoShape">
              <a:avLst/>
            </a:prstTxWarp>
            <a:noAutofit/>
          </a:bodyPr>
          <a:lstStyle>
            <a:lvl1pPr marL="342900" indent="-342900" algn="l" rtl="0" eaLnBrk="0" fontAlgn="base" hangingPunct="0">
              <a:spcBef>
                <a:spcPct val="20000"/>
              </a:spcBef>
              <a:spcAft>
                <a:spcPct val="0"/>
              </a:spcAft>
              <a:buClr>
                <a:srgbClr val="F0A933"/>
              </a:buClr>
              <a:buFont typeface="Lucida Grande"/>
              <a:buChar char="»"/>
              <a:defRPr sz="1400" b="1" kern="1200">
                <a:solidFill>
                  <a:srgbClr val="59595C"/>
                </a:solidFill>
                <a:latin typeface="+mn-lt"/>
                <a:ea typeface="+mn-ea"/>
                <a:cs typeface="+mn-cs"/>
              </a:defRPr>
            </a:lvl1pPr>
            <a:lvl2pPr marL="457200" indent="-228600"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2pPr>
            <a:lvl3pPr marL="914400" indent="-228600"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3pPr>
            <a:lvl4pPr marL="1376363" indent="-231775"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4pPr>
            <a:lvl5pPr marL="2058988" indent="-230188"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65113" indent="-265113">
              <a:lnSpc>
                <a:spcPct val="130000"/>
              </a:lnSpc>
              <a:spcBef>
                <a:spcPts val="473"/>
              </a:spcBef>
              <a:buFont typeface="Wingdings" panose="05000000000000000000" pitchFamily="2" charset="2"/>
              <a:buChar char="§"/>
            </a:pPr>
            <a:r>
              <a:rPr lang="en-US" sz="1200" b="0" dirty="0"/>
              <a:t>There is no </a:t>
            </a:r>
            <a:r>
              <a:rPr lang="en-US" sz="1200" b="0" u="sng" dirty="0">
                <a:solidFill>
                  <a:schemeClr val="dk1"/>
                </a:solidFill>
                <a:hlinkClick r:id="rId5">
                  <a:extLst>
                    <a:ext uri="{A12FA001-AC4F-418D-AE19-62706E023703}">
                      <ahyp:hlinkClr xmlns:ahyp="http://schemas.microsoft.com/office/drawing/2018/hyperlinkcolor" val="tx"/>
                    </a:ext>
                  </a:extLst>
                </a:hlinkClick>
              </a:rPr>
              <a:t>AC 43-208</a:t>
            </a:r>
            <a:r>
              <a:rPr lang="en-US" sz="1200" b="0" dirty="0"/>
              <a:t> equivalent in the EASA world.</a:t>
            </a:r>
          </a:p>
          <a:p>
            <a:pPr marL="265113" indent="-265113">
              <a:buFont typeface="Wingdings" panose="05000000000000000000" pitchFamily="2" charset="2"/>
              <a:buChar char="§"/>
            </a:pPr>
            <a:endParaRPr lang="en-US" sz="1200" b="0" dirty="0"/>
          </a:p>
          <a:p>
            <a:pPr marL="265113" indent="-265113">
              <a:buFont typeface="Wingdings" panose="05000000000000000000" pitchFamily="2" charset="2"/>
              <a:buChar char="§"/>
            </a:pPr>
            <a:r>
              <a:rPr lang="en-US" sz="1200" b="0" dirty="0"/>
              <a:t>Airbus has an OPC of Escape Slide in all its MRBRs</a:t>
            </a:r>
          </a:p>
          <a:p>
            <a:pPr marL="265113" indent="-265113">
              <a:buFont typeface="Wingdings" panose="05000000000000000000" pitchFamily="2" charset="2"/>
              <a:buChar char="§"/>
            </a:pPr>
            <a:endParaRPr lang="en-US" sz="1200" b="0" dirty="0"/>
          </a:p>
          <a:p>
            <a:pPr marL="265113" indent="-265113">
              <a:buFont typeface="Wingdings" panose="05000000000000000000" pitchFamily="2" charset="2"/>
              <a:buChar char="§"/>
            </a:pPr>
            <a:r>
              <a:rPr lang="en-US" sz="1200" b="0" dirty="0"/>
              <a:t>This is a sampling of slide deployment each door type synchronized with the overhaul interval</a:t>
            </a:r>
          </a:p>
          <a:p>
            <a:pPr marL="265113" indent="-265113">
              <a:buFont typeface="Wingdings" panose="05000000000000000000" pitchFamily="2" charset="2"/>
              <a:buChar char="§"/>
            </a:pPr>
            <a:endParaRPr lang="en-US" sz="1200" b="0" dirty="0"/>
          </a:p>
          <a:p>
            <a:pPr marL="265113" indent="-265113">
              <a:buFont typeface="Wingdings" panose="05000000000000000000" pitchFamily="2" charset="2"/>
              <a:buChar char="§"/>
            </a:pPr>
            <a:r>
              <a:rPr lang="en-US" sz="1200" b="0" dirty="0"/>
              <a:t>Sampling is done on fleet level not individual MSN</a:t>
            </a:r>
          </a:p>
          <a:p>
            <a:pPr marL="265113" indent="-265113">
              <a:buFont typeface="Wingdings" panose="05000000000000000000" pitchFamily="2" charset="2"/>
              <a:buChar char="§"/>
            </a:pPr>
            <a:endParaRPr lang="en-US" sz="1200" b="0" dirty="0"/>
          </a:p>
          <a:p>
            <a:pPr marL="265113" indent="-265113">
              <a:buFont typeface="Wingdings" panose="05000000000000000000" pitchFamily="2" charset="2"/>
              <a:buChar char="§"/>
            </a:pPr>
            <a:r>
              <a:rPr lang="en-US" sz="1200" b="0" dirty="0"/>
              <a:t>It is not an applicable and effective task in regards to MSG-3</a:t>
            </a:r>
          </a:p>
        </p:txBody>
      </p:sp>
      <p:pic>
        <p:nvPicPr>
          <p:cNvPr id="12" name="Google Shape;409;p30">
            <a:extLst>
              <a:ext uri="{FF2B5EF4-FFF2-40B4-BE49-F238E27FC236}">
                <a16:creationId xmlns:a16="http://schemas.microsoft.com/office/drawing/2014/main" id="{435C3035-3621-45AB-9C99-0F920B0E5200}"/>
              </a:ext>
            </a:extLst>
          </p:cNvPr>
          <p:cNvPicPr preferRelativeResize="0"/>
          <p:nvPr/>
        </p:nvPicPr>
        <p:blipFill>
          <a:blip r:embed="rId6">
            <a:alphaModFix/>
          </a:blip>
          <a:stretch>
            <a:fillRect/>
          </a:stretch>
        </p:blipFill>
        <p:spPr>
          <a:xfrm>
            <a:off x="1014473" y="4414456"/>
            <a:ext cx="7892291" cy="345100"/>
          </a:xfrm>
          <a:prstGeom prst="rect">
            <a:avLst/>
          </a:prstGeom>
          <a:noFill/>
          <a:ln>
            <a:noFill/>
          </a:ln>
          <a:effectLst>
            <a:outerShdw blurRad="57150" dist="19050" dir="5400000" algn="bl" rotWithShape="0">
              <a:srgbClr val="000000">
                <a:alpha val="50000"/>
              </a:srgbClr>
            </a:outerShdw>
          </a:effectLst>
        </p:spPr>
      </p:pic>
      <p:pic>
        <p:nvPicPr>
          <p:cNvPr id="13" name="Google Shape;410;p30">
            <a:extLst>
              <a:ext uri="{FF2B5EF4-FFF2-40B4-BE49-F238E27FC236}">
                <a16:creationId xmlns:a16="http://schemas.microsoft.com/office/drawing/2014/main" id="{545F8F95-5DD0-47D0-A07D-DD8426CE43B7}"/>
              </a:ext>
            </a:extLst>
          </p:cNvPr>
          <p:cNvPicPr preferRelativeResize="0"/>
          <p:nvPr/>
        </p:nvPicPr>
        <p:blipFill>
          <a:blip r:embed="rId7">
            <a:alphaModFix/>
          </a:blip>
          <a:stretch>
            <a:fillRect/>
          </a:stretch>
        </p:blipFill>
        <p:spPr>
          <a:xfrm>
            <a:off x="4873310" y="1504883"/>
            <a:ext cx="4033454" cy="2413614"/>
          </a:xfrm>
          <a:prstGeom prst="rect">
            <a:avLst/>
          </a:prstGeom>
          <a:noFill/>
          <a:ln>
            <a:noFill/>
          </a:ln>
          <a:effectLst>
            <a:outerShdw blurRad="57150" dist="19050" dir="5400000" algn="bl" rotWithShape="0">
              <a:srgbClr val="000000">
                <a:alpha val="50000"/>
              </a:srgbClr>
            </a:outerShdw>
          </a:effectLst>
        </p:spPr>
      </p:pic>
      <p:sp>
        <p:nvSpPr>
          <p:cNvPr id="14" name="Google Shape;411;p30">
            <a:extLst>
              <a:ext uri="{FF2B5EF4-FFF2-40B4-BE49-F238E27FC236}">
                <a16:creationId xmlns:a16="http://schemas.microsoft.com/office/drawing/2014/main" id="{336B828A-B408-46A9-A813-4E9C7C72D011}"/>
              </a:ext>
            </a:extLst>
          </p:cNvPr>
          <p:cNvSpPr txBox="1"/>
          <p:nvPr/>
        </p:nvSpPr>
        <p:spPr>
          <a:xfrm>
            <a:off x="1446409" y="5067464"/>
            <a:ext cx="7028418" cy="460319"/>
          </a:xfrm>
          <a:prstGeom prst="rect">
            <a:avLst/>
          </a:prstGeom>
          <a:solidFill>
            <a:srgbClr val="6D9EEB"/>
          </a:solidFill>
          <a:ln>
            <a:noFill/>
          </a:ln>
        </p:spPr>
        <p:txBody>
          <a:bodyPr spcFirstLastPara="1" wrap="square" lIns="72009" tIns="72009" rIns="72009" bIns="72009" anchor="t" anchorCtr="0">
            <a:spAutoFit/>
          </a:bodyPr>
          <a:lstStyle/>
          <a:p>
            <a:pPr algn="ctr">
              <a:lnSpc>
                <a:spcPct val="113000"/>
              </a:lnSpc>
              <a:spcBef>
                <a:spcPts val="0"/>
              </a:spcBef>
              <a:spcAft>
                <a:spcPts val="0"/>
              </a:spcAft>
            </a:pPr>
            <a:r>
              <a:rPr lang="en-GB" sz="1811">
                <a:solidFill>
                  <a:schemeClr val="lt1"/>
                </a:solidFill>
              </a:rPr>
              <a:t>Do we need a CIP to address this subject? </a:t>
            </a:r>
            <a:endParaRPr sz="1811">
              <a:solidFill>
                <a:schemeClr val="lt1"/>
              </a:solidFill>
            </a:endParaRPr>
          </a:p>
        </p:txBody>
      </p:sp>
    </p:spTree>
    <p:extLst>
      <p:ext uri="{BB962C8B-B14F-4D97-AF65-F5344CB8AC3E}">
        <p14:creationId xmlns:p14="http://schemas.microsoft.com/office/powerpoint/2010/main" val="239585406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76238" y="1195388"/>
            <a:ext cx="8843962" cy="5430837"/>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7588" name="Rectangle 4">
            <a:extLst>
              <a:ext uri="{FF2B5EF4-FFF2-40B4-BE49-F238E27FC236}">
                <a16:creationId xmlns:a16="http://schemas.microsoft.com/office/drawing/2014/main" id="{D3E3444D-A7F2-AD69-6E23-3355A892E65F}"/>
              </a:ext>
            </a:extLst>
          </p:cNvPr>
          <p:cNvSpPr txBox="1">
            <a:spLocks noChangeArrowheads="1"/>
          </p:cNvSpPr>
          <p:nvPr>
            <p:custDataLst>
              <p:tags r:id="rId1"/>
            </p:custDataLst>
          </p:nvPr>
        </p:nvSpPr>
        <p:spPr bwMode="auto">
          <a:xfrm>
            <a:off x="227013" y="0"/>
            <a:ext cx="8823325"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1700" dirty="0">
                <a:solidFill>
                  <a:schemeClr val="tx1"/>
                </a:solidFill>
              </a:rPr>
              <a:t>MPIG – Other Topics</a:t>
            </a:r>
            <a:endParaRPr lang="en-US" altLang="en-US" sz="1700" dirty="0">
              <a:solidFill>
                <a:schemeClr val="accent2"/>
              </a:solidFill>
            </a:endParaRPr>
          </a:p>
        </p:txBody>
      </p:sp>
      <p:pic>
        <p:nvPicPr>
          <p:cNvPr id="6" name="Grafik 5">
            <a:extLst>
              <a:ext uri="{FF2B5EF4-FFF2-40B4-BE49-F238E27FC236}">
                <a16:creationId xmlns:a16="http://schemas.microsoft.com/office/drawing/2014/main" id="{3CB95BFE-BBF3-4A78-8C27-FB6996F07C16}"/>
              </a:ext>
            </a:extLst>
          </p:cNvPr>
          <p:cNvPicPr>
            <a:picLocks noChangeAspect="1"/>
          </p:cNvPicPr>
          <p:nvPr/>
        </p:nvPicPr>
        <p:blipFill>
          <a:blip r:embed="rId5"/>
          <a:stretch>
            <a:fillRect/>
          </a:stretch>
        </p:blipFill>
        <p:spPr>
          <a:xfrm>
            <a:off x="2383854" y="1546054"/>
            <a:ext cx="4846191" cy="2767506"/>
          </a:xfrm>
          <a:prstGeom prst="rect">
            <a:avLst/>
          </a:prstGeom>
          <a:ln>
            <a:noFill/>
          </a:ln>
          <a:effectLst>
            <a:outerShdw blurRad="292100" dist="139700" dir="2700000" algn="tl" rotWithShape="0">
              <a:srgbClr val="333333">
                <a:alpha val="65000"/>
              </a:srgbClr>
            </a:outerShdw>
          </a:effectLst>
        </p:spPr>
      </p:pic>
      <p:sp>
        <p:nvSpPr>
          <p:cNvPr id="16" name="Textfeld 15">
            <a:extLst>
              <a:ext uri="{FF2B5EF4-FFF2-40B4-BE49-F238E27FC236}">
                <a16:creationId xmlns:a16="http://schemas.microsoft.com/office/drawing/2014/main" id="{64891401-E8E1-44DB-89AA-0C9F52B1CAA5}"/>
              </a:ext>
            </a:extLst>
          </p:cNvPr>
          <p:cNvSpPr txBox="1"/>
          <p:nvPr/>
        </p:nvSpPr>
        <p:spPr>
          <a:xfrm>
            <a:off x="3347016" y="4483857"/>
            <a:ext cx="2907167" cy="828089"/>
          </a:xfrm>
          <a:prstGeom prst="rect">
            <a:avLst/>
          </a:prstGeom>
          <a:noFill/>
        </p:spPr>
        <p:txBody>
          <a:bodyPr wrap="square" tIns="90000" bIns="90000" rtlCol="0">
            <a:spAutoFit/>
          </a:bodyPr>
          <a:lstStyle/>
          <a:p>
            <a:pPr algn="ctr"/>
            <a:r>
              <a:rPr lang="en-US" sz="1400" dirty="0"/>
              <a:t>Instructions for Continued Airworthiness (ICA) availability at Entering in Service</a:t>
            </a:r>
          </a:p>
        </p:txBody>
      </p:sp>
    </p:spTree>
    <p:extLst>
      <p:ext uri="{BB962C8B-B14F-4D97-AF65-F5344CB8AC3E}">
        <p14:creationId xmlns:p14="http://schemas.microsoft.com/office/powerpoint/2010/main" val="3326175844"/>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76238" y="1195388"/>
            <a:ext cx="8843962" cy="5430837"/>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7588" name="Rectangle 4">
            <a:extLst>
              <a:ext uri="{FF2B5EF4-FFF2-40B4-BE49-F238E27FC236}">
                <a16:creationId xmlns:a16="http://schemas.microsoft.com/office/drawing/2014/main" id="{D3E3444D-A7F2-AD69-6E23-3355A892E65F}"/>
              </a:ext>
            </a:extLst>
          </p:cNvPr>
          <p:cNvSpPr txBox="1">
            <a:spLocks noChangeArrowheads="1"/>
          </p:cNvSpPr>
          <p:nvPr>
            <p:custDataLst>
              <p:tags r:id="rId1"/>
            </p:custDataLst>
          </p:nvPr>
        </p:nvSpPr>
        <p:spPr bwMode="auto">
          <a:xfrm>
            <a:off x="227013" y="0"/>
            <a:ext cx="8823325"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1700" dirty="0">
                <a:solidFill>
                  <a:schemeClr val="tx1"/>
                </a:solidFill>
              </a:rPr>
              <a:t>MPIG – </a:t>
            </a:r>
            <a:r>
              <a:rPr lang="en-GB" sz="1700" dirty="0">
                <a:solidFill>
                  <a:schemeClr val="tx1"/>
                </a:solidFill>
              </a:rPr>
              <a:t>EASA Part 21 ICA availability 100% </a:t>
            </a:r>
            <a:endParaRPr lang="en-US" altLang="en-US" sz="1700" dirty="0">
              <a:solidFill>
                <a:schemeClr val="tx1"/>
              </a:solidFill>
            </a:endParaRPr>
          </a:p>
        </p:txBody>
      </p:sp>
      <p:sp>
        <p:nvSpPr>
          <p:cNvPr id="15" name="Google Shape;431;p31">
            <a:extLst>
              <a:ext uri="{FF2B5EF4-FFF2-40B4-BE49-F238E27FC236}">
                <a16:creationId xmlns:a16="http://schemas.microsoft.com/office/drawing/2014/main" id="{690CB901-ABF8-4E44-9E25-431FD0A9F256}"/>
              </a:ext>
            </a:extLst>
          </p:cNvPr>
          <p:cNvSpPr txBox="1"/>
          <p:nvPr/>
        </p:nvSpPr>
        <p:spPr>
          <a:xfrm>
            <a:off x="393700" y="1547565"/>
            <a:ext cx="8813800" cy="3888767"/>
          </a:xfrm>
          <a:prstGeom prst="rect">
            <a:avLst/>
          </a:prstGeom>
          <a:solidFill>
            <a:srgbClr val="666666"/>
          </a:solidFill>
          <a:ln>
            <a:noFill/>
          </a:ln>
        </p:spPr>
        <p:txBody>
          <a:bodyPr spcFirstLastPara="1" wrap="square" lIns="0" tIns="0" rIns="0" bIns="0" anchor="t" anchorCtr="0">
            <a:noAutofit/>
          </a:bodyPr>
          <a:lstStyle/>
          <a:p>
            <a:pPr marL="360091">
              <a:lnSpc>
                <a:spcPct val="113000"/>
              </a:lnSpc>
              <a:spcBef>
                <a:spcPts val="0"/>
              </a:spcBef>
              <a:spcAft>
                <a:spcPts val="0"/>
              </a:spcAft>
            </a:pPr>
            <a:endParaRPr sz="1181" dirty="0">
              <a:solidFill>
                <a:schemeClr val="lt1"/>
              </a:solidFill>
            </a:endParaRPr>
          </a:p>
          <a:p>
            <a:pPr marL="360091">
              <a:lnSpc>
                <a:spcPct val="113000"/>
              </a:lnSpc>
              <a:spcBef>
                <a:spcPts val="0"/>
              </a:spcBef>
              <a:spcAft>
                <a:spcPts val="0"/>
              </a:spcAft>
            </a:pPr>
            <a:r>
              <a:rPr lang="en-GB" sz="1181" b="1" u="sng" dirty="0">
                <a:solidFill>
                  <a:schemeClr val="lt1"/>
                </a:solidFill>
              </a:rPr>
              <a:t>Background</a:t>
            </a:r>
            <a:endParaRPr sz="1181" b="1" u="sng" dirty="0">
              <a:solidFill>
                <a:schemeClr val="lt1"/>
              </a:solidFill>
            </a:endParaRPr>
          </a:p>
          <a:p>
            <a:pPr marL="360091">
              <a:lnSpc>
                <a:spcPct val="113000"/>
              </a:lnSpc>
              <a:spcBef>
                <a:spcPts val="0"/>
              </a:spcBef>
              <a:spcAft>
                <a:spcPts val="0"/>
              </a:spcAft>
            </a:pPr>
            <a:endParaRPr sz="1181" dirty="0">
              <a:solidFill>
                <a:schemeClr val="lt1"/>
              </a:solidFill>
            </a:endParaRPr>
          </a:p>
          <a:p>
            <a:pPr marL="360091">
              <a:lnSpc>
                <a:spcPct val="113000"/>
              </a:lnSpc>
              <a:spcBef>
                <a:spcPts val="0"/>
              </a:spcBef>
              <a:spcAft>
                <a:spcPts val="0"/>
              </a:spcAft>
            </a:pPr>
            <a:r>
              <a:rPr lang="en-GB" sz="1181" b="1" dirty="0">
                <a:solidFill>
                  <a:schemeClr val="lt1"/>
                </a:solidFill>
              </a:rPr>
              <a:t>Design approval applicants/holders need to prepare Instructions for Continued Airworthiness</a:t>
            </a:r>
            <a:r>
              <a:rPr lang="en-GB" sz="1181" dirty="0">
                <a:solidFill>
                  <a:schemeClr val="lt1"/>
                </a:solidFill>
              </a:rPr>
              <a:t> (ICA) for the operators/owners as part of the obligations set in 21.A.44, 21.A.109, 21.A.118A and 21.A.451. </a:t>
            </a:r>
            <a:endParaRPr sz="1181" dirty="0">
              <a:solidFill>
                <a:schemeClr val="lt1"/>
              </a:solidFill>
            </a:endParaRPr>
          </a:p>
          <a:p>
            <a:pPr marL="360091">
              <a:lnSpc>
                <a:spcPct val="113000"/>
              </a:lnSpc>
              <a:spcBef>
                <a:spcPts val="0"/>
              </a:spcBef>
              <a:spcAft>
                <a:spcPts val="0"/>
              </a:spcAft>
            </a:pPr>
            <a:endParaRPr sz="1181" dirty="0">
              <a:solidFill>
                <a:schemeClr val="lt1"/>
              </a:solidFill>
            </a:endParaRPr>
          </a:p>
          <a:p>
            <a:pPr marL="360091">
              <a:lnSpc>
                <a:spcPct val="113000"/>
              </a:lnSpc>
              <a:spcBef>
                <a:spcPts val="0"/>
              </a:spcBef>
              <a:spcAft>
                <a:spcPts val="0"/>
              </a:spcAft>
            </a:pPr>
            <a:r>
              <a:rPr lang="en-GB" sz="1181" dirty="0">
                <a:solidFill>
                  <a:schemeClr val="lt1"/>
                </a:solidFill>
              </a:rPr>
              <a:t>21.A.61(a), 21.A.107 and 21.A.120A(a) </a:t>
            </a:r>
            <a:r>
              <a:rPr lang="en-GB" sz="1181" b="1" dirty="0">
                <a:solidFill>
                  <a:schemeClr val="lt1"/>
                </a:solidFill>
              </a:rPr>
              <a:t>allow to delay the furnishing of certain parts of the ICA</a:t>
            </a:r>
            <a:r>
              <a:rPr lang="en-GB" sz="1181" dirty="0">
                <a:solidFill>
                  <a:schemeClr val="lt1"/>
                </a:solidFill>
              </a:rPr>
              <a:t> to the operator/owner and any other person required to comply with any of those instructions </a:t>
            </a:r>
            <a:r>
              <a:rPr lang="en-GB" sz="1181" b="1" dirty="0">
                <a:solidFill>
                  <a:schemeClr val="lt1"/>
                </a:solidFill>
              </a:rPr>
              <a:t>until EIS or</a:t>
            </a:r>
            <a:r>
              <a:rPr lang="en-GB" sz="1181" dirty="0">
                <a:solidFill>
                  <a:schemeClr val="lt1"/>
                </a:solidFill>
              </a:rPr>
              <a:t>, for 21.A.61(a) and 21.A.120A(a), </a:t>
            </a:r>
            <a:r>
              <a:rPr lang="en-GB" sz="1181" b="1" dirty="0">
                <a:solidFill>
                  <a:schemeClr val="lt1"/>
                </a:solidFill>
              </a:rPr>
              <a:t>even beyond EIS</a:t>
            </a:r>
            <a:r>
              <a:rPr lang="en-GB" sz="1181" dirty="0">
                <a:solidFill>
                  <a:schemeClr val="lt1"/>
                </a:solidFill>
              </a:rPr>
              <a:t> for items dealing with overhaul or other forms of heavy maintenance.</a:t>
            </a:r>
            <a:endParaRPr sz="1181" dirty="0">
              <a:solidFill>
                <a:schemeClr val="lt1"/>
              </a:solidFill>
            </a:endParaRPr>
          </a:p>
          <a:p>
            <a:pPr marL="360091">
              <a:lnSpc>
                <a:spcPct val="113000"/>
              </a:lnSpc>
              <a:spcBef>
                <a:spcPts val="0"/>
              </a:spcBef>
              <a:spcAft>
                <a:spcPts val="0"/>
              </a:spcAft>
            </a:pPr>
            <a:endParaRPr sz="1181" dirty="0">
              <a:solidFill>
                <a:schemeClr val="lt1"/>
              </a:solidFill>
            </a:endParaRPr>
          </a:p>
          <a:p>
            <a:pPr marL="360091">
              <a:lnSpc>
                <a:spcPct val="113000"/>
              </a:lnSpc>
              <a:spcBef>
                <a:spcPts val="0"/>
              </a:spcBef>
              <a:spcAft>
                <a:spcPts val="0"/>
              </a:spcAft>
            </a:pPr>
            <a:r>
              <a:rPr lang="en-GB" sz="1181" dirty="0">
                <a:solidFill>
                  <a:schemeClr val="lt1"/>
                </a:solidFill>
              </a:rPr>
              <a:t>In addition, ICA are required to demonstrate compliance with the certification basis as part of the design approval according to 21.A.21, 21.A.103, 21.A.115 and 21.A.437. Furthermore, the approved airworthiness limitation section (ALS) is part of the type design in accordance to 21.A.31. </a:t>
            </a:r>
            <a:endParaRPr sz="1181" dirty="0">
              <a:solidFill>
                <a:schemeClr val="lt1"/>
              </a:solidFill>
            </a:endParaRPr>
          </a:p>
          <a:p>
            <a:pPr marL="360091">
              <a:lnSpc>
                <a:spcPct val="113000"/>
              </a:lnSpc>
              <a:spcBef>
                <a:spcPts val="0"/>
              </a:spcBef>
              <a:spcAft>
                <a:spcPts val="0"/>
              </a:spcAft>
            </a:pPr>
            <a:endParaRPr sz="1181" dirty="0">
              <a:solidFill>
                <a:schemeClr val="lt1"/>
              </a:solidFill>
            </a:endParaRPr>
          </a:p>
          <a:p>
            <a:pPr marL="360091">
              <a:lnSpc>
                <a:spcPct val="113000"/>
              </a:lnSpc>
              <a:spcBef>
                <a:spcPts val="0"/>
              </a:spcBef>
              <a:spcAft>
                <a:spcPts val="0"/>
              </a:spcAft>
            </a:pPr>
            <a:r>
              <a:rPr lang="en-GB" sz="1181" dirty="0">
                <a:solidFill>
                  <a:schemeClr val="lt1"/>
                </a:solidFill>
              </a:rPr>
              <a:t>This means, on one hand, </a:t>
            </a:r>
            <a:r>
              <a:rPr lang="en-GB" sz="1181" b="1" dirty="0">
                <a:solidFill>
                  <a:schemeClr val="lt1"/>
                </a:solidFill>
              </a:rPr>
              <a:t>ICA may be delayed until EIS or even beyond</a:t>
            </a:r>
            <a:r>
              <a:rPr lang="en-GB" sz="1181" dirty="0">
                <a:solidFill>
                  <a:schemeClr val="lt1"/>
                </a:solidFill>
              </a:rPr>
              <a:t>, but, on the other hand, the </a:t>
            </a:r>
            <a:r>
              <a:rPr lang="en-GB" sz="1181" b="1" dirty="0">
                <a:solidFill>
                  <a:schemeClr val="lt1"/>
                </a:solidFill>
              </a:rPr>
              <a:t>Agency must be satisfied,</a:t>
            </a:r>
            <a:r>
              <a:rPr lang="en-GB" sz="1181" dirty="0">
                <a:solidFill>
                  <a:schemeClr val="lt1"/>
                </a:solidFill>
              </a:rPr>
              <a:t> that sufficient ICA are available at the time of design approval and the remaining ICA will subsequently be provided.</a:t>
            </a:r>
            <a:endParaRPr sz="1181" dirty="0">
              <a:solidFill>
                <a:schemeClr val="lt1"/>
              </a:solidFill>
            </a:endParaRPr>
          </a:p>
          <a:p>
            <a:pPr marL="360091" algn="r">
              <a:lnSpc>
                <a:spcPct val="113000"/>
              </a:lnSpc>
              <a:spcBef>
                <a:spcPts val="0"/>
              </a:spcBef>
              <a:spcAft>
                <a:spcPts val="0"/>
              </a:spcAft>
            </a:pPr>
            <a:endParaRPr sz="788" dirty="0">
              <a:solidFill>
                <a:schemeClr val="lt1"/>
              </a:solidFill>
            </a:endParaRPr>
          </a:p>
          <a:p>
            <a:pPr marL="360091" marR="89512" algn="r">
              <a:lnSpc>
                <a:spcPct val="113000"/>
              </a:lnSpc>
              <a:spcBef>
                <a:spcPts val="0"/>
              </a:spcBef>
              <a:spcAft>
                <a:spcPts val="0"/>
              </a:spcAft>
            </a:pPr>
            <a:r>
              <a:rPr lang="en-GB" sz="788" dirty="0">
                <a:solidFill>
                  <a:schemeClr val="lt1"/>
                </a:solidFill>
              </a:rPr>
              <a:t>Source: EASA Certification Memo CM-ICA-001 </a:t>
            </a:r>
            <a:r>
              <a:rPr lang="en-GB" sz="788" dirty="0" err="1">
                <a:solidFill>
                  <a:schemeClr val="lt1"/>
                </a:solidFill>
              </a:rPr>
              <a:t>Iss</a:t>
            </a:r>
            <a:r>
              <a:rPr lang="en-GB" sz="788" dirty="0">
                <a:solidFill>
                  <a:schemeClr val="lt1"/>
                </a:solidFill>
              </a:rPr>
              <a:t>. 1           </a:t>
            </a:r>
            <a:endParaRPr sz="788" dirty="0">
              <a:solidFill>
                <a:schemeClr val="lt1"/>
              </a:solidFill>
            </a:endParaRPr>
          </a:p>
          <a:p>
            <a:pPr algn="r">
              <a:lnSpc>
                <a:spcPct val="113000"/>
              </a:lnSpc>
              <a:spcBef>
                <a:spcPts val="0"/>
              </a:spcBef>
              <a:spcAft>
                <a:spcPts val="0"/>
              </a:spcAft>
            </a:pPr>
            <a:endParaRPr sz="788" dirty="0">
              <a:solidFill>
                <a:schemeClr val="lt1"/>
              </a:solidFill>
            </a:endParaRPr>
          </a:p>
          <a:p>
            <a:pPr>
              <a:lnSpc>
                <a:spcPct val="113000"/>
              </a:lnSpc>
              <a:spcBef>
                <a:spcPts val="0"/>
              </a:spcBef>
              <a:spcAft>
                <a:spcPts val="0"/>
              </a:spcAft>
            </a:pPr>
            <a:endParaRPr sz="1181" dirty="0">
              <a:solidFill>
                <a:schemeClr val="lt1"/>
              </a:solidFill>
            </a:endParaRPr>
          </a:p>
        </p:txBody>
      </p:sp>
    </p:spTree>
    <p:extLst>
      <p:ext uri="{BB962C8B-B14F-4D97-AF65-F5344CB8AC3E}">
        <p14:creationId xmlns:p14="http://schemas.microsoft.com/office/powerpoint/2010/main" val="251505597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76238" y="1195388"/>
            <a:ext cx="8843962" cy="5430837"/>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7588" name="Rectangle 4">
            <a:extLst>
              <a:ext uri="{FF2B5EF4-FFF2-40B4-BE49-F238E27FC236}">
                <a16:creationId xmlns:a16="http://schemas.microsoft.com/office/drawing/2014/main" id="{D3E3444D-A7F2-AD69-6E23-3355A892E65F}"/>
              </a:ext>
            </a:extLst>
          </p:cNvPr>
          <p:cNvSpPr txBox="1">
            <a:spLocks noChangeArrowheads="1"/>
          </p:cNvSpPr>
          <p:nvPr>
            <p:custDataLst>
              <p:tags r:id="rId1"/>
            </p:custDataLst>
          </p:nvPr>
        </p:nvSpPr>
        <p:spPr bwMode="auto">
          <a:xfrm>
            <a:off x="227013" y="0"/>
            <a:ext cx="8823325"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1700" dirty="0">
                <a:solidFill>
                  <a:schemeClr val="tx1"/>
                </a:solidFill>
              </a:rPr>
              <a:t>MPIG – </a:t>
            </a:r>
            <a:r>
              <a:rPr lang="en-GB" sz="1700" dirty="0">
                <a:solidFill>
                  <a:schemeClr val="tx1"/>
                </a:solidFill>
              </a:rPr>
              <a:t>EASA Part 21 ICA availability 100% </a:t>
            </a:r>
            <a:endParaRPr lang="en-US" altLang="en-US" sz="1700" dirty="0">
              <a:solidFill>
                <a:schemeClr val="tx1"/>
              </a:solidFill>
            </a:endParaRPr>
          </a:p>
        </p:txBody>
      </p:sp>
      <p:pic>
        <p:nvPicPr>
          <p:cNvPr id="8" name="Google Shape;439;p32">
            <a:extLst>
              <a:ext uri="{FF2B5EF4-FFF2-40B4-BE49-F238E27FC236}">
                <a16:creationId xmlns:a16="http://schemas.microsoft.com/office/drawing/2014/main" id="{F792D635-9DCD-4BF0-B851-D2ECF2453CBD}"/>
              </a:ext>
            </a:extLst>
          </p:cNvPr>
          <p:cNvPicPr preferRelativeResize="0"/>
          <p:nvPr/>
        </p:nvPicPr>
        <p:blipFill>
          <a:blip r:embed="rId5">
            <a:alphaModFix/>
          </a:blip>
          <a:stretch>
            <a:fillRect/>
          </a:stretch>
        </p:blipFill>
        <p:spPr>
          <a:xfrm>
            <a:off x="377610" y="1422813"/>
            <a:ext cx="3431094" cy="4154258"/>
          </a:xfrm>
          <a:prstGeom prst="rect">
            <a:avLst/>
          </a:prstGeom>
          <a:noFill/>
          <a:ln>
            <a:noFill/>
          </a:ln>
          <a:effectLst>
            <a:outerShdw blurRad="57150" dist="19050" dir="5400000" algn="bl" rotWithShape="0">
              <a:srgbClr val="000000">
                <a:alpha val="50000"/>
              </a:srgbClr>
            </a:outerShdw>
          </a:effectLst>
        </p:spPr>
      </p:pic>
      <p:sp>
        <p:nvSpPr>
          <p:cNvPr id="9" name="Google Shape;440;p32">
            <a:extLst>
              <a:ext uri="{FF2B5EF4-FFF2-40B4-BE49-F238E27FC236}">
                <a16:creationId xmlns:a16="http://schemas.microsoft.com/office/drawing/2014/main" id="{F9CE5E52-05EA-48B4-B83E-7EC7282FABF2}"/>
              </a:ext>
            </a:extLst>
          </p:cNvPr>
          <p:cNvSpPr txBox="1"/>
          <p:nvPr/>
        </p:nvSpPr>
        <p:spPr>
          <a:xfrm>
            <a:off x="4358076" y="1658728"/>
            <a:ext cx="4756499" cy="1054006"/>
          </a:xfrm>
          <a:prstGeom prst="rect">
            <a:avLst/>
          </a:prstGeom>
          <a:noFill/>
          <a:ln w="9525" cap="flat" cmpd="sng">
            <a:solidFill>
              <a:srgbClr val="FF0000"/>
            </a:solidFill>
            <a:prstDash val="solid"/>
            <a:round/>
            <a:headEnd type="none" w="sm" len="sm"/>
            <a:tailEnd type="none" w="sm" len="sm"/>
          </a:ln>
        </p:spPr>
        <p:txBody>
          <a:bodyPr spcFirstLastPara="1" wrap="square" lIns="72009" tIns="72009" rIns="72009" bIns="72009" anchor="t" anchorCtr="0">
            <a:spAutoFit/>
          </a:bodyPr>
          <a:lstStyle/>
          <a:p>
            <a:pPr marL="360091" indent="-255064">
              <a:spcBef>
                <a:spcPts val="0"/>
              </a:spcBef>
              <a:spcAft>
                <a:spcPts val="0"/>
              </a:spcAft>
              <a:buClr>
                <a:srgbClr val="595959"/>
              </a:buClr>
              <a:buSzPts val="1500"/>
              <a:buAutoNum type="arabicPeriod"/>
            </a:pPr>
            <a:r>
              <a:rPr lang="en-GB" sz="1181">
                <a:solidFill>
                  <a:srgbClr val="595959"/>
                </a:solidFill>
              </a:rPr>
              <a:t>a type-certificate or restricted type-certificate to each known owner of one or more products upon </a:t>
            </a:r>
            <a:r>
              <a:rPr lang="en-GB" sz="1181" b="1">
                <a:solidFill>
                  <a:srgbClr val="595959"/>
                </a:solidFill>
              </a:rPr>
              <a:t>its delivery or upon the issuance of the first certificate of airworthiness or restricted certificate of airworthiness for the affected aircraft, whichever occurs later,</a:t>
            </a:r>
            <a:endParaRPr sz="1181" b="1">
              <a:solidFill>
                <a:srgbClr val="595959"/>
              </a:solidFill>
            </a:endParaRPr>
          </a:p>
        </p:txBody>
      </p:sp>
      <p:cxnSp>
        <p:nvCxnSpPr>
          <p:cNvPr id="10" name="Google Shape;441;p32">
            <a:extLst>
              <a:ext uri="{FF2B5EF4-FFF2-40B4-BE49-F238E27FC236}">
                <a16:creationId xmlns:a16="http://schemas.microsoft.com/office/drawing/2014/main" id="{C8208FB0-ED8F-41F6-A7FC-6E85A09E9FCE}"/>
              </a:ext>
            </a:extLst>
          </p:cNvPr>
          <p:cNvCxnSpPr>
            <a:endCxn id="9" idx="1"/>
          </p:cNvCxnSpPr>
          <p:nvPr/>
        </p:nvCxnSpPr>
        <p:spPr>
          <a:xfrm flipV="1">
            <a:off x="3847219" y="2185731"/>
            <a:ext cx="510857" cy="547405"/>
          </a:xfrm>
          <a:prstGeom prst="straightConnector1">
            <a:avLst/>
          </a:prstGeom>
          <a:noFill/>
          <a:ln w="9525" cap="flat" cmpd="sng">
            <a:solidFill>
              <a:schemeClr val="accent4"/>
            </a:solidFill>
            <a:prstDash val="solid"/>
            <a:round/>
            <a:headEnd type="none" w="med" len="med"/>
            <a:tailEnd type="triangle" w="med" len="med"/>
          </a:ln>
        </p:spPr>
      </p:cxnSp>
      <p:sp>
        <p:nvSpPr>
          <p:cNvPr id="11" name="Google Shape;442;p32">
            <a:extLst>
              <a:ext uri="{FF2B5EF4-FFF2-40B4-BE49-F238E27FC236}">
                <a16:creationId xmlns:a16="http://schemas.microsoft.com/office/drawing/2014/main" id="{1DB41DED-949B-48F2-9577-747530122EF8}"/>
              </a:ext>
            </a:extLst>
          </p:cNvPr>
          <p:cNvSpPr txBox="1"/>
          <p:nvPr/>
        </p:nvSpPr>
        <p:spPr>
          <a:xfrm>
            <a:off x="4358076" y="3146482"/>
            <a:ext cx="4756499" cy="1417439"/>
          </a:xfrm>
          <a:prstGeom prst="rect">
            <a:avLst/>
          </a:prstGeom>
          <a:noFill/>
          <a:ln w="9525" cap="flat" cmpd="sng">
            <a:solidFill>
              <a:srgbClr val="FF0000"/>
            </a:solidFill>
            <a:prstDash val="solid"/>
            <a:round/>
            <a:headEnd type="none" w="sm" len="sm"/>
            <a:tailEnd type="none" w="sm" len="sm"/>
          </a:ln>
        </p:spPr>
        <p:txBody>
          <a:bodyPr spcFirstLastPara="1" wrap="square" lIns="72009" tIns="72009" rIns="72009" bIns="72009" anchor="t" anchorCtr="0">
            <a:spAutoFit/>
          </a:bodyPr>
          <a:lstStyle/>
          <a:p>
            <a:pPr marL="354420" indent="-286903">
              <a:spcBef>
                <a:spcPts val="0"/>
              </a:spcBef>
              <a:spcAft>
                <a:spcPts val="0"/>
              </a:spcAft>
            </a:pPr>
            <a:r>
              <a:rPr lang="en-GB" sz="1181">
                <a:solidFill>
                  <a:srgbClr val="595959"/>
                </a:solidFill>
              </a:rPr>
              <a:t>(c)  By way of derogation from point (b), the type-certificate holder or restricted type-certificate holder may delay the availability of a part of the instructions for continued airworthiness, dealing with long lead accomplishment instructions of a scheduled nature, until after the product or modified product has entered into service, but shall make those instructions available before the use of this data is required for the product or modified product.</a:t>
            </a:r>
            <a:endParaRPr sz="1181">
              <a:solidFill>
                <a:srgbClr val="595959"/>
              </a:solidFill>
            </a:endParaRPr>
          </a:p>
        </p:txBody>
      </p:sp>
      <p:cxnSp>
        <p:nvCxnSpPr>
          <p:cNvPr id="12" name="Google Shape;443;p32">
            <a:extLst>
              <a:ext uri="{FF2B5EF4-FFF2-40B4-BE49-F238E27FC236}">
                <a16:creationId xmlns:a16="http://schemas.microsoft.com/office/drawing/2014/main" id="{1281CDB1-318D-4927-9BC3-A2F60BC472CB}"/>
              </a:ext>
            </a:extLst>
          </p:cNvPr>
          <p:cNvCxnSpPr>
            <a:endCxn id="11" idx="1"/>
          </p:cNvCxnSpPr>
          <p:nvPr/>
        </p:nvCxnSpPr>
        <p:spPr>
          <a:xfrm flipV="1">
            <a:off x="3854544" y="3855202"/>
            <a:ext cx="503532" cy="237973"/>
          </a:xfrm>
          <a:prstGeom prst="straightConnector1">
            <a:avLst/>
          </a:prstGeom>
          <a:noFill/>
          <a:ln w="9525" cap="flat" cmpd="sng">
            <a:solidFill>
              <a:schemeClr val="accent4"/>
            </a:solidFill>
            <a:prstDash val="solid"/>
            <a:round/>
            <a:headEnd type="none" w="med" len="med"/>
            <a:tailEnd type="triangle" w="med" len="med"/>
          </a:ln>
        </p:spPr>
      </p:cxnSp>
      <p:sp>
        <p:nvSpPr>
          <p:cNvPr id="13" name="Google Shape;444;p32">
            <a:extLst>
              <a:ext uri="{FF2B5EF4-FFF2-40B4-BE49-F238E27FC236}">
                <a16:creationId xmlns:a16="http://schemas.microsoft.com/office/drawing/2014/main" id="{D79DA905-A6D7-4FC3-A782-267BEB77AAF4}"/>
              </a:ext>
            </a:extLst>
          </p:cNvPr>
          <p:cNvSpPr txBox="1"/>
          <p:nvPr/>
        </p:nvSpPr>
        <p:spPr>
          <a:xfrm>
            <a:off x="4358076" y="4664305"/>
            <a:ext cx="4756499" cy="327141"/>
          </a:xfrm>
          <a:prstGeom prst="rect">
            <a:avLst/>
          </a:prstGeom>
          <a:noFill/>
          <a:ln>
            <a:noFill/>
          </a:ln>
        </p:spPr>
        <p:txBody>
          <a:bodyPr spcFirstLastPara="1" wrap="square" lIns="72009" tIns="72009" rIns="72009" bIns="72009" anchor="t" anchorCtr="0">
            <a:spAutoFit/>
          </a:bodyPr>
          <a:lstStyle/>
          <a:p>
            <a:pPr>
              <a:spcBef>
                <a:spcPts val="0"/>
              </a:spcBef>
              <a:spcAft>
                <a:spcPts val="0"/>
              </a:spcAft>
            </a:pPr>
            <a:r>
              <a:rPr lang="en-GB" sz="1181">
                <a:solidFill>
                  <a:srgbClr val="FF0000"/>
                </a:solidFill>
              </a:rPr>
              <a:t>Delayed availability option does not exist in FAR21.50 (b) </a:t>
            </a:r>
            <a:endParaRPr sz="1181">
              <a:solidFill>
                <a:srgbClr val="FF0000"/>
              </a:solidFill>
            </a:endParaRPr>
          </a:p>
        </p:txBody>
      </p:sp>
    </p:spTree>
    <p:extLst>
      <p:ext uri="{BB962C8B-B14F-4D97-AF65-F5344CB8AC3E}">
        <p14:creationId xmlns:p14="http://schemas.microsoft.com/office/powerpoint/2010/main" val="1604169482"/>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76238" y="1195388"/>
            <a:ext cx="8843962" cy="5430837"/>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7588" name="Rectangle 4">
            <a:extLst>
              <a:ext uri="{FF2B5EF4-FFF2-40B4-BE49-F238E27FC236}">
                <a16:creationId xmlns:a16="http://schemas.microsoft.com/office/drawing/2014/main" id="{D3E3444D-A7F2-AD69-6E23-3355A892E65F}"/>
              </a:ext>
            </a:extLst>
          </p:cNvPr>
          <p:cNvSpPr txBox="1">
            <a:spLocks noChangeArrowheads="1"/>
          </p:cNvSpPr>
          <p:nvPr>
            <p:custDataLst>
              <p:tags r:id="rId1"/>
            </p:custDataLst>
          </p:nvPr>
        </p:nvSpPr>
        <p:spPr bwMode="auto">
          <a:xfrm>
            <a:off x="227013" y="0"/>
            <a:ext cx="8823325"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1700" dirty="0">
                <a:solidFill>
                  <a:schemeClr val="tx1"/>
                </a:solidFill>
              </a:rPr>
              <a:t>MPIG – </a:t>
            </a:r>
            <a:r>
              <a:rPr lang="en-GB" sz="1700" dirty="0">
                <a:solidFill>
                  <a:schemeClr val="tx1"/>
                </a:solidFill>
              </a:rPr>
              <a:t>EASA Part 21 ICA availability 100% </a:t>
            </a:r>
            <a:endParaRPr lang="en-US" altLang="en-US" sz="1700" dirty="0">
              <a:solidFill>
                <a:schemeClr val="tx1"/>
              </a:solidFill>
            </a:endParaRPr>
          </a:p>
        </p:txBody>
      </p:sp>
      <p:sp>
        <p:nvSpPr>
          <p:cNvPr id="14" name="Google Shape;452;p33">
            <a:extLst>
              <a:ext uri="{FF2B5EF4-FFF2-40B4-BE49-F238E27FC236}">
                <a16:creationId xmlns:a16="http://schemas.microsoft.com/office/drawing/2014/main" id="{0DFD96C2-2270-4609-82BE-7CA02995B406}"/>
              </a:ext>
            </a:extLst>
          </p:cNvPr>
          <p:cNvSpPr txBox="1"/>
          <p:nvPr/>
        </p:nvSpPr>
        <p:spPr>
          <a:xfrm>
            <a:off x="406400" y="1495824"/>
            <a:ext cx="8813800" cy="3866352"/>
          </a:xfrm>
          <a:prstGeom prst="rect">
            <a:avLst/>
          </a:prstGeom>
          <a:solidFill>
            <a:srgbClr val="666666"/>
          </a:solidFill>
          <a:ln>
            <a:noFill/>
          </a:ln>
        </p:spPr>
        <p:txBody>
          <a:bodyPr spcFirstLastPara="1" wrap="square" lIns="0" tIns="0" rIns="0" bIns="0" anchor="t" anchorCtr="0">
            <a:noAutofit/>
          </a:bodyPr>
          <a:lstStyle/>
          <a:p>
            <a:pPr>
              <a:lnSpc>
                <a:spcPct val="115000"/>
              </a:lnSpc>
              <a:spcBef>
                <a:spcPts val="1418"/>
              </a:spcBef>
              <a:spcAft>
                <a:spcPts val="0"/>
              </a:spcAft>
              <a:buClr>
                <a:schemeClr val="dk1"/>
              </a:buClr>
              <a:buSzPts val="1100"/>
            </a:pPr>
            <a:r>
              <a:rPr lang="en-GB" sz="1100" b="1" dirty="0">
                <a:solidFill>
                  <a:schemeClr val="lt1"/>
                </a:solidFill>
              </a:rPr>
              <a:t>21.50 Instructions for continued airworthiness and manufacturer's maintenance manuals having airworthiness limitations sections.</a:t>
            </a:r>
            <a:endParaRPr sz="1100" b="1" dirty="0">
              <a:solidFill>
                <a:schemeClr val="lt1"/>
              </a:solidFill>
            </a:endParaRPr>
          </a:p>
          <a:p>
            <a:pPr marL="90023">
              <a:lnSpc>
                <a:spcPct val="115000"/>
              </a:lnSpc>
              <a:spcBef>
                <a:spcPts val="945"/>
              </a:spcBef>
              <a:spcAft>
                <a:spcPts val="0"/>
              </a:spcAft>
              <a:buClr>
                <a:schemeClr val="dk1"/>
              </a:buClr>
              <a:buSzPts val="1100"/>
            </a:pPr>
            <a:r>
              <a:rPr lang="en-GB" sz="1100" dirty="0">
                <a:solidFill>
                  <a:schemeClr val="lt1"/>
                </a:solidFill>
              </a:rPr>
              <a:t>(a) The holder of a type certificate for a rotorcraft for which a Rotorcraft Maintenance Manual containing an “Airworthiness Limitations” section has been issued under</a:t>
            </a:r>
            <a:r>
              <a:rPr lang="en-GB" sz="1100" dirty="0">
                <a:solidFill>
                  <a:schemeClr val="lt1"/>
                </a:solidFill>
                <a:uFill>
                  <a:noFill/>
                </a:uFill>
                <a:hlinkClick r:id="rId5">
                  <a:extLst>
                    <a:ext uri="{A12FA001-AC4F-418D-AE19-62706E023703}">
                      <ahyp:hlinkClr xmlns:ahyp="http://schemas.microsoft.com/office/drawing/2018/hyperlinkcolor" val="tx"/>
                    </a:ext>
                  </a:extLst>
                </a:hlinkClick>
              </a:rPr>
              <a:t> </a:t>
            </a:r>
            <a:r>
              <a:rPr lang="en-GB" sz="1100" u="sng" dirty="0">
                <a:solidFill>
                  <a:schemeClr val="lt1"/>
                </a:solidFill>
                <a:hlinkClick r:id="rId5">
                  <a:extLst>
                    <a:ext uri="{A12FA001-AC4F-418D-AE19-62706E023703}">
                      <ahyp:hlinkClr xmlns:ahyp="http://schemas.microsoft.com/office/drawing/2018/hyperlinkcolor" val="tx"/>
                    </a:ext>
                  </a:extLst>
                </a:hlinkClick>
              </a:rPr>
              <a:t>§ 27.1529 (a)(2)</a:t>
            </a:r>
            <a:r>
              <a:rPr lang="en-GB" sz="1100" dirty="0">
                <a:solidFill>
                  <a:schemeClr val="lt1"/>
                </a:solidFill>
              </a:rPr>
              <a:t> or</a:t>
            </a:r>
            <a:r>
              <a:rPr lang="en-GB" sz="1100" dirty="0">
                <a:solidFill>
                  <a:schemeClr val="lt1"/>
                </a:solidFill>
                <a:uFill>
                  <a:noFill/>
                </a:uFill>
                <a:hlinkClick r:id="rId6">
                  <a:extLst>
                    <a:ext uri="{A12FA001-AC4F-418D-AE19-62706E023703}">
                      <ahyp:hlinkClr xmlns:ahyp="http://schemas.microsoft.com/office/drawing/2018/hyperlinkcolor" val="tx"/>
                    </a:ext>
                  </a:extLst>
                </a:hlinkClick>
              </a:rPr>
              <a:t> </a:t>
            </a:r>
            <a:r>
              <a:rPr lang="en-GB" sz="1100" u="sng" dirty="0">
                <a:solidFill>
                  <a:schemeClr val="lt1"/>
                </a:solidFill>
                <a:hlinkClick r:id="rId6">
                  <a:extLst>
                    <a:ext uri="{A12FA001-AC4F-418D-AE19-62706E023703}">
                      <ahyp:hlinkClr xmlns:ahyp="http://schemas.microsoft.com/office/drawing/2018/hyperlinkcolor" val="tx"/>
                    </a:ext>
                  </a:extLst>
                </a:hlinkClick>
              </a:rPr>
              <a:t>§ 29.1529 (a)(2) of this chapter</a:t>
            </a:r>
            <a:r>
              <a:rPr lang="en-GB" sz="1100" dirty="0">
                <a:solidFill>
                  <a:schemeClr val="lt1"/>
                </a:solidFill>
              </a:rPr>
              <a:t>, and who obtains approval of changes to any replacement time, inspection interval, or related procedure in that section of the manual, must make those changes available upon request to any operator of the same type of rotorcraft.</a:t>
            </a:r>
            <a:endParaRPr sz="1100" dirty="0">
              <a:solidFill>
                <a:schemeClr val="lt1"/>
              </a:solidFill>
            </a:endParaRPr>
          </a:p>
          <a:p>
            <a:pPr marL="90023">
              <a:lnSpc>
                <a:spcPct val="115000"/>
              </a:lnSpc>
              <a:spcBef>
                <a:spcPts val="945"/>
              </a:spcBef>
              <a:spcAft>
                <a:spcPts val="0"/>
              </a:spcAft>
              <a:buClr>
                <a:schemeClr val="dk1"/>
              </a:buClr>
              <a:buSzPts val="1100"/>
            </a:pPr>
            <a:r>
              <a:rPr lang="en-GB" sz="1100" dirty="0">
                <a:solidFill>
                  <a:schemeClr val="lt1"/>
                </a:solidFill>
              </a:rPr>
              <a:t>(b) The holder of a design approval, including either a type certificate or supplemental type certificate for an aircraft, aircraft engine, or propeller for which application was made after January 28, 1981, </a:t>
            </a:r>
            <a:r>
              <a:rPr lang="en-GB" sz="1100" b="1" dirty="0">
                <a:solidFill>
                  <a:schemeClr val="lt1"/>
                </a:solidFill>
              </a:rPr>
              <a:t>must furnish at least one set of complete Instructions for Continued Airworthiness to the owner of each type aircraft, aircraft engine, or propeller upon its delivery, or upon issuance of the first standard airworthiness certificate for the affected aircraft, whichever occurs later.</a:t>
            </a:r>
            <a:r>
              <a:rPr lang="en-GB" sz="1100" dirty="0">
                <a:solidFill>
                  <a:schemeClr val="lt1"/>
                </a:solidFill>
              </a:rPr>
              <a:t> The Instructions for Continued Airworthiness must be prepared in accordance with</a:t>
            </a:r>
            <a:r>
              <a:rPr lang="en-GB" sz="1100" dirty="0">
                <a:solidFill>
                  <a:schemeClr val="lt1"/>
                </a:solidFill>
                <a:uFill>
                  <a:noFill/>
                </a:uFill>
                <a:hlinkClick r:id="rId7">
                  <a:extLst>
                    <a:ext uri="{A12FA001-AC4F-418D-AE19-62706E023703}">
                      <ahyp:hlinkClr xmlns:ahyp="http://schemas.microsoft.com/office/drawing/2018/hyperlinkcolor" val="tx"/>
                    </a:ext>
                  </a:extLst>
                </a:hlinkClick>
              </a:rPr>
              <a:t> </a:t>
            </a:r>
            <a:r>
              <a:rPr lang="en-GB" sz="1100" u="sng" dirty="0">
                <a:solidFill>
                  <a:schemeClr val="lt1"/>
                </a:solidFill>
                <a:hlinkClick r:id="rId7">
                  <a:extLst>
                    <a:ext uri="{A12FA001-AC4F-418D-AE19-62706E023703}">
                      <ahyp:hlinkClr xmlns:ahyp="http://schemas.microsoft.com/office/drawing/2018/hyperlinkcolor" val="tx"/>
                    </a:ext>
                  </a:extLst>
                </a:hlinkClick>
              </a:rPr>
              <a:t>§§ 23.1529</a:t>
            </a:r>
            <a:r>
              <a:rPr lang="en-GB" sz="1100" dirty="0">
                <a:solidFill>
                  <a:schemeClr val="lt1"/>
                </a:solidFill>
              </a:rPr>
              <a:t>,</a:t>
            </a:r>
            <a:r>
              <a:rPr lang="en-GB" sz="1100" dirty="0">
                <a:solidFill>
                  <a:schemeClr val="lt1"/>
                </a:solidFill>
                <a:uFill>
                  <a:noFill/>
                </a:uFill>
                <a:hlinkClick r:id="rId8">
                  <a:extLst>
                    <a:ext uri="{A12FA001-AC4F-418D-AE19-62706E023703}">
                      <ahyp:hlinkClr xmlns:ahyp="http://schemas.microsoft.com/office/drawing/2018/hyperlinkcolor" val="tx"/>
                    </a:ext>
                  </a:extLst>
                </a:hlinkClick>
              </a:rPr>
              <a:t> </a:t>
            </a:r>
            <a:r>
              <a:rPr lang="en-GB" sz="1100" u="sng" dirty="0">
                <a:solidFill>
                  <a:schemeClr val="lt1"/>
                </a:solidFill>
                <a:hlinkClick r:id="rId8">
                  <a:extLst>
                    <a:ext uri="{A12FA001-AC4F-418D-AE19-62706E023703}">
                      <ahyp:hlinkClr xmlns:ahyp="http://schemas.microsoft.com/office/drawing/2018/hyperlinkcolor" val="tx"/>
                    </a:ext>
                  </a:extLst>
                </a:hlinkClick>
              </a:rPr>
              <a:t>25.1529</a:t>
            </a:r>
            <a:r>
              <a:rPr lang="en-GB" sz="1100" dirty="0">
                <a:solidFill>
                  <a:schemeClr val="lt1"/>
                </a:solidFill>
              </a:rPr>
              <a:t>,</a:t>
            </a:r>
            <a:r>
              <a:rPr lang="en-GB" sz="1100" dirty="0">
                <a:solidFill>
                  <a:schemeClr val="lt1"/>
                </a:solidFill>
                <a:uFill>
                  <a:noFill/>
                </a:uFill>
                <a:hlinkClick r:id="rId9">
                  <a:extLst>
                    <a:ext uri="{A12FA001-AC4F-418D-AE19-62706E023703}">
                      <ahyp:hlinkClr xmlns:ahyp="http://schemas.microsoft.com/office/drawing/2018/hyperlinkcolor" val="tx"/>
                    </a:ext>
                  </a:extLst>
                </a:hlinkClick>
              </a:rPr>
              <a:t> </a:t>
            </a:r>
            <a:r>
              <a:rPr lang="en-GB" sz="1100" u="sng" dirty="0">
                <a:solidFill>
                  <a:schemeClr val="lt1"/>
                </a:solidFill>
                <a:hlinkClick r:id="rId9">
                  <a:extLst>
                    <a:ext uri="{A12FA001-AC4F-418D-AE19-62706E023703}">
                      <ahyp:hlinkClr xmlns:ahyp="http://schemas.microsoft.com/office/drawing/2018/hyperlinkcolor" val="tx"/>
                    </a:ext>
                  </a:extLst>
                </a:hlinkClick>
              </a:rPr>
              <a:t>25.1729</a:t>
            </a:r>
            <a:r>
              <a:rPr lang="en-GB" sz="1100" dirty="0">
                <a:solidFill>
                  <a:schemeClr val="lt1"/>
                </a:solidFill>
              </a:rPr>
              <a:t>,</a:t>
            </a:r>
            <a:r>
              <a:rPr lang="en-GB" sz="1100" dirty="0">
                <a:solidFill>
                  <a:schemeClr val="lt1"/>
                </a:solidFill>
                <a:uFill>
                  <a:noFill/>
                </a:uFill>
                <a:hlinkClick r:id="rId10">
                  <a:extLst>
                    <a:ext uri="{A12FA001-AC4F-418D-AE19-62706E023703}">
                      <ahyp:hlinkClr xmlns:ahyp="http://schemas.microsoft.com/office/drawing/2018/hyperlinkcolor" val="tx"/>
                    </a:ext>
                  </a:extLst>
                </a:hlinkClick>
              </a:rPr>
              <a:t> </a:t>
            </a:r>
            <a:r>
              <a:rPr lang="en-GB" sz="1100" u="sng" dirty="0">
                <a:solidFill>
                  <a:schemeClr val="lt1"/>
                </a:solidFill>
                <a:hlinkClick r:id="rId10">
                  <a:extLst>
                    <a:ext uri="{A12FA001-AC4F-418D-AE19-62706E023703}">
                      <ahyp:hlinkClr xmlns:ahyp="http://schemas.microsoft.com/office/drawing/2018/hyperlinkcolor" val="tx"/>
                    </a:ext>
                  </a:extLst>
                </a:hlinkClick>
              </a:rPr>
              <a:t>27.1529</a:t>
            </a:r>
            <a:r>
              <a:rPr lang="en-GB" sz="1100" dirty="0">
                <a:solidFill>
                  <a:schemeClr val="lt1"/>
                </a:solidFill>
              </a:rPr>
              <a:t>,</a:t>
            </a:r>
            <a:r>
              <a:rPr lang="en-GB" sz="1100" dirty="0">
                <a:solidFill>
                  <a:schemeClr val="lt1"/>
                </a:solidFill>
                <a:uFill>
                  <a:noFill/>
                </a:uFill>
                <a:hlinkClick r:id="rId11">
                  <a:extLst>
                    <a:ext uri="{A12FA001-AC4F-418D-AE19-62706E023703}">
                      <ahyp:hlinkClr xmlns:ahyp="http://schemas.microsoft.com/office/drawing/2018/hyperlinkcolor" val="tx"/>
                    </a:ext>
                  </a:extLst>
                </a:hlinkClick>
              </a:rPr>
              <a:t> </a:t>
            </a:r>
            <a:r>
              <a:rPr lang="en-GB" sz="1100" u="sng" dirty="0">
                <a:solidFill>
                  <a:schemeClr val="lt1"/>
                </a:solidFill>
                <a:hlinkClick r:id="rId11">
                  <a:extLst>
                    <a:ext uri="{A12FA001-AC4F-418D-AE19-62706E023703}">
                      <ahyp:hlinkClr xmlns:ahyp="http://schemas.microsoft.com/office/drawing/2018/hyperlinkcolor" val="tx"/>
                    </a:ext>
                  </a:extLst>
                </a:hlinkClick>
              </a:rPr>
              <a:t>29.1529</a:t>
            </a:r>
            <a:r>
              <a:rPr lang="en-GB" sz="1100" dirty="0">
                <a:solidFill>
                  <a:schemeClr val="lt1"/>
                </a:solidFill>
              </a:rPr>
              <a:t>,</a:t>
            </a:r>
            <a:r>
              <a:rPr lang="en-GB" sz="1100" dirty="0">
                <a:solidFill>
                  <a:schemeClr val="lt1"/>
                </a:solidFill>
                <a:uFill>
                  <a:noFill/>
                </a:uFill>
                <a:hlinkClick r:id="rId12">
                  <a:extLst>
                    <a:ext uri="{A12FA001-AC4F-418D-AE19-62706E023703}">
                      <ahyp:hlinkClr xmlns:ahyp="http://schemas.microsoft.com/office/drawing/2018/hyperlinkcolor" val="tx"/>
                    </a:ext>
                  </a:extLst>
                </a:hlinkClick>
              </a:rPr>
              <a:t> </a:t>
            </a:r>
            <a:r>
              <a:rPr lang="en-GB" sz="1100" u="sng" dirty="0">
                <a:solidFill>
                  <a:schemeClr val="lt1"/>
                </a:solidFill>
                <a:hlinkClick r:id="rId12">
                  <a:extLst>
                    <a:ext uri="{A12FA001-AC4F-418D-AE19-62706E023703}">
                      <ahyp:hlinkClr xmlns:ahyp="http://schemas.microsoft.com/office/drawing/2018/hyperlinkcolor" val="tx"/>
                    </a:ext>
                  </a:extLst>
                </a:hlinkClick>
              </a:rPr>
              <a:t>31.82</a:t>
            </a:r>
            <a:r>
              <a:rPr lang="en-GB" sz="1100" dirty="0">
                <a:solidFill>
                  <a:schemeClr val="lt1"/>
                </a:solidFill>
              </a:rPr>
              <a:t>,</a:t>
            </a:r>
            <a:r>
              <a:rPr lang="en-GB" sz="1100" dirty="0">
                <a:solidFill>
                  <a:schemeClr val="lt1"/>
                </a:solidFill>
                <a:uFill>
                  <a:noFill/>
                </a:uFill>
                <a:hlinkClick r:id="rId13">
                  <a:extLst>
                    <a:ext uri="{A12FA001-AC4F-418D-AE19-62706E023703}">
                      <ahyp:hlinkClr xmlns:ahyp="http://schemas.microsoft.com/office/drawing/2018/hyperlinkcolor" val="tx"/>
                    </a:ext>
                  </a:extLst>
                </a:hlinkClick>
              </a:rPr>
              <a:t> </a:t>
            </a:r>
            <a:r>
              <a:rPr lang="en-GB" sz="1100" u="sng" dirty="0">
                <a:solidFill>
                  <a:schemeClr val="lt1"/>
                </a:solidFill>
                <a:hlinkClick r:id="rId13">
                  <a:extLst>
                    <a:ext uri="{A12FA001-AC4F-418D-AE19-62706E023703}">
                      <ahyp:hlinkClr xmlns:ahyp="http://schemas.microsoft.com/office/drawing/2018/hyperlinkcolor" val="tx"/>
                    </a:ext>
                  </a:extLst>
                </a:hlinkClick>
              </a:rPr>
              <a:t>33.4</a:t>
            </a:r>
            <a:r>
              <a:rPr lang="en-GB" sz="1100" dirty="0">
                <a:solidFill>
                  <a:schemeClr val="lt1"/>
                </a:solidFill>
              </a:rPr>
              <a:t>,</a:t>
            </a:r>
            <a:r>
              <a:rPr lang="en-GB" sz="1100" dirty="0">
                <a:solidFill>
                  <a:schemeClr val="lt1"/>
                </a:solidFill>
                <a:uFill>
                  <a:noFill/>
                </a:uFill>
                <a:hlinkClick r:id="rId14">
                  <a:extLst>
                    <a:ext uri="{A12FA001-AC4F-418D-AE19-62706E023703}">
                      <ahyp:hlinkClr xmlns:ahyp="http://schemas.microsoft.com/office/drawing/2018/hyperlinkcolor" val="tx"/>
                    </a:ext>
                  </a:extLst>
                </a:hlinkClick>
              </a:rPr>
              <a:t> </a:t>
            </a:r>
            <a:r>
              <a:rPr lang="en-GB" sz="1100" u="sng" dirty="0">
                <a:solidFill>
                  <a:schemeClr val="lt1"/>
                </a:solidFill>
                <a:hlinkClick r:id="rId14">
                  <a:extLst>
                    <a:ext uri="{A12FA001-AC4F-418D-AE19-62706E023703}">
                      <ahyp:hlinkClr xmlns:ahyp="http://schemas.microsoft.com/office/drawing/2018/hyperlinkcolor" val="tx"/>
                    </a:ext>
                  </a:extLst>
                </a:hlinkClick>
              </a:rPr>
              <a:t>35.4</a:t>
            </a:r>
            <a:r>
              <a:rPr lang="en-GB" sz="1100" dirty="0">
                <a:solidFill>
                  <a:schemeClr val="lt1"/>
                </a:solidFill>
              </a:rPr>
              <a:t>, or</a:t>
            </a:r>
            <a:r>
              <a:rPr lang="en-GB" sz="1100" dirty="0">
                <a:solidFill>
                  <a:schemeClr val="lt1"/>
                </a:solidFill>
                <a:uFill>
                  <a:noFill/>
                </a:uFill>
                <a:hlinkClick r:id="rId15">
                  <a:extLst>
                    <a:ext uri="{A12FA001-AC4F-418D-AE19-62706E023703}">
                      <ahyp:hlinkClr xmlns:ahyp="http://schemas.microsoft.com/office/drawing/2018/hyperlinkcolor" val="tx"/>
                    </a:ext>
                  </a:extLst>
                </a:hlinkClick>
              </a:rPr>
              <a:t> </a:t>
            </a:r>
            <a:r>
              <a:rPr lang="en-GB" sz="1100" u="sng" dirty="0">
                <a:solidFill>
                  <a:schemeClr val="lt1"/>
                </a:solidFill>
                <a:hlinkClick r:id="rId15">
                  <a:extLst>
                    <a:ext uri="{A12FA001-AC4F-418D-AE19-62706E023703}">
                      <ahyp:hlinkClr xmlns:ahyp="http://schemas.microsoft.com/office/drawing/2018/hyperlinkcolor" val="tx"/>
                    </a:ext>
                  </a:extLst>
                </a:hlinkClick>
              </a:rPr>
              <a:t>part 26 of this subchapter</a:t>
            </a:r>
            <a:r>
              <a:rPr lang="en-GB" sz="1100" dirty="0">
                <a:solidFill>
                  <a:schemeClr val="lt1"/>
                </a:solidFill>
              </a:rPr>
              <a:t>, or as specified in the applicable airworthiness criteria for special classes of aircraft defined in</a:t>
            </a:r>
            <a:r>
              <a:rPr lang="en-GB" sz="1100" dirty="0">
                <a:solidFill>
                  <a:schemeClr val="lt1"/>
                </a:solidFill>
                <a:uFill>
                  <a:noFill/>
                </a:uFill>
                <a:hlinkClick r:id="rId16">
                  <a:extLst>
                    <a:ext uri="{A12FA001-AC4F-418D-AE19-62706E023703}">
                      <ahyp:hlinkClr xmlns:ahyp="http://schemas.microsoft.com/office/drawing/2018/hyperlinkcolor" val="tx"/>
                    </a:ext>
                  </a:extLst>
                </a:hlinkClick>
              </a:rPr>
              <a:t> </a:t>
            </a:r>
            <a:r>
              <a:rPr lang="en-GB" sz="1100" u="sng" dirty="0">
                <a:solidFill>
                  <a:schemeClr val="lt1"/>
                </a:solidFill>
                <a:hlinkClick r:id="rId16">
                  <a:extLst>
                    <a:ext uri="{A12FA001-AC4F-418D-AE19-62706E023703}">
                      <ahyp:hlinkClr xmlns:ahyp="http://schemas.microsoft.com/office/drawing/2018/hyperlinkcolor" val="tx"/>
                    </a:ext>
                  </a:extLst>
                </a:hlinkClick>
              </a:rPr>
              <a:t>§ 21.17(b)</a:t>
            </a:r>
            <a:r>
              <a:rPr lang="en-GB" sz="1100" dirty="0">
                <a:solidFill>
                  <a:schemeClr val="lt1"/>
                </a:solidFill>
              </a:rPr>
              <a:t>, as applicable. If the holder of a design approval chooses to designate parts as commercial, it must include in the Instructions for Continued Airworthiness a list of commercial parts submitted in accordance with the provisions of</a:t>
            </a:r>
            <a:r>
              <a:rPr lang="en-GB" sz="1100" dirty="0">
                <a:solidFill>
                  <a:schemeClr val="lt1"/>
                </a:solidFill>
                <a:uFill>
                  <a:noFill/>
                </a:uFill>
                <a:hlinkClick r:id="rId17">
                  <a:extLst>
                    <a:ext uri="{A12FA001-AC4F-418D-AE19-62706E023703}">
                      <ahyp:hlinkClr xmlns:ahyp="http://schemas.microsoft.com/office/drawing/2018/hyperlinkcolor" val="tx"/>
                    </a:ext>
                  </a:extLst>
                </a:hlinkClick>
              </a:rPr>
              <a:t> </a:t>
            </a:r>
            <a:r>
              <a:rPr lang="en-GB" sz="1100" u="sng" dirty="0">
                <a:solidFill>
                  <a:schemeClr val="lt1"/>
                </a:solidFill>
                <a:hlinkClick r:id="rId17">
                  <a:extLst>
                    <a:ext uri="{A12FA001-AC4F-418D-AE19-62706E023703}">
                      <ahyp:hlinkClr xmlns:ahyp="http://schemas.microsoft.com/office/drawing/2018/hyperlinkcolor" val="tx"/>
                    </a:ext>
                  </a:extLst>
                </a:hlinkClick>
              </a:rPr>
              <a:t>paragraph (c)</a:t>
            </a:r>
            <a:r>
              <a:rPr lang="en-GB" sz="1100" dirty="0">
                <a:solidFill>
                  <a:schemeClr val="lt1"/>
                </a:solidFill>
              </a:rPr>
              <a:t> of this section. Thereafter, the holder of a design approval must make those instructions available to any other person required by this chapter to comply with any of the terms of those instructions. In addition, changes to the Instructions for Continued Airworthiness shall be made available to any person required by this chapter to comply with any of those instructions.</a:t>
            </a:r>
          </a:p>
          <a:p>
            <a:pPr marL="90023" algn="r">
              <a:lnSpc>
                <a:spcPct val="115000"/>
              </a:lnSpc>
              <a:spcBef>
                <a:spcPts val="945"/>
              </a:spcBef>
              <a:spcAft>
                <a:spcPts val="0"/>
              </a:spcAft>
              <a:buClr>
                <a:schemeClr val="dk1"/>
              </a:buClr>
              <a:buSzPts val="1100"/>
            </a:pPr>
            <a:r>
              <a:rPr lang="en-GB" sz="700" dirty="0">
                <a:solidFill>
                  <a:schemeClr val="lt1"/>
                </a:solidFill>
              </a:rPr>
              <a:t>Source: https://www.ecfr.gov/current/title-14/chapter-I/subchapter-C/part-21/subpart-B/section-21.50         </a:t>
            </a:r>
            <a:endParaRPr sz="700" dirty="0">
              <a:solidFill>
                <a:schemeClr val="lt1"/>
              </a:solidFill>
            </a:endParaRPr>
          </a:p>
          <a:p>
            <a:pPr algn="r">
              <a:lnSpc>
                <a:spcPct val="113000"/>
              </a:lnSpc>
              <a:spcBef>
                <a:spcPts val="0"/>
              </a:spcBef>
              <a:spcAft>
                <a:spcPts val="0"/>
              </a:spcAft>
            </a:pPr>
            <a:endParaRPr sz="1100" dirty="0">
              <a:solidFill>
                <a:schemeClr val="lt1"/>
              </a:solidFill>
            </a:endParaRPr>
          </a:p>
          <a:p>
            <a:pPr>
              <a:lnSpc>
                <a:spcPct val="113000"/>
              </a:lnSpc>
              <a:spcBef>
                <a:spcPts val="0"/>
              </a:spcBef>
              <a:spcAft>
                <a:spcPts val="0"/>
              </a:spcAft>
            </a:pPr>
            <a:endParaRPr sz="1100" dirty="0">
              <a:solidFill>
                <a:schemeClr val="lt1"/>
              </a:solidFill>
            </a:endParaRPr>
          </a:p>
        </p:txBody>
      </p:sp>
    </p:spTree>
    <p:extLst>
      <p:ext uri="{BB962C8B-B14F-4D97-AF65-F5344CB8AC3E}">
        <p14:creationId xmlns:p14="http://schemas.microsoft.com/office/powerpoint/2010/main" val="39040813"/>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17839&quot;&gt;&lt;version val=&quot;21061&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mruColor&gt;&lt;m_vecMRU length=&quot;0&quot;/&gt;&lt;/m_mruColor&gt;&lt;m_mapectfillschemeMRU/&gt;&lt;m_eweekdayFirstOfWeek val=&quot;1&quot;/&gt;&lt;m_eweekdayFirstOfWorkweek val=&quot;2&quot;/&gt;&lt;m_eweekdayFirstOfWeekend val=&quot;7&quot;/&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chDecimalSymbol17909&gt;.&lt;/m_chDecimalSymbol17909&gt;&lt;m_nGroupingDigits17909 val=&quot;3&quot;/&gt;&lt;m_chGroupingSymbol17909&gt;,&lt;/m_chGroupingSymbol17909&gt;&lt;/m_precDefault&gt;&lt;/CDefaultPrec&gt;&lt;/root&gt;"/>
  <p:tag name="THINKCELLUNDODONOTDELETE" val="1448"/>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heme/theme1.xml><?xml version="1.0" encoding="utf-8"?>
<a:theme xmlns:a="http://schemas.openxmlformats.org/drawingml/2006/main" name="ATA Case for a National Airline Policy 083111 REV">
  <a:themeElements>
    <a:clrScheme name="ATA">
      <a:dk1>
        <a:srgbClr val="000000"/>
      </a:dk1>
      <a:lt1>
        <a:srgbClr val="FFFFFF"/>
      </a:lt1>
      <a:dk2>
        <a:srgbClr val="47474A"/>
      </a:dk2>
      <a:lt2>
        <a:srgbClr val="808080"/>
      </a:lt2>
      <a:accent1>
        <a:srgbClr val="7D7F83"/>
      </a:accent1>
      <a:accent2>
        <a:srgbClr val="ED9A18"/>
      </a:accent2>
      <a:accent3>
        <a:srgbClr val="1070AC"/>
      </a:accent3>
      <a:accent4>
        <a:srgbClr val="A10F1E"/>
      </a:accent4>
      <a:accent5>
        <a:srgbClr val="56A835"/>
      </a:accent5>
      <a:accent6>
        <a:srgbClr val="47474A"/>
      </a:accent6>
      <a:hlink>
        <a:srgbClr val="1070AC"/>
      </a:hlink>
      <a:folHlink>
        <a:srgbClr val="1070AC"/>
      </a:folHlink>
    </a:clrScheme>
    <a:fontScheme name="Standard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9525">
          <a:solidFill>
            <a:schemeClr val="bg2"/>
          </a:solidFill>
        </a:ln>
        <a:effectLst/>
      </a:spPr>
      <a:bodyPr tIns="90000" bIns="90000" rtlCol="0" anchor="ctr" anchorCtr="0"/>
      <a:lstStyle>
        <a:defPP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tIns="90000" bIns="90000" rtlCol="0">
        <a:spAutoFit/>
      </a:bodyPr>
      <a:lstStyle>
        <a:defPPr algn="ctr">
          <a:defRPr sz="14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E3A805D396507419C6ADBFAECF1DE24" ma:contentTypeVersion="12" ma:contentTypeDescription="Create a new document." ma:contentTypeScope="" ma:versionID="5ece8e2a6060f93f018266d4330bb898">
  <xsd:schema xmlns:xsd="http://www.w3.org/2001/XMLSchema" xmlns:xs="http://www.w3.org/2001/XMLSchema" xmlns:p="http://schemas.microsoft.com/office/2006/metadata/properties" xmlns:ns3="d1768c6c-d4f9-4982-b18f-ac5b6f48c2f5" xmlns:ns4="ea25b103-8835-4d82-b974-1aebfcc7fe19" targetNamespace="http://schemas.microsoft.com/office/2006/metadata/properties" ma:root="true" ma:fieldsID="3341fac45337abcf41e335d63a9c2ab7" ns3:_="" ns4:_="">
    <xsd:import namespace="d1768c6c-d4f9-4982-b18f-ac5b6f48c2f5"/>
    <xsd:import namespace="ea25b103-8835-4d82-b974-1aebfcc7fe1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OCR" minOccurs="0"/>
                <xsd:element ref="ns3:MediaServiceAutoKeyPoints" minOccurs="0"/>
                <xsd:element ref="ns3:MediaServiceKeyPoints"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1768c6c-d4f9-4982-b18f-ac5b6f48c2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a25b103-8835-4d82-b974-1aebfcc7fe19"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LongProperties xmlns="http://schemas.microsoft.com/office/2006/metadata/longProperties"/>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F33935A-8060-452B-8B3F-5A2BDE4BCB26}">
  <ds:schemaRefs>
    <ds:schemaRef ds:uri="http://schemas.microsoft.com/sharepoint/v3/contenttype/forms"/>
  </ds:schemaRefs>
</ds:datastoreItem>
</file>

<file path=customXml/itemProps2.xml><?xml version="1.0" encoding="utf-8"?>
<ds:datastoreItem xmlns:ds="http://schemas.openxmlformats.org/officeDocument/2006/customXml" ds:itemID="{3DB96C9A-CDCB-409E-AE7D-EB2C8E2AB8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1768c6c-d4f9-4982-b18f-ac5b6f48c2f5"/>
    <ds:schemaRef ds:uri="ea25b103-8835-4d82-b974-1aebfcc7fe1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F840DB8-D358-4942-BCC6-F23945AF4E71}">
  <ds:schemaRefs>
    <ds:schemaRef ds:uri="http://schemas.microsoft.com/office/2006/metadata/longProperties"/>
  </ds:schemaRefs>
</ds:datastoreItem>
</file>

<file path=customXml/itemProps4.xml><?xml version="1.0" encoding="utf-8"?>
<ds:datastoreItem xmlns:ds="http://schemas.openxmlformats.org/officeDocument/2006/customXml" ds:itemID="{BBE191F0-D3FC-4643-B089-7F6B742E245B}">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ATA Case for a National Airline Policy 083111 REV.thmx</Template>
  <TotalTime>0</TotalTime>
  <Words>1251</Words>
  <Application>Microsoft Office PowerPoint</Application>
  <PresentationFormat>Benutzerdefiniert</PresentationFormat>
  <Paragraphs>72</Paragraphs>
  <Slides>11</Slides>
  <Notes>11</Notes>
  <HiddenSlides>0</HiddenSlides>
  <MMClips>0</MMClips>
  <ScaleCrop>false</ScaleCrop>
  <HeadingPairs>
    <vt:vector size="8" baseType="variant">
      <vt:variant>
        <vt:lpstr>Verwendete Schriftarten</vt:lpstr>
      </vt:variant>
      <vt:variant>
        <vt:i4>4</vt:i4>
      </vt:variant>
      <vt:variant>
        <vt:lpstr>Design</vt:lpstr>
      </vt:variant>
      <vt:variant>
        <vt:i4>1</vt:i4>
      </vt:variant>
      <vt:variant>
        <vt:lpstr>Eingebettete OLE-Server</vt:lpstr>
      </vt:variant>
      <vt:variant>
        <vt:i4>1</vt:i4>
      </vt:variant>
      <vt:variant>
        <vt:lpstr>Folientitel</vt:lpstr>
      </vt:variant>
      <vt:variant>
        <vt:i4>11</vt:i4>
      </vt:variant>
    </vt:vector>
  </HeadingPairs>
  <TitlesOfParts>
    <vt:vector size="17" baseType="lpstr">
      <vt:lpstr>Arial</vt:lpstr>
      <vt:lpstr>Calibri</vt:lpstr>
      <vt:lpstr>Lucida Grande</vt:lpstr>
      <vt:lpstr>Wingdings</vt:lpstr>
      <vt:lpstr>ATA Case for a National Airline Policy 083111 REV</vt:lpstr>
      <vt:lpstr>think-cell Slide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The Boston Consulting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A4A PowerPoint Template</dc:title>
  <dc:creator>Martin Daniels</dc:creator>
  <cp:lastModifiedBy>WEISS Oliver</cp:lastModifiedBy>
  <cp:revision>1455</cp:revision>
  <cp:lastPrinted>2011-09-01T13:01:47Z</cp:lastPrinted>
  <dcterms:created xsi:type="dcterms:W3CDTF">2011-11-22T14:26:57Z</dcterms:created>
  <dcterms:modified xsi:type="dcterms:W3CDTF">2025-03-27T12:25:41Z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lpwstr>20100310</vt:lpwstr>
  </property>
  <property fmtid="{D5CDD505-2E9C-101B-9397-08002B2CF9AE}" pid="3" name="Format Name">
    <vt:lpwstr>BCG Format</vt:lpwstr>
  </property>
  <property fmtid="{D5CDD505-2E9C-101B-9397-08002B2CF9AE}" pid="4" name="Template Name">
    <vt:lpwstr>Letter</vt:lpwstr>
  </property>
  <property fmtid="{D5CDD505-2E9C-101B-9397-08002B2CF9AE}" pid="5" name="ContentTypeId">
    <vt:lpwstr>0x0101003E3A805D396507419C6ADBFAECF1DE24</vt:lpwstr>
  </property>
  <property fmtid="{D5CDD505-2E9C-101B-9397-08002B2CF9AE}" pid="6" name="Order">
    <vt:r8>400</vt:r8>
  </property>
  <property fmtid="{D5CDD505-2E9C-101B-9397-08002B2CF9AE}" pid="7" name="Category">
    <vt:lpwstr>Template</vt:lpwstr>
  </property>
  <property fmtid="{D5CDD505-2E9C-101B-9397-08002B2CF9AE}" pid="8" name="Is Industry Member Appropriate">
    <vt:lpwstr>0</vt:lpwstr>
  </property>
  <property fmtid="{D5CDD505-2E9C-101B-9397-08002B2CF9AE}" pid="9" name="IndustryMemberTopicArea">
    <vt:lpwstr/>
  </property>
  <property fmtid="{D5CDD505-2E9C-101B-9397-08002B2CF9AE}" pid="10" name="ContentType">
    <vt:lpwstr>Document</vt:lpwstr>
  </property>
  <property fmtid="{D5CDD505-2E9C-101B-9397-08002B2CF9AE}" pid="11" name="Status">
    <vt:lpwstr/>
  </property>
  <property fmtid="{D5CDD505-2E9C-101B-9397-08002B2CF9AE}" pid="12" name="Issue">
    <vt:lpwstr/>
  </property>
</Properties>
</file>