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3" r:id="rId5"/>
  </p:sldMasterIdLst>
  <p:notesMasterIdLst>
    <p:notesMasterId r:id="rId6"/>
  </p:notesMasterIdLst>
  <p:sldIdLst>
    <p:sldId id="256" r:id="rId7"/>
    <p:sldId id="257" r:id="rId8"/>
    <p:sldId id="258" r:id="rId9"/>
    <p:sldId id="259" r:id="rId1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96">
          <p15:clr>
            <a:srgbClr val="A4A3A4"/>
          </p15:clr>
        </p15:guide>
        <p15:guide id="2" pos="2880">
          <p15:clr>
            <a:srgbClr val="A4A3A4"/>
          </p15:clr>
        </p15:guide>
      </p15:sldGuideLst>
    </p:ext>
    <p:ext uri="GoogleSlidesCustomDataVersion2">
      <go:slidesCustomData xmlns:go="http://customooxmlschemas.google.com/" r:id="rId11" roundtripDataSignature="AMtx7mjLCP1FAeLVD1z9hfOWHmapLZ1M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96" orient="horz"/>
        <p:guide pos="2880"/>
      </p:guideLst>
    </p:cSldViewPr>
  </p:slideViewPr>
</p:viewPr>
</file>

<file path=ppt/_rels/presentation.xml.rels><?xml version="1.0" encoding="UTF-8" standalone="yes"?><Relationships xmlns="http://schemas.openxmlformats.org/package/2006/relationships"><Relationship Id="rId11" Type="http://customschemas.google.com/relationships/presentationmetadata" Target="metadata"/><Relationship Id="rId10" Type="http://schemas.openxmlformats.org/officeDocument/2006/relationships/slide" Target="slides/slide4.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43f76e2c89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43f76e2c89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g343f76e2c89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losure">
  <p:cSld name="Title and Closure">
    <p:spTree>
      <p:nvGrpSpPr>
        <p:cNvPr id="13" name="Shape 13"/>
        <p:cNvGrpSpPr/>
        <p:nvPr/>
      </p:nvGrpSpPr>
      <p:grpSpPr>
        <a:xfrm>
          <a:off x="0" y="0"/>
          <a:ext cx="0" cy="0"/>
          <a:chOff x="0" y="0"/>
          <a:chExt cx="0" cy="0"/>
        </a:xfrm>
      </p:grpSpPr>
      <p:sp>
        <p:nvSpPr>
          <p:cNvPr id="14" name="Google Shape;14;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6" name="Google Shape;16;p10"/>
          <p:cNvSpPr txBox="1"/>
          <p:nvPr>
            <p:ph type="ctrTitle"/>
          </p:nvPr>
        </p:nvSpPr>
        <p:spPr>
          <a:xfrm>
            <a:off x="1818167" y="3019647"/>
            <a:ext cx="7134463" cy="1329069"/>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10"/>
          <p:cNvSpPr txBox="1"/>
          <p:nvPr>
            <p:ph idx="1" type="subTitle"/>
          </p:nvPr>
        </p:nvSpPr>
        <p:spPr>
          <a:xfrm>
            <a:off x="1818167" y="4513521"/>
            <a:ext cx="7144858" cy="17526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20"/>
          <p:cNvSpPr txBox="1"/>
          <p:nvPr>
            <p:ph type="title"/>
          </p:nvPr>
        </p:nvSpPr>
        <p:spPr>
          <a:xfrm>
            <a:off x="173039" y="274638"/>
            <a:ext cx="8789986" cy="687387"/>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5" name="Google Shape;75;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Lines" type="blank">
  <p:cSld name="BLANK">
    <p:spTree>
      <p:nvGrpSpPr>
        <p:cNvPr id="77" name="Shape 77"/>
        <p:cNvGrpSpPr/>
        <p:nvPr/>
      </p:nvGrpSpPr>
      <p:grpSpPr>
        <a:xfrm>
          <a:off x="0" y="0"/>
          <a:ext cx="0" cy="0"/>
          <a:chOff x="0" y="0"/>
          <a:chExt cx="0" cy="0"/>
        </a:xfrm>
      </p:grpSpPr>
      <p:sp>
        <p:nvSpPr>
          <p:cNvPr id="78" name="Google Shape;78;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80" name="Shape 80"/>
        <p:cNvGrpSpPr/>
        <p:nvPr/>
      </p:nvGrpSpPr>
      <p:grpSpPr>
        <a:xfrm>
          <a:off x="0" y="0"/>
          <a:ext cx="0" cy="0"/>
          <a:chOff x="0" y="0"/>
          <a:chExt cx="0" cy="0"/>
        </a:xfrm>
      </p:grpSpPr>
      <p:sp>
        <p:nvSpPr>
          <p:cNvPr id="81" name="Google Shape;81;p2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22"/>
          <p:cNvSpPr txBox="1"/>
          <p:nvPr>
            <p:ph idx="1" type="body"/>
          </p:nvPr>
        </p:nvSpPr>
        <p:spPr>
          <a:xfrm>
            <a:off x="3575050" y="273050"/>
            <a:ext cx="5111750" cy="5574857"/>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640"/>
              </a:spcBef>
              <a:spcAft>
                <a:spcPts val="0"/>
              </a:spcAft>
              <a:buClr>
                <a:schemeClr val="dk1"/>
              </a:buClr>
              <a:buSzPts val="3200"/>
              <a:buFont typeface="Arial"/>
              <a:buNone/>
              <a:defRPr b="1" i="0" sz="3200" u="none" cap="none" strike="noStrike">
                <a:solidFill>
                  <a:schemeClr val="dk1"/>
                </a:solidFill>
                <a:latin typeface="Calibri"/>
                <a:ea typeface="Calibri"/>
                <a:cs typeface="Calibri"/>
                <a:sym typeface="Calibri"/>
              </a:defRPr>
            </a:lvl1pPr>
            <a:lvl2pPr indent="-228600" lvl="1" marL="914400"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228600" lvl="2" marL="1371600"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228600" lvl="3" marL="18288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22"/>
          <p:cNvSpPr txBox="1"/>
          <p:nvPr>
            <p:ph idx="2" type="body"/>
          </p:nvPr>
        </p:nvSpPr>
        <p:spPr>
          <a:xfrm>
            <a:off x="457200" y="1435101"/>
            <a:ext cx="3008313" cy="4402174"/>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8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84" name="Google Shape;84;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6" name="Shape 86"/>
        <p:cNvGrpSpPr/>
        <p:nvPr/>
      </p:nvGrpSpPr>
      <p:grpSpPr>
        <a:xfrm>
          <a:off x="0" y="0"/>
          <a:ext cx="0" cy="0"/>
          <a:chOff x="0" y="0"/>
          <a:chExt cx="0" cy="0"/>
        </a:xfrm>
      </p:grpSpPr>
      <p:sp>
        <p:nvSpPr>
          <p:cNvPr id="87" name="Google Shape;87;p2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8" name="Google Shape;88;p23"/>
          <p:cNvSpPr/>
          <p:nvPr>
            <p:ph idx="2" type="pic"/>
          </p:nvPr>
        </p:nvSpPr>
        <p:spPr>
          <a:xfrm>
            <a:off x="1792288" y="612775"/>
            <a:ext cx="5486400" cy="4114800"/>
          </a:xfrm>
          <a:prstGeom prst="rect">
            <a:avLst/>
          </a:prstGeom>
          <a:noFill/>
          <a:ln>
            <a:noFill/>
          </a:ln>
        </p:spPr>
      </p:sp>
      <p:sp>
        <p:nvSpPr>
          <p:cNvPr id="89" name="Google Shape;89;p2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8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90" name="Google Shape;90;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4"/>
          <p:cNvSpPr txBox="1"/>
          <p:nvPr>
            <p:ph type="title"/>
          </p:nvPr>
        </p:nvSpPr>
        <p:spPr>
          <a:xfrm>
            <a:off x="457200" y="274638"/>
            <a:ext cx="8229600" cy="687387"/>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4" name="Google Shape;94;p24"/>
          <p:cNvSpPr txBox="1"/>
          <p:nvPr>
            <p:ph idx="1" type="body"/>
          </p:nvPr>
        </p:nvSpPr>
        <p:spPr>
          <a:xfrm rot="5400000">
            <a:off x="2182935" y="-901853"/>
            <a:ext cx="4741584" cy="878684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640"/>
              </a:spcBef>
              <a:spcAft>
                <a:spcPts val="0"/>
              </a:spcAft>
              <a:buClr>
                <a:schemeClr val="dk1"/>
              </a:buClr>
              <a:buSzPts val="3200"/>
              <a:buFont typeface="Arial"/>
              <a:buNone/>
              <a:defRPr b="1" i="0" sz="3200" u="none" cap="none" strike="noStrike">
                <a:solidFill>
                  <a:schemeClr val="dk1"/>
                </a:solidFill>
                <a:latin typeface="Calibri"/>
                <a:ea typeface="Calibri"/>
                <a:cs typeface="Calibri"/>
                <a:sym typeface="Calibri"/>
              </a:defRPr>
            </a:lvl1pPr>
            <a:lvl2pPr indent="-228600" lvl="1" marL="914400"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228600" lvl="2" marL="1371600"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228600" lvl="3" marL="18288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95" name="Google Shape;95;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25"/>
          <p:cNvSpPr txBox="1"/>
          <p:nvPr>
            <p:ph type="title"/>
          </p:nvPr>
        </p:nvSpPr>
        <p:spPr>
          <a:xfrm rot="5400000">
            <a:off x="5409405" y="2340769"/>
            <a:ext cx="4773613" cy="2333625"/>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25"/>
          <p:cNvSpPr txBox="1"/>
          <p:nvPr>
            <p:ph idx="1" type="body"/>
          </p:nvPr>
        </p:nvSpPr>
        <p:spPr>
          <a:xfrm rot="5400000">
            <a:off x="938212" y="355601"/>
            <a:ext cx="4773613" cy="6303962"/>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640"/>
              </a:spcBef>
              <a:spcAft>
                <a:spcPts val="0"/>
              </a:spcAft>
              <a:buClr>
                <a:schemeClr val="dk1"/>
              </a:buClr>
              <a:buSzPts val="3200"/>
              <a:buFont typeface="Arial"/>
              <a:buNone/>
              <a:defRPr b="1" i="0" sz="3200" u="none" cap="none" strike="noStrike">
                <a:solidFill>
                  <a:schemeClr val="dk1"/>
                </a:solidFill>
                <a:latin typeface="Calibri"/>
                <a:ea typeface="Calibri"/>
                <a:cs typeface="Calibri"/>
                <a:sym typeface="Calibri"/>
              </a:defRPr>
            </a:lvl1pPr>
            <a:lvl2pPr indent="-228600" lvl="1" marL="914400"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228600" lvl="2" marL="1371600"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228600" lvl="3" marL="18288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00" name="Google Shape;100;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 name="Shape 18"/>
        <p:cNvGrpSpPr/>
        <p:nvPr/>
      </p:nvGrpSpPr>
      <p:grpSpPr>
        <a:xfrm>
          <a:off x="0" y="0"/>
          <a:ext cx="0" cy="0"/>
          <a:chOff x="0" y="0"/>
          <a:chExt cx="0" cy="0"/>
        </a:xfrm>
      </p:grpSpPr>
      <p:sp>
        <p:nvSpPr>
          <p:cNvPr id="19" name="Google Shape;19;p13"/>
          <p:cNvSpPr txBox="1"/>
          <p:nvPr>
            <p:ph type="ctrTitle"/>
          </p:nvPr>
        </p:nvSpPr>
        <p:spPr>
          <a:xfrm>
            <a:off x="685800" y="2130425"/>
            <a:ext cx="7772400" cy="1470025"/>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 name="Google Shape;20;p1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marR="0" rtl="0"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21" name="Google Shape;21;p13"/>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2" name="Google Shape;22;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 name="Shape 24"/>
        <p:cNvGrpSpPr/>
        <p:nvPr/>
      </p:nvGrpSpPr>
      <p:grpSpPr>
        <a:xfrm>
          <a:off x="0" y="0"/>
          <a:ext cx="0" cy="0"/>
          <a:chOff x="0" y="0"/>
          <a:chExt cx="0" cy="0"/>
        </a:xfrm>
      </p:grpSpPr>
      <p:sp>
        <p:nvSpPr>
          <p:cNvPr id="25" name="Google Shape;25;p1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 name="Google Shape;26;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14"/>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8" name="Google Shape;2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0" name="Shape 30"/>
        <p:cNvGrpSpPr/>
        <p:nvPr/>
      </p:nvGrpSpPr>
      <p:grpSpPr>
        <a:xfrm>
          <a:off x="0" y="0"/>
          <a:ext cx="0" cy="0"/>
          <a:chOff x="0" y="0"/>
          <a:chExt cx="0" cy="0"/>
        </a:xfrm>
      </p:grpSpPr>
      <p:sp>
        <p:nvSpPr>
          <p:cNvPr id="31" name="Google Shape;31;p1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 name="Google Shape;32;p1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3" name="Google Shape;33;p1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15"/>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5" name="Google Shape;35;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4" name="Shape 44"/>
        <p:cNvGrpSpPr/>
        <p:nvPr/>
      </p:nvGrpSpPr>
      <p:grpSpPr>
        <a:xfrm>
          <a:off x="0" y="0"/>
          <a:ext cx="0" cy="0"/>
          <a:chOff x="0" y="0"/>
          <a:chExt cx="0" cy="0"/>
        </a:xfrm>
      </p:grpSpPr>
      <p:sp>
        <p:nvSpPr>
          <p:cNvPr id="45" name="Google Shape;45;p12"/>
          <p:cNvSpPr txBox="1"/>
          <p:nvPr>
            <p:ph type="title"/>
          </p:nvPr>
        </p:nvSpPr>
        <p:spPr>
          <a:xfrm>
            <a:off x="173037" y="132612"/>
            <a:ext cx="8789987" cy="82941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6" name="Google Shape;46;p12"/>
          <p:cNvSpPr txBox="1"/>
          <p:nvPr>
            <p:ph idx="1" type="body"/>
          </p:nvPr>
        </p:nvSpPr>
        <p:spPr>
          <a:xfrm>
            <a:off x="173038" y="1120776"/>
            <a:ext cx="8789987" cy="4121076"/>
          </a:xfrm>
          <a:prstGeom prst="rect">
            <a:avLst/>
          </a:prstGeom>
          <a:noFill/>
          <a:ln>
            <a:noFill/>
          </a:ln>
        </p:spPr>
        <p:txBody>
          <a:bodyPr anchorCtr="0" anchor="b" bIns="45700" lIns="91425" spcFirstLastPara="1" rIns="91425" wrap="square" tIns="45700">
            <a:noAutofit/>
          </a:bodyPr>
          <a:lstStyle>
            <a:lvl1pPr indent="-228600" lvl="0" marL="45720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47" name="Google Shape;47;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9" name="Shape 49"/>
        <p:cNvGrpSpPr/>
        <p:nvPr/>
      </p:nvGrpSpPr>
      <p:grpSpPr>
        <a:xfrm>
          <a:off x="0" y="0"/>
          <a:ext cx="0" cy="0"/>
          <a:chOff x="0" y="0"/>
          <a:chExt cx="0" cy="0"/>
        </a:xfrm>
      </p:grpSpPr>
      <p:sp>
        <p:nvSpPr>
          <p:cNvPr id="50" name="Google Shape;50;p16"/>
          <p:cNvSpPr txBox="1"/>
          <p:nvPr>
            <p:ph type="ctrTitle"/>
          </p:nvPr>
        </p:nvSpPr>
        <p:spPr>
          <a:xfrm>
            <a:off x="173039" y="120872"/>
            <a:ext cx="8789986" cy="841153"/>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1"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Google Shape;51;p16"/>
          <p:cNvSpPr txBox="1"/>
          <p:nvPr>
            <p:ph idx="1" type="subTitle"/>
          </p:nvPr>
        </p:nvSpPr>
        <p:spPr>
          <a:xfrm>
            <a:off x="173037" y="1120776"/>
            <a:ext cx="8789987" cy="4727132"/>
          </a:xfrm>
          <a:prstGeom prst="rect">
            <a:avLst/>
          </a:prstGeom>
          <a:noFill/>
          <a:ln>
            <a:noFill/>
          </a:ln>
        </p:spPr>
        <p:txBody>
          <a:bodyPr anchorCtr="0" anchor="t" bIns="45700" lIns="91425" spcFirstLastPara="1" rIns="91425" wrap="square" tIns="45700">
            <a:noAutofit/>
          </a:bodyPr>
          <a:lstStyle>
            <a:lvl1pPr lvl="0" marR="0" rtl="0" algn="ctr">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4" name="Shape 54"/>
        <p:cNvGrpSpPr/>
        <p:nvPr/>
      </p:nvGrpSpPr>
      <p:grpSpPr>
        <a:xfrm>
          <a:off x="0" y="0"/>
          <a:ext cx="0" cy="0"/>
          <a:chOff x="0" y="0"/>
          <a:chExt cx="0" cy="0"/>
        </a:xfrm>
      </p:grpSpPr>
      <p:sp>
        <p:nvSpPr>
          <p:cNvPr id="55" name="Google Shape;55;p17"/>
          <p:cNvSpPr txBox="1"/>
          <p:nvPr>
            <p:ph type="title"/>
          </p:nvPr>
        </p:nvSpPr>
        <p:spPr>
          <a:xfrm>
            <a:off x="173037" y="274638"/>
            <a:ext cx="8789987" cy="687387"/>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1"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6" name="Google Shape;56;p17"/>
          <p:cNvSpPr txBox="1"/>
          <p:nvPr>
            <p:ph idx="1" type="body"/>
          </p:nvPr>
        </p:nvSpPr>
        <p:spPr>
          <a:xfrm>
            <a:off x="160305" y="1105786"/>
            <a:ext cx="8786843" cy="475657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228600" lvl="1" marL="914400"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228600" lvl="2" marL="1371600"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228600" lvl="3" marL="18288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Google Shape;57;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9" name="Shape 59"/>
        <p:cNvGrpSpPr/>
        <p:nvPr/>
      </p:nvGrpSpPr>
      <p:grpSpPr>
        <a:xfrm>
          <a:off x="0" y="0"/>
          <a:ext cx="0" cy="0"/>
          <a:chOff x="0" y="0"/>
          <a:chExt cx="0" cy="0"/>
        </a:xfrm>
      </p:grpSpPr>
      <p:sp>
        <p:nvSpPr>
          <p:cNvPr id="60" name="Google Shape;60;p18"/>
          <p:cNvSpPr txBox="1"/>
          <p:nvPr>
            <p:ph type="title"/>
          </p:nvPr>
        </p:nvSpPr>
        <p:spPr>
          <a:xfrm>
            <a:off x="173037" y="274638"/>
            <a:ext cx="8789987" cy="687387"/>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1" name="Google Shape;61;p18"/>
          <p:cNvSpPr txBox="1"/>
          <p:nvPr>
            <p:ph idx="1" type="body"/>
          </p:nvPr>
        </p:nvSpPr>
        <p:spPr>
          <a:xfrm>
            <a:off x="173038" y="1120776"/>
            <a:ext cx="4322762" cy="4773612"/>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560"/>
              </a:spcBef>
              <a:spcAft>
                <a:spcPts val="0"/>
              </a:spcAft>
              <a:buClr>
                <a:schemeClr val="dk1"/>
              </a:buClr>
              <a:buSzPts val="2800"/>
              <a:buFont typeface="Arial"/>
              <a:buNone/>
              <a:defRPr b="1" i="0" sz="2800" u="none" cap="none" strike="noStrike">
                <a:solidFill>
                  <a:schemeClr val="dk1"/>
                </a:solidFill>
                <a:latin typeface="Calibri"/>
                <a:ea typeface="Calibri"/>
                <a:cs typeface="Calibri"/>
                <a:sym typeface="Calibri"/>
              </a:defRPr>
            </a:lvl1pPr>
            <a:lvl2pPr indent="-228600" lvl="1" marL="914400"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2pPr>
            <a:lvl3pPr indent="-228600" lvl="2" marL="13716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8"/>
          <p:cNvSpPr txBox="1"/>
          <p:nvPr>
            <p:ph idx="2" type="body"/>
          </p:nvPr>
        </p:nvSpPr>
        <p:spPr>
          <a:xfrm>
            <a:off x="4648199" y="1120776"/>
            <a:ext cx="4314825" cy="4773612"/>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560"/>
              </a:spcBef>
              <a:spcAft>
                <a:spcPts val="0"/>
              </a:spcAft>
              <a:buClr>
                <a:schemeClr val="dk1"/>
              </a:buClr>
              <a:buSzPts val="2800"/>
              <a:buFont typeface="Arial"/>
              <a:buNone/>
              <a:defRPr b="1" i="0" sz="2800" u="none" cap="none" strike="noStrike">
                <a:solidFill>
                  <a:schemeClr val="dk1"/>
                </a:solidFill>
                <a:latin typeface="Calibri"/>
                <a:ea typeface="Calibri"/>
                <a:cs typeface="Calibri"/>
                <a:sym typeface="Calibri"/>
              </a:defRPr>
            </a:lvl1pPr>
            <a:lvl2pPr indent="-228600" lvl="1" marL="914400"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2pPr>
            <a:lvl3pPr indent="-228600" lvl="2" marL="13716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3" name="Google Shape;63;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5" name="Shape 65"/>
        <p:cNvGrpSpPr/>
        <p:nvPr/>
      </p:nvGrpSpPr>
      <p:grpSpPr>
        <a:xfrm>
          <a:off x="0" y="0"/>
          <a:ext cx="0" cy="0"/>
          <a:chOff x="0" y="0"/>
          <a:chExt cx="0" cy="0"/>
        </a:xfrm>
      </p:grpSpPr>
      <p:sp>
        <p:nvSpPr>
          <p:cNvPr id="66" name="Google Shape;66;p19"/>
          <p:cNvSpPr txBox="1"/>
          <p:nvPr>
            <p:ph type="title"/>
          </p:nvPr>
        </p:nvSpPr>
        <p:spPr>
          <a:xfrm>
            <a:off x="173037" y="274638"/>
            <a:ext cx="8789987" cy="687387"/>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Google Shape;67;p19"/>
          <p:cNvSpPr txBox="1"/>
          <p:nvPr>
            <p:ph idx="1" type="body"/>
          </p:nvPr>
        </p:nvSpPr>
        <p:spPr>
          <a:xfrm>
            <a:off x="173038" y="1109793"/>
            <a:ext cx="4324350" cy="639762"/>
          </a:xfrm>
          <a:prstGeom prst="rect">
            <a:avLst/>
          </a:prstGeom>
          <a:noFill/>
          <a:ln>
            <a:noFill/>
          </a:ln>
        </p:spPr>
        <p:txBody>
          <a:bodyPr anchorCtr="0" anchor="b" bIns="45700" lIns="91425" spcFirstLastPara="1" rIns="91425" wrap="square" tIns="45700">
            <a:noAutofit/>
          </a:bodyPr>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68" name="Google Shape;68;p19"/>
          <p:cNvSpPr txBox="1"/>
          <p:nvPr>
            <p:ph idx="2" type="body"/>
          </p:nvPr>
        </p:nvSpPr>
        <p:spPr>
          <a:xfrm>
            <a:off x="173038" y="1818167"/>
            <a:ext cx="4324350" cy="4076221"/>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69" name="Google Shape;69;p19"/>
          <p:cNvSpPr txBox="1"/>
          <p:nvPr>
            <p:ph idx="3" type="body"/>
          </p:nvPr>
        </p:nvSpPr>
        <p:spPr>
          <a:xfrm>
            <a:off x="4645025" y="1120426"/>
            <a:ext cx="4318000" cy="639762"/>
          </a:xfrm>
          <a:prstGeom prst="rect">
            <a:avLst/>
          </a:prstGeom>
          <a:noFill/>
          <a:ln>
            <a:noFill/>
          </a:ln>
        </p:spPr>
        <p:txBody>
          <a:bodyPr anchorCtr="0" anchor="b" bIns="45700" lIns="91425" spcFirstLastPara="1" rIns="91425" wrap="square" tIns="45700">
            <a:noAutofit/>
          </a:bodyPr>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70" name="Google Shape;70;p19"/>
          <p:cNvSpPr txBox="1"/>
          <p:nvPr>
            <p:ph idx="4" type="body"/>
          </p:nvPr>
        </p:nvSpPr>
        <p:spPr>
          <a:xfrm>
            <a:off x="4645025" y="1860699"/>
            <a:ext cx="4318000" cy="403369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71" name="Google Shape;71;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4.xml"/><Relationship Id="rId10"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15.xml"/><Relationship Id="rId1" Type="http://schemas.openxmlformats.org/officeDocument/2006/relationships/image" Target="../media/image1.jpg"/><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9" Type="http://schemas.openxmlformats.org/officeDocument/2006/relationships/slideLayout" Target="../slideLayouts/slideLayout12.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 name="Google Shape;11;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0" marR="0" rtl="0" algn="r">
              <a:spcBef>
                <a:spcPts val="0"/>
              </a:spcBef>
              <a:buNone/>
              <a:defRPr b="0" i="0" sz="1200" u="none" cap="none" strike="noStrike">
                <a:solidFill>
                  <a:schemeClr val="dk1"/>
                </a:solidFill>
                <a:latin typeface="Calibri"/>
                <a:ea typeface="Calibri"/>
                <a:cs typeface="Calibri"/>
                <a:sym typeface="Calibri"/>
              </a:defRPr>
            </a:lvl2pPr>
            <a:lvl3pPr indent="0" lvl="2" marL="0" marR="0" rtl="0" algn="r">
              <a:spcBef>
                <a:spcPts val="0"/>
              </a:spcBef>
              <a:buNone/>
              <a:defRPr b="0" i="0" sz="1200" u="none" cap="none" strike="noStrike">
                <a:solidFill>
                  <a:schemeClr val="dk1"/>
                </a:solidFill>
                <a:latin typeface="Calibri"/>
                <a:ea typeface="Calibri"/>
                <a:cs typeface="Calibri"/>
                <a:sym typeface="Calibri"/>
              </a:defRPr>
            </a:lvl3pPr>
            <a:lvl4pPr indent="0" lvl="3" marL="0" marR="0" rtl="0" algn="r">
              <a:spcBef>
                <a:spcPts val="0"/>
              </a:spcBef>
              <a:buNone/>
              <a:defRPr b="0" i="0" sz="1200" u="none" cap="none" strike="noStrike">
                <a:solidFill>
                  <a:schemeClr val="dk1"/>
                </a:solidFill>
                <a:latin typeface="Calibri"/>
                <a:ea typeface="Calibri"/>
                <a:cs typeface="Calibri"/>
                <a:sym typeface="Calibri"/>
              </a:defRPr>
            </a:lvl4pPr>
            <a:lvl5pPr indent="0" lvl="4" marL="0" marR="0" rtl="0" algn="r">
              <a:spcBef>
                <a:spcPts val="0"/>
              </a:spcBef>
              <a:buNone/>
              <a:defRPr b="0" i="0" sz="1200" u="none" cap="none" strike="noStrike">
                <a:solidFill>
                  <a:schemeClr val="dk1"/>
                </a:solidFill>
                <a:latin typeface="Calibri"/>
                <a:ea typeface="Calibri"/>
                <a:cs typeface="Calibri"/>
                <a:sym typeface="Calibri"/>
              </a:defRPr>
            </a:lvl5pPr>
            <a:lvl6pPr indent="0" lvl="5" marL="0" marR="0" rtl="0" algn="r">
              <a:spcBef>
                <a:spcPts val="0"/>
              </a:spcBef>
              <a:buNone/>
              <a:defRPr b="0" i="0" sz="1200" u="none" cap="none" strike="noStrike">
                <a:solidFill>
                  <a:schemeClr val="dk1"/>
                </a:solidFill>
                <a:latin typeface="Calibri"/>
                <a:ea typeface="Calibri"/>
                <a:cs typeface="Calibri"/>
                <a:sym typeface="Calibri"/>
              </a:defRPr>
            </a:lvl6pPr>
            <a:lvl7pPr indent="0" lvl="6" marL="0" marR="0" rtl="0" algn="r">
              <a:spcBef>
                <a:spcPts val="0"/>
              </a:spcBef>
              <a:buNone/>
              <a:defRPr b="0" i="0" sz="1200" u="none" cap="none" strike="noStrike">
                <a:solidFill>
                  <a:schemeClr val="dk1"/>
                </a:solidFill>
                <a:latin typeface="Calibri"/>
                <a:ea typeface="Calibri"/>
                <a:cs typeface="Calibri"/>
                <a:sym typeface="Calibri"/>
              </a:defRPr>
            </a:lvl7pPr>
            <a:lvl8pPr indent="0" lvl="7" marL="0" marR="0" rtl="0" algn="r">
              <a:spcBef>
                <a:spcPts val="0"/>
              </a:spcBef>
              <a:buNone/>
              <a:defRPr b="0" i="0" sz="1200" u="none" cap="none" strike="noStrike">
                <a:solidFill>
                  <a:schemeClr val="dk1"/>
                </a:solidFill>
                <a:latin typeface="Calibri"/>
                <a:ea typeface="Calibri"/>
                <a:cs typeface="Calibri"/>
                <a:sym typeface="Calibri"/>
              </a:defRPr>
            </a:lvl8pPr>
            <a:lvl9pPr indent="0" lvl="8" marL="0" marR="0" rtl="0" algn="r">
              <a:spcBef>
                <a:spcPts val="0"/>
              </a:spcBef>
              <a:buNone/>
              <a:defRPr b="0" i="0" sz="12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Color Logo Horz with tag.jpg" id="12" name="Google Shape;12;p9"/>
          <p:cNvPicPr preferRelativeResize="0"/>
          <p:nvPr/>
        </p:nvPicPr>
        <p:blipFill rotWithShape="1">
          <a:blip r:embed="rId1">
            <a:alphaModFix/>
          </a:blip>
          <a:srcRect b="0" l="0" r="0" t="0"/>
          <a:stretch/>
        </p:blipFill>
        <p:spPr>
          <a:xfrm>
            <a:off x="428625" y="1778000"/>
            <a:ext cx="4738688" cy="15081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7" name="Shape 37"/>
        <p:cNvGrpSpPr/>
        <p:nvPr/>
      </p:nvGrpSpPr>
      <p:grpSpPr>
        <a:xfrm>
          <a:off x="0" y="0"/>
          <a:ext cx="0" cy="0"/>
          <a:chOff x="0" y="0"/>
          <a:chExt cx="0" cy="0"/>
        </a:xfrm>
      </p:grpSpPr>
      <p:sp>
        <p:nvSpPr>
          <p:cNvPr id="38" name="Google Shape;38;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Google Shape;39;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0" marR="0" rtl="0" algn="r">
              <a:spcBef>
                <a:spcPts val="0"/>
              </a:spcBef>
              <a:buNone/>
              <a:defRPr b="0" i="0" sz="1200" u="none" cap="none" strike="noStrike">
                <a:solidFill>
                  <a:schemeClr val="dk1"/>
                </a:solidFill>
                <a:latin typeface="Calibri"/>
                <a:ea typeface="Calibri"/>
                <a:cs typeface="Calibri"/>
                <a:sym typeface="Calibri"/>
              </a:defRPr>
            </a:lvl2pPr>
            <a:lvl3pPr indent="0" lvl="2" marL="0" marR="0" rtl="0" algn="r">
              <a:spcBef>
                <a:spcPts val="0"/>
              </a:spcBef>
              <a:buNone/>
              <a:defRPr b="0" i="0" sz="1200" u="none" cap="none" strike="noStrike">
                <a:solidFill>
                  <a:schemeClr val="dk1"/>
                </a:solidFill>
                <a:latin typeface="Calibri"/>
                <a:ea typeface="Calibri"/>
                <a:cs typeface="Calibri"/>
                <a:sym typeface="Calibri"/>
              </a:defRPr>
            </a:lvl3pPr>
            <a:lvl4pPr indent="0" lvl="3" marL="0" marR="0" rtl="0" algn="r">
              <a:spcBef>
                <a:spcPts val="0"/>
              </a:spcBef>
              <a:buNone/>
              <a:defRPr b="0" i="0" sz="1200" u="none" cap="none" strike="noStrike">
                <a:solidFill>
                  <a:schemeClr val="dk1"/>
                </a:solidFill>
                <a:latin typeface="Calibri"/>
                <a:ea typeface="Calibri"/>
                <a:cs typeface="Calibri"/>
                <a:sym typeface="Calibri"/>
              </a:defRPr>
            </a:lvl4pPr>
            <a:lvl5pPr indent="0" lvl="4" marL="0" marR="0" rtl="0" algn="r">
              <a:spcBef>
                <a:spcPts val="0"/>
              </a:spcBef>
              <a:buNone/>
              <a:defRPr b="0" i="0" sz="1200" u="none" cap="none" strike="noStrike">
                <a:solidFill>
                  <a:schemeClr val="dk1"/>
                </a:solidFill>
                <a:latin typeface="Calibri"/>
                <a:ea typeface="Calibri"/>
                <a:cs typeface="Calibri"/>
                <a:sym typeface="Calibri"/>
              </a:defRPr>
            </a:lvl5pPr>
            <a:lvl6pPr indent="0" lvl="5" marL="0" marR="0" rtl="0" algn="r">
              <a:spcBef>
                <a:spcPts val="0"/>
              </a:spcBef>
              <a:buNone/>
              <a:defRPr b="0" i="0" sz="1200" u="none" cap="none" strike="noStrike">
                <a:solidFill>
                  <a:schemeClr val="dk1"/>
                </a:solidFill>
                <a:latin typeface="Calibri"/>
                <a:ea typeface="Calibri"/>
                <a:cs typeface="Calibri"/>
                <a:sym typeface="Calibri"/>
              </a:defRPr>
            </a:lvl6pPr>
            <a:lvl7pPr indent="0" lvl="6" marL="0" marR="0" rtl="0" algn="r">
              <a:spcBef>
                <a:spcPts val="0"/>
              </a:spcBef>
              <a:buNone/>
              <a:defRPr b="0" i="0" sz="1200" u="none" cap="none" strike="noStrike">
                <a:solidFill>
                  <a:schemeClr val="dk1"/>
                </a:solidFill>
                <a:latin typeface="Calibri"/>
                <a:ea typeface="Calibri"/>
                <a:cs typeface="Calibri"/>
                <a:sym typeface="Calibri"/>
              </a:defRPr>
            </a:lvl7pPr>
            <a:lvl8pPr indent="0" lvl="7" marL="0" marR="0" rtl="0" algn="r">
              <a:spcBef>
                <a:spcPts val="0"/>
              </a:spcBef>
              <a:buNone/>
              <a:defRPr b="0" i="0" sz="1200" u="none" cap="none" strike="noStrike">
                <a:solidFill>
                  <a:schemeClr val="dk1"/>
                </a:solidFill>
                <a:latin typeface="Calibri"/>
                <a:ea typeface="Calibri"/>
                <a:cs typeface="Calibri"/>
                <a:sym typeface="Calibri"/>
              </a:defRPr>
            </a:lvl8pPr>
            <a:lvl9pPr indent="0" lvl="8" marL="0" marR="0" rtl="0" algn="r">
              <a:spcBef>
                <a:spcPts val="0"/>
              </a:spcBef>
              <a:buNone/>
              <a:defRPr b="0" i="0" sz="12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40" name="Google Shape;40;p11"/>
          <p:cNvSpPr txBox="1"/>
          <p:nvPr/>
        </p:nvSpPr>
        <p:spPr>
          <a:xfrm>
            <a:off x="160306" y="249236"/>
            <a:ext cx="8823387" cy="1262359"/>
          </a:xfrm>
          <a:prstGeom prst="rect">
            <a:avLst/>
          </a:prstGeom>
          <a:noFill/>
          <a:ln>
            <a:noFill/>
          </a:ln>
        </p:spPr>
        <p:txBody>
          <a:bodyPr anchorCtr="0" anchor="b" bIns="45700" lIns="0" spcFirstLastPara="1" rIns="0" wrap="square" tIns="45700">
            <a:noAutofit/>
          </a:bodyPr>
          <a:lstStyle/>
          <a:p>
            <a:pPr indent="0" lvl="0" marL="177800" marR="0" rtl="0" algn="l">
              <a:lnSpc>
                <a:spcPct val="112500"/>
              </a:lnSpc>
              <a:spcBef>
                <a:spcPts val="0"/>
              </a:spcBef>
              <a:spcAft>
                <a:spcPts val="0"/>
              </a:spcAft>
              <a:buNone/>
            </a:pPr>
            <a:r>
              <a:t/>
            </a:r>
            <a:endParaRPr b="0" i="0" sz="2400" u="none" cap="none" strike="noStrike">
              <a:solidFill>
                <a:srgbClr val="B1222B"/>
              </a:solidFill>
              <a:latin typeface="Calibri"/>
              <a:ea typeface="Calibri"/>
              <a:cs typeface="Calibri"/>
              <a:sym typeface="Calibri"/>
            </a:endParaRPr>
          </a:p>
        </p:txBody>
      </p:sp>
      <p:cxnSp>
        <p:nvCxnSpPr>
          <p:cNvPr id="41" name="Google Shape;41;p11"/>
          <p:cNvCxnSpPr/>
          <p:nvPr/>
        </p:nvCxnSpPr>
        <p:spPr>
          <a:xfrm>
            <a:off x="133350" y="685800"/>
            <a:ext cx="8813799" cy="1587"/>
          </a:xfrm>
          <a:prstGeom prst="straightConnector1">
            <a:avLst/>
          </a:prstGeom>
          <a:noFill/>
          <a:ln cap="flat" cmpd="sng" w="25400">
            <a:solidFill>
              <a:schemeClr val="dk1"/>
            </a:solidFill>
            <a:prstDash val="solid"/>
            <a:round/>
            <a:headEnd len="sm" w="sm" type="none"/>
            <a:tailEnd len="sm" w="sm" type="none"/>
          </a:ln>
        </p:spPr>
      </p:cxnSp>
      <p:pic>
        <p:nvPicPr>
          <p:cNvPr descr="Color Logo Horz with tag.jpg" id="42" name="Google Shape;42;p11"/>
          <p:cNvPicPr preferRelativeResize="0"/>
          <p:nvPr/>
        </p:nvPicPr>
        <p:blipFill rotWithShape="1">
          <a:blip r:embed="rId1">
            <a:alphaModFix/>
          </a:blip>
          <a:srcRect b="0" l="0" r="0" t="0"/>
          <a:stretch/>
        </p:blipFill>
        <p:spPr>
          <a:xfrm>
            <a:off x="376483" y="6172200"/>
            <a:ext cx="1922343" cy="612000"/>
          </a:xfrm>
          <a:prstGeom prst="rect">
            <a:avLst/>
          </a:prstGeom>
          <a:noFill/>
          <a:ln>
            <a:noFill/>
          </a:ln>
        </p:spPr>
      </p:pic>
      <p:cxnSp>
        <p:nvCxnSpPr>
          <p:cNvPr id="43" name="Google Shape;43;p11"/>
          <p:cNvCxnSpPr/>
          <p:nvPr/>
        </p:nvCxnSpPr>
        <p:spPr>
          <a:xfrm>
            <a:off x="173038" y="6096000"/>
            <a:ext cx="8774111" cy="0"/>
          </a:xfrm>
          <a:prstGeom prst="straightConnector1">
            <a:avLst/>
          </a:prstGeom>
          <a:noFill/>
          <a:ln cap="flat" cmpd="sng" w="25400">
            <a:solidFill>
              <a:srgbClr val="000000"/>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
          <p:cNvSpPr txBox="1"/>
          <p:nvPr>
            <p:ph type="ctrTitle"/>
          </p:nvPr>
        </p:nvSpPr>
        <p:spPr>
          <a:xfrm>
            <a:off x="2057400" y="3090531"/>
            <a:ext cx="6819031" cy="2929269"/>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rgbClr val="0070C0"/>
              </a:buClr>
              <a:buSzPts val="2800"/>
              <a:buFont typeface="Calibri"/>
              <a:buNone/>
            </a:pPr>
            <a:r>
              <a:rPr b="1" lang="en-US" sz="2800">
                <a:solidFill>
                  <a:srgbClr val="0070C0"/>
                </a:solidFill>
              </a:rPr>
              <a:t>MPIG </a:t>
            </a:r>
            <a:r>
              <a:rPr b="1" lang="en-US" sz="2400">
                <a:solidFill>
                  <a:srgbClr val="0070C0"/>
                </a:solidFill>
              </a:rPr>
              <a:t>Structure Working Group </a:t>
            </a:r>
            <a:br>
              <a:rPr b="1" lang="en-US" sz="2400"/>
            </a:br>
            <a:r>
              <a:rPr b="1" lang="en-US" sz="2400"/>
              <a:t>MPIG SWG Report</a:t>
            </a:r>
            <a:br>
              <a:rPr b="1" lang="en-US" sz="2400"/>
            </a:br>
            <a:r>
              <a:rPr lang="en-US" sz="1400">
                <a:latin typeface="Arial"/>
                <a:ea typeface="Arial"/>
                <a:cs typeface="Arial"/>
                <a:sym typeface="Arial"/>
              </a:rPr>
              <a:t>5</a:t>
            </a:r>
            <a:r>
              <a:rPr baseline="30000" lang="en-US" sz="1400">
                <a:latin typeface="Arial"/>
                <a:ea typeface="Arial"/>
                <a:cs typeface="Arial"/>
                <a:sym typeface="Arial"/>
              </a:rPr>
              <a:t>th</a:t>
            </a:r>
            <a:r>
              <a:rPr lang="en-US" sz="1400">
                <a:latin typeface="Arial"/>
                <a:ea typeface="Arial"/>
                <a:cs typeface="Arial"/>
                <a:sym typeface="Arial"/>
              </a:rPr>
              <a:t> May 2025</a:t>
            </a:r>
            <a:br>
              <a:rPr lang="en-US" sz="1400">
                <a:latin typeface="Arial"/>
                <a:ea typeface="Arial"/>
                <a:cs typeface="Arial"/>
                <a:sym typeface="Arial"/>
              </a:rPr>
            </a:br>
            <a:br>
              <a:rPr lang="en-US" sz="1400">
                <a:latin typeface="Arial"/>
                <a:ea typeface="Arial"/>
                <a:cs typeface="Arial"/>
                <a:sym typeface="Arial"/>
              </a:rPr>
            </a:br>
            <a:r>
              <a:rPr lang="en-US" sz="1400">
                <a:latin typeface="Arial"/>
                <a:ea typeface="Arial"/>
                <a:cs typeface="Arial"/>
                <a:sym typeface="Arial"/>
              </a:rPr>
              <a:t>Issue 1  </a:t>
            </a:r>
            <a:br>
              <a:rPr lang="en-US" sz="1400">
                <a:latin typeface="Arial"/>
                <a:ea typeface="Arial"/>
                <a:cs typeface="Arial"/>
                <a:sym typeface="Arial"/>
              </a:rPr>
            </a:br>
            <a:br>
              <a:rPr lang="en-US" sz="1400">
                <a:latin typeface="Arial"/>
                <a:ea typeface="Arial"/>
                <a:cs typeface="Arial"/>
                <a:sym typeface="Arial"/>
              </a:rPr>
            </a:br>
            <a:r>
              <a:rPr lang="en-US" sz="1400">
                <a:latin typeface="Arial"/>
                <a:ea typeface="Arial"/>
                <a:cs typeface="Arial"/>
                <a:sym typeface="Arial"/>
              </a:rPr>
              <a:t>Jan HUELSMANN, Airbus</a:t>
            </a:r>
            <a:br>
              <a:rPr lang="en-US" sz="1400">
                <a:latin typeface="Arial"/>
                <a:ea typeface="Arial"/>
                <a:cs typeface="Arial"/>
                <a:sym typeface="Arial"/>
              </a:rPr>
            </a:br>
            <a:br>
              <a:rPr b="1" lang="en-US" sz="3200"/>
            </a:br>
            <a:br>
              <a:rPr b="1" lang="en-US" sz="3200"/>
            </a:br>
            <a:br>
              <a:rPr lang="en-US" sz="2800"/>
            </a:br>
            <a:br>
              <a:rPr lang="en-US" sz="2800"/>
            </a:br>
            <a:endParaRPr sz="4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
          <p:cNvSpPr txBox="1"/>
          <p:nvPr>
            <p:ph type="title"/>
          </p:nvPr>
        </p:nvSpPr>
        <p:spPr>
          <a:xfrm>
            <a:off x="173037" y="76200"/>
            <a:ext cx="8818563" cy="67701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0070C0"/>
              </a:buClr>
              <a:buSzPts val="2800"/>
              <a:buFont typeface="Calibri"/>
              <a:buNone/>
            </a:pPr>
            <a:r>
              <a:rPr lang="en-US" sz="2800" cap="none">
                <a:solidFill>
                  <a:srgbClr val="0070C0"/>
                </a:solidFill>
              </a:rPr>
              <a:t>Structure MPIG SWG Report</a:t>
            </a:r>
            <a:endParaRPr b="0" sz="1800" cap="none">
              <a:solidFill>
                <a:srgbClr val="0070C0"/>
              </a:solidFill>
            </a:endParaRPr>
          </a:p>
        </p:txBody>
      </p:sp>
      <p:sp>
        <p:nvSpPr>
          <p:cNvPr id="114" name="Google Shape;114;p2"/>
          <p:cNvSpPr txBox="1"/>
          <p:nvPr/>
        </p:nvSpPr>
        <p:spPr>
          <a:xfrm>
            <a:off x="249236" y="838200"/>
            <a:ext cx="8589900" cy="4802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800" u="none" cap="none" strike="noStrike">
                <a:solidFill>
                  <a:srgbClr val="0070C0"/>
                </a:solidFill>
                <a:latin typeface="Calibri"/>
                <a:ea typeface="Calibri"/>
                <a:cs typeface="Calibri"/>
                <a:sym typeface="Calibri"/>
              </a:rPr>
              <a:t>Structure MPIG SWG activities in 2024/25 </a:t>
            </a:r>
            <a:endParaRPr/>
          </a:p>
          <a:p>
            <a:pPr indent="-184150" lvl="0" marL="377825" marR="0" rtl="0" algn="l">
              <a:spcBef>
                <a:spcPts val="0"/>
              </a:spcBef>
              <a:spcAft>
                <a:spcPts val="0"/>
              </a:spcAft>
              <a:buClr>
                <a:schemeClr val="dk1"/>
              </a:buClr>
              <a:buSzPts val="1600"/>
              <a:buFont typeface="Noto Sans Symbols"/>
              <a:buNone/>
            </a:pPr>
            <a:r>
              <a:t/>
            </a:r>
            <a:endParaRPr b="1" sz="1600">
              <a:solidFill>
                <a:schemeClr val="dk1"/>
              </a:solidFill>
              <a:latin typeface="Calibri"/>
              <a:ea typeface="Calibri"/>
              <a:cs typeface="Calibri"/>
              <a:sym typeface="Calibri"/>
            </a:endParaRPr>
          </a:p>
          <a:p>
            <a:pPr indent="-285750" lvl="0" marL="377825" marR="0" rtl="0" algn="l">
              <a:spcBef>
                <a:spcPts val="0"/>
              </a:spcBef>
              <a:spcAft>
                <a:spcPts val="0"/>
              </a:spcAft>
              <a:buClr>
                <a:schemeClr val="dk1"/>
              </a:buClr>
              <a:buSzPts val="1600"/>
              <a:buFont typeface="Noto Sans Symbols"/>
              <a:buChar char="▪"/>
            </a:pPr>
            <a:r>
              <a:rPr b="1" lang="en-US" sz="1600">
                <a:solidFill>
                  <a:schemeClr val="dk1"/>
                </a:solidFill>
                <a:latin typeface="Calibri"/>
                <a:ea typeface="Calibri"/>
                <a:cs typeface="Calibri"/>
                <a:sym typeface="Calibri"/>
              </a:rPr>
              <a:t>Status from 2024 IMRBPB:</a:t>
            </a:r>
            <a:endParaRPr b="1" sz="1600">
              <a:solidFill>
                <a:schemeClr val="dk1"/>
              </a:solidFill>
              <a:latin typeface="Calibri"/>
              <a:ea typeface="Calibri"/>
              <a:cs typeface="Calibri"/>
              <a:sym typeface="Calibri"/>
            </a:endParaRPr>
          </a:p>
          <a:p>
            <a:pPr indent="0" lvl="0" marL="457200" marR="0" rtl="0" algn="l">
              <a:spcBef>
                <a:spcPts val="0"/>
              </a:spcBef>
              <a:spcAft>
                <a:spcPts val="0"/>
              </a:spcAft>
              <a:buNone/>
            </a:pPr>
            <a:r>
              <a:rPr b="1" lang="en-US" sz="1600">
                <a:solidFill>
                  <a:schemeClr val="dk1"/>
                </a:solidFill>
                <a:latin typeface="Calibri"/>
                <a:ea typeface="Calibri"/>
                <a:cs typeface="Calibri"/>
                <a:sym typeface="Calibri"/>
              </a:rPr>
              <a:t> </a:t>
            </a:r>
            <a:endParaRPr b="1" sz="1600">
              <a:solidFill>
                <a:schemeClr val="dk1"/>
              </a:solidFill>
              <a:latin typeface="Calibri"/>
              <a:ea typeface="Calibri"/>
              <a:cs typeface="Calibri"/>
              <a:sym typeface="Calibri"/>
            </a:endParaRPr>
          </a:p>
          <a:p>
            <a:pPr indent="-330200" lvl="1" marL="914400" rtl="0" algn="l">
              <a:spcBef>
                <a:spcPts val="0"/>
              </a:spcBef>
              <a:spcAft>
                <a:spcPts val="0"/>
              </a:spcAft>
              <a:buClr>
                <a:schemeClr val="dk1"/>
              </a:buClr>
              <a:buSzPts val="1600"/>
              <a:buFont typeface="Noto Sans Symbols"/>
              <a:buChar char="▪"/>
            </a:pPr>
            <a:r>
              <a:rPr b="1" lang="en-US" sz="1600">
                <a:solidFill>
                  <a:schemeClr val="dk1"/>
                </a:solidFill>
                <a:latin typeface="Calibri"/>
                <a:ea typeface="Calibri"/>
                <a:cs typeface="Calibri"/>
                <a:sym typeface="Calibri"/>
              </a:rPr>
              <a:t>CIP IND 2018-03 - “Other Structure” procedure update </a:t>
            </a:r>
            <a:endParaRPr b="1" sz="1600">
              <a:solidFill>
                <a:schemeClr val="dk1"/>
              </a:solidFill>
              <a:latin typeface="Calibri"/>
              <a:ea typeface="Calibri"/>
              <a:cs typeface="Calibri"/>
              <a:sym typeface="Calibri"/>
            </a:endParaRPr>
          </a:p>
          <a:p>
            <a:pPr indent="-330200" lvl="2" marL="1371600" rtl="0" algn="l">
              <a:spcBef>
                <a:spcPts val="0"/>
              </a:spcBef>
              <a:spcAft>
                <a:spcPts val="0"/>
              </a:spcAft>
              <a:buClr>
                <a:schemeClr val="dk1"/>
              </a:buClr>
              <a:buSzPts val="1600"/>
              <a:buFont typeface="Noto Sans Symbols"/>
              <a:buChar char="▪"/>
            </a:pPr>
            <a:r>
              <a:rPr lang="en-US" sz="1600">
                <a:solidFill>
                  <a:schemeClr val="dk1"/>
                </a:solidFill>
                <a:latin typeface="Calibri"/>
                <a:ea typeface="Calibri"/>
                <a:cs typeface="Calibri"/>
                <a:sym typeface="Calibri"/>
              </a:rPr>
              <a:t>returned to MPIG SWG for re-work.</a:t>
            </a:r>
            <a:endParaRPr sz="1600">
              <a:solidFill>
                <a:schemeClr val="dk1"/>
              </a:solidFill>
              <a:latin typeface="Calibri"/>
              <a:ea typeface="Calibri"/>
              <a:cs typeface="Calibri"/>
              <a:sym typeface="Calibri"/>
            </a:endParaRPr>
          </a:p>
          <a:p>
            <a:pPr indent="-330200" lvl="1" marL="914400" rtl="0" algn="l">
              <a:spcBef>
                <a:spcPts val="0"/>
              </a:spcBef>
              <a:spcAft>
                <a:spcPts val="0"/>
              </a:spcAft>
              <a:buClr>
                <a:schemeClr val="dk1"/>
              </a:buClr>
              <a:buSzPts val="1600"/>
              <a:buFont typeface="Noto Sans Symbols"/>
              <a:buChar char="▪"/>
            </a:pPr>
            <a:r>
              <a:rPr b="1" lang="en-US" sz="1600">
                <a:solidFill>
                  <a:schemeClr val="dk1"/>
                </a:solidFill>
                <a:latin typeface="Calibri"/>
                <a:ea typeface="Calibri"/>
                <a:cs typeface="Calibri"/>
                <a:sym typeface="Calibri"/>
              </a:rPr>
              <a:t>CIP IND 2018-04 - SSI selection and analysis organization guideline</a:t>
            </a:r>
            <a:endParaRPr b="1" sz="1600">
              <a:solidFill>
                <a:schemeClr val="dk1"/>
              </a:solidFill>
              <a:latin typeface="Calibri"/>
              <a:ea typeface="Calibri"/>
              <a:cs typeface="Calibri"/>
              <a:sym typeface="Calibri"/>
            </a:endParaRPr>
          </a:p>
          <a:p>
            <a:pPr indent="-330200" lvl="2" marL="1371600" rtl="0" algn="l">
              <a:spcBef>
                <a:spcPts val="0"/>
              </a:spcBef>
              <a:spcAft>
                <a:spcPts val="0"/>
              </a:spcAft>
              <a:buClr>
                <a:schemeClr val="dk1"/>
              </a:buClr>
              <a:buSzPts val="1600"/>
              <a:buFont typeface="Noto Sans Symbols"/>
              <a:buChar char="▪"/>
            </a:pPr>
            <a:r>
              <a:rPr lang="en-US" sz="1600">
                <a:solidFill>
                  <a:schemeClr val="dk1"/>
                </a:solidFill>
                <a:latin typeface="Calibri"/>
                <a:ea typeface="Calibri"/>
                <a:cs typeface="Calibri"/>
                <a:sym typeface="Calibri"/>
              </a:rPr>
              <a:t>revised and accepted as IP 215 	  </a:t>
            </a:r>
            <a:r>
              <a:rPr b="1" lang="en-US" sz="1600">
                <a:solidFill>
                  <a:schemeClr val="dk1"/>
                </a:solidFill>
                <a:latin typeface="Calibri"/>
                <a:ea typeface="Calibri"/>
                <a:cs typeface="Calibri"/>
                <a:sym typeface="Calibri"/>
              </a:rPr>
              <a:t> </a:t>
            </a:r>
            <a:endParaRPr b="1" sz="1600">
              <a:solidFill>
                <a:schemeClr val="dk1"/>
              </a:solidFill>
              <a:latin typeface="Calibri"/>
              <a:ea typeface="Calibri"/>
              <a:cs typeface="Calibri"/>
              <a:sym typeface="Calibri"/>
            </a:endParaRPr>
          </a:p>
          <a:p>
            <a:pPr indent="0" lvl="0" marL="914400" rtl="0" algn="l">
              <a:spcBef>
                <a:spcPts val="0"/>
              </a:spcBef>
              <a:spcAft>
                <a:spcPts val="0"/>
              </a:spcAft>
              <a:buNone/>
            </a:pPr>
            <a:r>
              <a:rPr b="1" lang="en-US" sz="1600">
                <a:solidFill>
                  <a:schemeClr val="dk1"/>
                </a:solidFill>
                <a:latin typeface="Calibri"/>
                <a:ea typeface="Calibri"/>
                <a:cs typeface="Calibri"/>
                <a:sym typeface="Calibri"/>
              </a:rPr>
              <a:t> </a:t>
            </a:r>
            <a:endParaRPr b="1" sz="1600">
              <a:solidFill>
                <a:schemeClr val="dk1"/>
              </a:solidFill>
              <a:latin typeface="Calibri"/>
              <a:ea typeface="Calibri"/>
              <a:cs typeface="Calibri"/>
              <a:sym typeface="Calibri"/>
            </a:endParaRPr>
          </a:p>
          <a:p>
            <a:pPr indent="-285750" lvl="0" marL="377825" marR="0" rtl="0" algn="l">
              <a:spcBef>
                <a:spcPts val="0"/>
              </a:spcBef>
              <a:spcAft>
                <a:spcPts val="0"/>
              </a:spcAft>
              <a:buClr>
                <a:schemeClr val="dk1"/>
              </a:buClr>
              <a:buSzPts val="1600"/>
              <a:buFont typeface="Noto Sans Symbols"/>
              <a:buChar char="▪"/>
            </a:pPr>
            <a:r>
              <a:rPr b="1" lang="en-US" sz="1600">
                <a:solidFill>
                  <a:schemeClr val="dk1"/>
                </a:solidFill>
                <a:latin typeface="Calibri"/>
                <a:ea typeface="Calibri"/>
                <a:cs typeface="Calibri"/>
                <a:sym typeface="Calibri"/>
              </a:rPr>
              <a:t>Since the 2024 IMRBPB meeting 5 Structure MPIG SWG meetings have been held</a:t>
            </a:r>
            <a:endParaRPr b="1" sz="1600">
              <a:solidFill>
                <a:schemeClr val="dk1"/>
              </a:solidFill>
              <a:latin typeface="Calibri"/>
              <a:ea typeface="Calibri"/>
              <a:cs typeface="Calibri"/>
              <a:sym typeface="Calibri"/>
            </a:endParaRPr>
          </a:p>
          <a:p>
            <a:pPr indent="-285750" lvl="1" marL="835025" marR="0" rtl="0" algn="l">
              <a:spcBef>
                <a:spcPts val="0"/>
              </a:spcBef>
              <a:spcAft>
                <a:spcPts val="0"/>
              </a:spcAft>
              <a:buClr>
                <a:schemeClr val="dk1"/>
              </a:buClr>
              <a:buSzPts val="1600"/>
              <a:buFont typeface="Noto Sans Symbols"/>
              <a:buChar char="▪"/>
            </a:pPr>
            <a:r>
              <a:rPr b="1" lang="en-US" sz="1600">
                <a:solidFill>
                  <a:schemeClr val="dk1"/>
                </a:solidFill>
                <a:latin typeface="Calibri"/>
                <a:ea typeface="Calibri"/>
                <a:cs typeface="Calibri"/>
                <a:sym typeface="Calibri"/>
              </a:rPr>
              <a:t>4</a:t>
            </a:r>
            <a:r>
              <a:rPr b="1" i="0" lang="en-US" sz="1600" u="none" cap="none" strike="noStrike">
                <a:solidFill>
                  <a:schemeClr val="dk1"/>
                </a:solidFill>
                <a:latin typeface="Calibri"/>
                <a:ea typeface="Calibri"/>
                <a:cs typeface="Calibri"/>
                <a:sym typeface="Calibri"/>
              </a:rPr>
              <a:t> in  2024, </a:t>
            </a:r>
            <a:r>
              <a:rPr b="1" lang="en-US" sz="1600">
                <a:solidFill>
                  <a:schemeClr val="dk1"/>
                </a:solidFill>
                <a:latin typeface="Calibri"/>
                <a:ea typeface="Calibri"/>
                <a:cs typeface="Calibri"/>
                <a:sym typeface="Calibri"/>
              </a:rPr>
              <a:t>1</a:t>
            </a:r>
            <a:r>
              <a:rPr b="1" i="0" lang="en-US" sz="1600" u="none" cap="none" strike="noStrike">
                <a:solidFill>
                  <a:schemeClr val="dk1"/>
                </a:solidFill>
                <a:latin typeface="Calibri"/>
                <a:ea typeface="Calibri"/>
                <a:cs typeface="Calibri"/>
                <a:sym typeface="Calibri"/>
              </a:rPr>
              <a:t> in 202</a:t>
            </a:r>
            <a:r>
              <a:rPr b="1" lang="en-US" sz="1600">
                <a:solidFill>
                  <a:schemeClr val="dk1"/>
                </a:solidFill>
                <a:latin typeface="Calibri"/>
                <a:ea typeface="Calibri"/>
                <a:cs typeface="Calibri"/>
                <a:sym typeface="Calibri"/>
              </a:rPr>
              <a:t>5</a:t>
            </a:r>
            <a:r>
              <a:rPr b="1" i="0" lang="en-US" sz="1600" u="none" cap="none" strike="noStrike">
                <a:solidFill>
                  <a:schemeClr val="dk1"/>
                </a:solidFill>
                <a:latin typeface="Calibri"/>
                <a:ea typeface="Calibri"/>
                <a:cs typeface="Calibri"/>
                <a:sym typeface="Calibri"/>
              </a:rPr>
              <a:t> to progress the EASA CIP for 2025 IMRBPB review</a:t>
            </a:r>
            <a:endParaRPr b="1" i="0" sz="1600" u="none" cap="none" strike="noStrike">
              <a:solidFill>
                <a:schemeClr val="dk1"/>
              </a:solidFill>
              <a:latin typeface="Calibri"/>
              <a:ea typeface="Calibri"/>
              <a:cs typeface="Calibri"/>
              <a:sym typeface="Calibri"/>
            </a:endParaRPr>
          </a:p>
          <a:p>
            <a:pPr indent="-285750" lvl="1" marL="835025" marR="0" rtl="0" algn="l">
              <a:spcBef>
                <a:spcPts val="0"/>
              </a:spcBef>
              <a:spcAft>
                <a:spcPts val="0"/>
              </a:spcAft>
              <a:buClr>
                <a:schemeClr val="dk1"/>
              </a:buClr>
              <a:buSzPts val="1600"/>
              <a:buFont typeface="Calibri"/>
              <a:buChar char="▪"/>
            </a:pPr>
            <a:r>
              <a:rPr b="1" lang="en-US" sz="1600">
                <a:solidFill>
                  <a:schemeClr val="dk1"/>
                </a:solidFill>
                <a:latin typeface="Calibri"/>
                <a:ea typeface="Calibri"/>
                <a:cs typeface="Calibri"/>
                <a:sym typeface="Calibri"/>
              </a:rPr>
              <a:t>Participation between 3 and 12 participants </a:t>
            </a:r>
            <a:endParaRPr b="1" sz="1600">
              <a:solidFill>
                <a:schemeClr val="dk1"/>
              </a:solidFill>
              <a:latin typeface="Calibri"/>
              <a:ea typeface="Calibri"/>
              <a:cs typeface="Calibri"/>
              <a:sym typeface="Calibri"/>
            </a:endParaRPr>
          </a:p>
          <a:p>
            <a:pPr indent="-285750" lvl="1" marL="835025" marR="0" rtl="0" algn="l">
              <a:spcBef>
                <a:spcPts val="0"/>
              </a:spcBef>
              <a:spcAft>
                <a:spcPts val="0"/>
              </a:spcAft>
              <a:buClr>
                <a:schemeClr val="dk1"/>
              </a:buClr>
              <a:buSzPts val="1600"/>
              <a:buFont typeface="Noto Sans Symbols"/>
              <a:buChar char="▪"/>
            </a:pPr>
            <a:r>
              <a:rPr b="1" i="0" lang="en-US" sz="1600" u="none" cap="none" strike="noStrike">
                <a:solidFill>
                  <a:schemeClr val="dk1"/>
                </a:solidFill>
                <a:latin typeface="Calibri"/>
                <a:ea typeface="Calibri"/>
                <a:cs typeface="Calibri"/>
                <a:sym typeface="Calibri"/>
              </a:rPr>
              <a:t>Main Subjects discussed were the CIPs which have been returned to the MPIG SWG:</a:t>
            </a:r>
            <a:endParaRPr b="1" i="0" sz="1600" u="none" cap="none" strike="noStrike">
              <a:solidFill>
                <a:schemeClr val="dk1"/>
              </a:solidFill>
              <a:latin typeface="Calibri"/>
              <a:ea typeface="Calibri"/>
              <a:cs typeface="Calibri"/>
              <a:sym typeface="Calibri"/>
            </a:endParaRPr>
          </a:p>
          <a:p>
            <a:pPr indent="0" lvl="0" marL="914400" marR="0" rtl="0" algn="l">
              <a:spcBef>
                <a:spcPts val="0"/>
              </a:spcBef>
              <a:spcAft>
                <a:spcPts val="0"/>
              </a:spcAft>
              <a:buNone/>
            </a:pPr>
            <a:r>
              <a:t/>
            </a:r>
            <a:endParaRPr b="1" sz="1600">
              <a:solidFill>
                <a:schemeClr val="dk1"/>
              </a:solidFill>
              <a:latin typeface="Calibri"/>
              <a:ea typeface="Calibri"/>
              <a:cs typeface="Calibri"/>
              <a:sym typeface="Calibri"/>
            </a:endParaRPr>
          </a:p>
          <a:p>
            <a:pPr indent="-330200" lvl="2" marL="1371600" marR="0" rtl="0" algn="l">
              <a:spcBef>
                <a:spcPts val="0"/>
              </a:spcBef>
              <a:spcAft>
                <a:spcPts val="0"/>
              </a:spcAft>
              <a:buClr>
                <a:schemeClr val="dk1"/>
              </a:buClr>
              <a:buSzPts val="1600"/>
              <a:buFont typeface="Calibri"/>
              <a:buChar char="▪"/>
            </a:pPr>
            <a:r>
              <a:rPr b="1" lang="en-US" sz="1600">
                <a:solidFill>
                  <a:schemeClr val="dk1"/>
                </a:solidFill>
                <a:latin typeface="Calibri"/>
                <a:ea typeface="Calibri"/>
                <a:cs typeface="Calibri"/>
                <a:sym typeface="Calibri"/>
              </a:rPr>
              <a:t>CIP IND 2018-03 - “Other Structure” procedure update </a:t>
            </a:r>
            <a:endParaRPr b="1" sz="1600">
              <a:solidFill>
                <a:schemeClr val="dk1"/>
              </a:solidFill>
              <a:latin typeface="Calibri"/>
              <a:ea typeface="Calibri"/>
              <a:cs typeface="Calibri"/>
              <a:sym typeface="Calibri"/>
            </a:endParaRPr>
          </a:p>
          <a:p>
            <a:pPr indent="0" lvl="0" marL="1371600" marR="0" rtl="0" algn="l">
              <a:spcBef>
                <a:spcPts val="0"/>
              </a:spcBef>
              <a:spcAft>
                <a:spcPts val="0"/>
              </a:spcAft>
              <a:buNone/>
            </a:pPr>
            <a:r>
              <a:rPr lang="en-US" sz="1600">
                <a:solidFill>
                  <a:schemeClr val="dk1"/>
                </a:solidFill>
                <a:latin typeface="Calibri"/>
                <a:ea typeface="Calibri"/>
                <a:cs typeface="Calibri"/>
                <a:sym typeface="Calibri"/>
              </a:rPr>
              <a:t>MPIG SWG has concluded that the IMRBPB comments from the 2024 IMRBPB meeting are in contradiction with the original intent of the CIP, therefore to CIP has been put on hold. MPIG SWG will continue with a wider review of the Analysis of Other Structure in the Structure MSG-3 Logic Diagram and related process.</a:t>
            </a:r>
            <a:endParaRPr sz="16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43f76e2c89_0_0"/>
          <p:cNvSpPr txBox="1"/>
          <p:nvPr>
            <p:ph type="title"/>
          </p:nvPr>
        </p:nvSpPr>
        <p:spPr>
          <a:xfrm>
            <a:off x="173037" y="76200"/>
            <a:ext cx="8818500" cy="677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0070C0"/>
              </a:buClr>
              <a:buSzPts val="2800"/>
              <a:buFont typeface="Calibri"/>
              <a:buNone/>
            </a:pPr>
            <a:r>
              <a:rPr lang="en-US" sz="2800" cap="none">
                <a:solidFill>
                  <a:srgbClr val="0070C0"/>
                </a:solidFill>
              </a:rPr>
              <a:t>Structure MPIG SWG Report</a:t>
            </a:r>
            <a:endParaRPr b="0" sz="1800" cap="none">
              <a:solidFill>
                <a:srgbClr val="0070C0"/>
              </a:solidFill>
            </a:endParaRPr>
          </a:p>
        </p:txBody>
      </p:sp>
      <p:sp>
        <p:nvSpPr>
          <p:cNvPr id="121" name="Google Shape;121;g343f76e2c89_0_0"/>
          <p:cNvSpPr txBox="1"/>
          <p:nvPr/>
        </p:nvSpPr>
        <p:spPr>
          <a:xfrm>
            <a:off x="249236" y="838200"/>
            <a:ext cx="8589900" cy="4309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800" u="none" cap="none" strike="noStrike">
                <a:solidFill>
                  <a:srgbClr val="0070C0"/>
                </a:solidFill>
                <a:latin typeface="Calibri"/>
                <a:ea typeface="Calibri"/>
                <a:cs typeface="Calibri"/>
                <a:sym typeface="Calibri"/>
              </a:rPr>
              <a:t>Structure MPIG SWG activities in 2023/24 </a:t>
            </a:r>
            <a:endParaRPr/>
          </a:p>
          <a:p>
            <a:pPr indent="-184150" lvl="0" marL="377825" marR="0" rtl="0" algn="l">
              <a:spcBef>
                <a:spcPts val="0"/>
              </a:spcBef>
              <a:spcAft>
                <a:spcPts val="0"/>
              </a:spcAft>
              <a:buClr>
                <a:schemeClr val="dk1"/>
              </a:buClr>
              <a:buSzPts val="1600"/>
              <a:buFont typeface="Noto Sans Symbols"/>
              <a:buNone/>
            </a:pPr>
            <a:r>
              <a:t/>
            </a:r>
            <a:endParaRPr b="1" sz="1600">
              <a:solidFill>
                <a:schemeClr val="dk1"/>
              </a:solidFill>
              <a:latin typeface="Calibri"/>
              <a:ea typeface="Calibri"/>
              <a:cs typeface="Calibri"/>
              <a:sym typeface="Calibri"/>
            </a:endParaRPr>
          </a:p>
          <a:p>
            <a:pPr indent="-285750" lvl="2" marL="1292225" marR="0" rtl="0" algn="l">
              <a:spcBef>
                <a:spcPts val="0"/>
              </a:spcBef>
              <a:spcAft>
                <a:spcPts val="0"/>
              </a:spcAft>
              <a:buClr>
                <a:schemeClr val="dk1"/>
              </a:buClr>
              <a:buSzPts val="1600"/>
              <a:buFont typeface="Noto Sans Symbols"/>
              <a:buChar char="▪"/>
            </a:pPr>
            <a:r>
              <a:rPr b="1" i="0" lang="en-US" sz="1600" u="none" cap="none" strike="noStrike">
                <a:solidFill>
                  <a:schemeClr val="dk1"/>
                </a:solidFill>
                <a:latin typeface="Calibri"/>
                <a:ea typeface="Calibri"/>
                <a:cs typeface="Calibri"/>
                <a:sym typeface="Calibri"/>
              </a:rPr>
              <a:t>Collab review with EASA on EASA CIP 2023-07 - "SSI definition update in MSG-3"</a:t>
            </a:r>
            <a:endParaRPr b="1" sz="1600">
              <a:solidFill>
                <a:schemeClr val="dk1"/>
              </a:solidFill>
              <a:latin typeface="Calibri"/>
              <a:ea typeface="Calibri"/>
              <a:cs typeface="Calibri"/>
              <a:sym typeface="Calibri"/>
            </a:endParaRPr>
          </a:p>
          <a:p>
            <a:pPr indent="0" lvl="0" marL="1371600" marR="0" rtl="0" algn="l">
              <a:spcBef>
                <a:spcPts val="0"/>
              </a:spcBef>
              <a:spcAft>
                <a:spcPts val="0"/>
              </a:spcAft>
              <a:buNone/>
            </a:pPr>
            <a:r>
              <a:t/>
            </a:r>
            <a:endParaRPr b="1" sz="1600">
              <a:solidFill>
                <a:schemeClr val="dk1"/>
              </a:solidFill>
              <a:latin typeface="Calibri"/>
              <a:ea typeface="Calibri"/>
              <a:cs typeface="Calibri"/>
              <a:sym typeface="Calibri"/>
            </a:endParaRPr>
          </a:p>
          <a:p>
            <a:pPr indent="0" lvl="0" marL="1371600" rtl="0" algn="l">
              <a:spcBef>
                <a:spcPts val="0"/>
              </a:spcBef>
              <a:spcAft>
                <a:spcPts val="0"/>
              </a:spcAft>
              <a:buNone/>
            </a:pPr>
            <a:r>
              <a:rPr lang="en-US" sz="1600">
                <a:solidFill>
                  <a:schemeClr val="dk1"/>
                </a:solidFill>
                <a:latin typeface="Calibri"/>
                <a:ea typeface="Calibri"/>
                <a:cs typeface="Calibri"/>
                <a:sym typeface="Calibri"/>
              </a:rPr>
              <a:t>MPIG agreed that the MPIG SWG supports EASA in the development of the EASA CIP </a:t>
            </a:r>
            <a:endParaRPr sz="1600">
              <a:solidFill>
                <a:schemeClr val="dk1"/>
              </a:solidFill>
              <a:latin typeface="Calibri"/>
              <a:ea typeface="Calibri"/>
              <a:cs typeface="Calibri"/>
              <a:sym typeface="Calibri"/>
            </a:endParaRPr>
          </a:p>
          <a:p>
            <a:pPr indent="0" lvl="0" marL="1371600" rtl="0" algn="l">
              <a:spcBef>
                <a:spcPts val="0"/>
              </a:spcBef>
              <a:spcAft>
                <a:spcPts val="0"/>
              </a:spcAft>
              <a:buNone/>
            </a:pPr>
            <a:r>
              <a:rPr lang="en-US" sz="1600">
                <a:solidFill>
                  <a:schemeClr val="dk1"/>
                </a:solidFill>
                <a:latin typeface="Calibri"/>
                <a:ea typeface="Calibri"/>
                <a:cs typeface="Calibri"/>
                <a:sym typeface="Calibri"/>
              </a:rPr>
              <a:t>The original intent of IP 147 should be maintained in a common SSI definition for V1 and V2.</a:t>
            </a:r>
            <a:endParaRPr sz="1600">
              <a:solidFill>
                <a:schemeClr val="dk1"/>
              </a:solidFill>
              <a:latin typeface="Calibri"/>
              <a:ea typeface="Calibri"/>
              <a:cs typeface="Calibri"/>
              <a:sym typeface="Calibri"/>
            </a:endParaRPr>
          </a:p>
          <a:p>
            <a:pPr indent="0" lvl="0" marL="1371600" rtl="0" algn="l">
              <a:spcBef>
                <a:spcPts val="0"/>
              </a:spcBef>
              <a:spcAft>
                <a:spcPts val="0"/>
              </a:spcAft>
              <a:buNone/>
            </a:pPr>
            <a:r>
              <a:rPr lang="en-US" sz="1600">
                <a:solidFill>
                  <a:schemeClr val="dk1"/>
                </a:solidFill>
                <a:latin typeface="Calibri"/>
                <a:ea typeface="Calibri"/>
                <a:cs typeface="Calibri"/>
                <a:sym typeface="Calibri"/>
              </a:rPr>
              <a:t>Two options have been discussed, finally the MPIG SWG and EASA concluded to continue with a </a:t>
            </a:r>
            <a:r>
              <a:rPr lang="en-US" sz="1600">
                <a:solidFill>
                  <a:schemeClr val="dk1"/>
                </a:solidFill>
                <a:latin typeface="Calibri"/>
                <a:ea typeface="Calibri"/>
                <a:cs typeface="Calibri"/>
                <a:sym typeface="Calibri"/>
              </a:rPr>
              <a:t>solution</a:t>
            </a:r>
            <a:r>
              <a:rPr lang="en-US" sz="1600">
                <a:solidFill>
                  <a:schemeClr val="dk1"/>
                </a:solidFill>
                <a:latin typeface="Calibri"/>
                <a:ea typeface="Calibri"/>
                <a:cs typeface="Calibri"/>
                <a:sym typeface="Calibri"/>
              </a:rPr>
              <a:t> mainly based on a </a:t>
            </a:r>
            <a:r>
              <a:rPr lang="en-US" sz="1600">
                <a:solidFill>
                  <a:schemeClr val="dk1"/>
                </a:solidFill>
                <a:latin typeface="Calibri"/>
                <a:ea typeface="Calibri"/>
                <a:cs typeface="Calibri"/>
                <a:sym typeface="Calibri"/>
              </a:rPr>
              <a:t>proposal</a:t>
            </a:r>
            <a:r>
              <a:rPr lang="en-US" sz="1600">
                <a:solidFill>
                  <a:schemeClr val="dk1"/>
                </a:solidFill>
                <a:latin typeface="Calibri"/>
                <a:ea typeface="Calibri"/>
                <a:cs typeface="Calibri"/>
                <a:sym typeface="Calibri"/>
              </a:rPr>
              <a:t> from Leonardo. </a:t>
            </a:r>
            <a:endParaRPr sz="1600">
              <a:solidFill>
                <a:schemeClr val="dk1"/>
              </a:solidFill>
              <a:latin typeface="Calibri"/>
              <a:ea typeface="Calibri"/>
              <a:cs typeface="Calibri"/>
              <a:sym typeface="Calibri"/>
            </a:endParaRPr>
          </a:p>
          <a:p>
            <a:pPr indent="0" lvl="0" marL="1371600" rtl="0" algn="l">
              <a:spcBef>
                <a:spcPts val="0"/>
              </a:spcBef>
              <a:spcAft>
                <a:spcPts val="0"/>
              </a:spcAft>
              <a:buNone/>
            </a:pPr>
            <a:r>
              <a:rPr lang="en-US" sz="1600">
                <a:solidFill>
                  <a:schemeClr val="dk1"/>
                </a:solidFill>
                <a:latin typeface="Calibri"/>
                <a:ea typeface="Calibri"/>
                <a:cs typeface="Calibri"/>
                <a:sym typeface="Calibri"/>
              </a:rPr>
              <a:t>The CIP will be presented by EASA during SIP </a:t>
            </a:r>
            <a:r>
              <a:rPr lang="en-US" sz="1600">
                <a:solidFill>
                  <a:schemeClr val="dk1"/>
                </a:solidFill>
                <a:latin typeface="Calibri"/>
                <a:ea typeface="Calibri"/>
                <a:cs typeface="Calibri"/>
                <a:sym typeface="Calibri"/>
              </a:rPr>
              <a:t>review</a:t>
            </a:r>
            <a:endParaRPr sz="1600">
              <a:solidFill>
                <a:schemeClr val="dk1"/>
              </a:solidFill>
              <a:latin typeface="Calibri"/>
              <a:ea typeface="Calibri"/>
              <a:cs typeface="Calibri"/>
              <a:sym typeface="Calibri"/>
            </a:endParaRPr>
          </a:p>
          <a:p>
            <a:pPr indent="0" lvl="0" marL="1371600" rtl="0" algn="l">
              <a:spcBef>
                <a:spcPts val="0"/>
              </a:spcBef>
              <a:spcAft>
                <a:spcPts val="0"/>
              </a:spcAft>
              <a:buNone/>
            </a:pPr>
            <a:r>
              <a:t/>
            </a:r>
            <a:endParaRPr sz="1600">
              <a:solidFill>
                <a:schemeClr val="dk1"/>
              </a:solidFill>
              <a:latin typeface="Calibri"/>
              <a:ea typeface="Calibri"/>
              <a:cs typeface="Calibri"/>
              <a:sym typeface="Calibri"/>
            </a:endParaRPr>
          </a:p>
          <a:p>
            <a:pPr indent="-285750" lvl="1" marL="835025" marR="0" rtl="0" algn="l">
              <a:spcBef>
                <a:spcPts val="0"/>
              </a:spcBef>
              <a:spcAft>
                <a:spcPts val="0"/>
              </a:spcAft>
              <a:buClr>
                <a:schemeClr val="dk1"/>
              </a:buClr>
              <a:buSzPts val="1600"/>
              <a:buFont typeface="Noto Sans Symbols"/>
              <a:buChar char="▪"/>
            </a:pPr>
            <a:r>
              <a:rPr b="1" lang="en-US" sz="1600">
                <a:solidFill>
                  <a:schemeClr val="dk1"/>
                </a:solidFill>
                <a:latin typeface="Calibri"/>
                <a:ea typeface="Calibri"/>
                <a:cs typeface="Calibri"/>
                <a:sym typeface="Calibri"/>
              </a:rPr>
              <a:t>Other MPIG SWG subjects/discussions</a:t>
            </a:r>
            <a:endParaRPr b="1" sz="1600">
              <a:solidFill>
                <a:schemeClr val="dk1"/>
              </a:solidFill>
              <a:latin typeface="Calibri"/>
              <a:ea typeface="Calibri"/>
              <a:cs typeface="Calibri"/>
              <a:sym typeface="Calibri"/>
            </a:endParaRPr>
          </a:p>
          <a:p>
            <a:pPr indent="0" lvl="0" marL="914400" marR="0" rtl="0" algn="l">
              <a:spcBef>
                <a:spcPts val="0"/>
              </a:spcBef>
              <a:spcAft>
                <a:spcPts val="0"/>
              </a:spcAft>
              <a:buNone/>
            </a:pPr>
            <a:r>
              <a:t/>
            </a:r>
            <a:endParaRPr b="1" sz="1600">
              <a:solidFill>
                <a:schemeClr val="dk1"/>
              </a:solidFill>
              <a:latin typeface="Calibri"/>
              <a:ea typeface="Calibri"/>
              <a:cs typeface="Calibri"/>
              <a:sym typeface="Calibri"/>
            </a:endParaRPr>
          </a:p>
          <a:p>
            <a:pPr indent="-330200" lvl="2" marL="1371600" marR="0" rtl="0" algn="l">
              <a:spcBef>
                <a:spcPts val="0"/>
              </a:spcBef>
              <a:spcAft>
                <a:spcPts val="0"/>
              </a:spcAft>
              <a:buClr>
                <a:schemeClr val="dk1"/>
              </a:buClr>
              <a:buSzPts val="1600"/>
              <a:buFont typeface="Noto Sans Symbols"/>
              <a:buChar char="▪"/>
            </a:pPr>
            <a:r>
              <a:rPr lang="en-US" sz="1600">
                <a:solidFill>
                  <a:schemeClr val="dk1"/>
                </a:solidFill>
                <a:latin typeface="Calibri"/>
                <a:ea typeface="Calibri"/>
                <a:cs typeface="Calibri"/>
                <a:sym typeface="Calibri"/>
              </a:rPr>
              <a:t>CPCP review and CPCP finding reporting </a:t>
            </a:r>
            <a:r>
              <a:rPr i="0" lang="en-US" sz="1600" u="none" cap="none" strike="noStrike">
                <a:solidFill>
                  <a:schemeClr val="dk1"/>
                </a:solidFill>
                <a:latin typeface="Calibri"/>
                <a:ea typeface="Calibri"/>
                <a:cs typeface="Calibri"/>
                <a:sym typeface="Calibri"/>
              </a:rPr>
              <a:t> </a:t>
            </a:r>
            <a:endParaRPr i="0" sz="1600" u="none" cap="none" strike="noStrike">
              <a:solidFill>
                <a:schemeClr val="dk1"/>
              </a:solidFill>
              <a:latin typeface="Calibri"/>
              <a:ea typeface="Calibri"/>
              <a:cs typeface="Calibri"/>
              <a:sym typeface="Calibri"/>
            </a:endParaRPr>
          </a:p>
          <a:p>
            <a:pPr indent="-330200" lvl="2" marL="1371600" marR="0" rtl="0" algn="l">
              <a:spcBef>
                <a:spcPts val="0"/>
              </a:spcBef>
              <a:spcAft>
                <a:spcPts val="0"/>
              </a:spcAft>
              <a:buClr>
                <a:schemeClr val="dk1"/>
              </a:buClr>
              <a:buSzPts val="1600"/>
              <a:buFont typeface="Calibri"/>
              <a:buChar char="▪"/>
            </a:pPr>
            <a:r>
              <a:rPr lang="en-US" sz="1600">
                <a:solidFill>
                  <a:schemeClr val="dk1"/>
                </a:solidFill>
                <a:latin typeface="Calibri"/>
                <a:ea typeface="Calibri"/>
                <a:cs typeface="Calibri"/>
                <a:sym typeface="Calibri"/>
              </a:rPr>
              <a:t>In the absence of clear rules for Level 2 CPCP corrosion reporting, the MPIG SWG is considering the creation of an MPIG Agreed Position (MAP)</a:t>
            </a:r>
            <a:endParaRPr sz="16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8"/>
          <p:cNvSpPr txBox="1"/>
          <p:nvPr>
            <p:ph type="ctrTitle"/>
          </p:nvPr>
        </p:nvSpPr>
        <p:spPr>
          <a:xfrm>
            <a:off x="2057400" y="3090531"/>
            <a:ext cx="6819031" cy="2548269"/>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rgbClr val="0070C0"/>
              </a:buClr>
              <a:buSzPts val="2800"/>
              <a:buFont typeface="Calibri"/>
              <a:buNone/>
            </a:pPr>
            <a:r>
              <a:rPr b="1" lang="en-US" sz="2800">
                <a:solidFill>
                  <a:srgbClr val="0070C0"/>
                </a:solidFill>
              </a:rPr>
              <a:t>Questions?</a:t>
            </a:r>
            <a:br>
              <a:rPr b="1" lang="en-US" sz="2400"/>
            </a:br>
            <a:br>
              <a:rPr b="1" lang="en-US" sz="2400"/>
            </a:br>
            <a:r>
              <a:rPr b="1" lang="en-US" sz="2400"/>
              <a:t>Thank you.</a:t>
            </a:r>
            <a:endParaRPr sz="40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PIG - Presentation Template v2">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2013-07-29T21:05:12Z</dcterms:created>
  <dc:creator>Greg Sweers</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0x010100FDEED1CA213EDB40A5B51F4745D6213F</vt:lpwstr>
  </property>
</Properties>
</file>