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tags/tag12.xml" ContentType="application/vnd.openxmlformats-officedocument.presentationml.tags+xml"/>
  <Override PartName="/ppt/notesSlides/notesSlide12.xml" ContentType="application/vnd.openxmlformats-officedocument.presentationml.notesSlide+xml"/>
  <Override PartName="/ppt/tags/tag13.xml" ContentType="application/vnd.openxmlformats-officedocument.presentationml.tags+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4281" r:id="rId5"/>
  </p:sldMasterIdLst>
  <p:notesMasterIdLst>
    <p:notesMasterId r:id="rId19"/>
  </p:notesMasterIdLst>
  <p:handoutMasterIdLst>
    <p:handoutMasterId r:id="rId20"/>
  </p:handoutMasterIdLst>
  <p:sldIdLst>
    <p:sldId id="966" r:id="rId6"/>
    <p:sldId id="1228" r:id="rId7"/>
    <p:sldId id="1210" r:id="rId8"/>
    <p:sldId id="1206" r:id="rId9"/>
    <p:sldId id="1205" r:id="rId10"/>
    <p:sldId id="1225" r:id="rId11"/>
    <p:sldId id="1215" r:id="rId12"/>
    <p:sldId id="1230" r:id="rId13"/>
    <p:sldId id="1231" r:id="rId14"/>
    <p:sldId id="1216" r:id="rId15"/>
    <p:sldId id="1217" r:id="rId16"/>
    <p:sldId id="1232" r:id="rId17"/>
    <p:sldId id="1233" r:id="rId18"/>
  </p:sldIdLst>
  <p:sldSz cx="9602788" cy="6858000"/>
  <p:notesSz cx="7315200" cy="9601200"/>
  <p:custDataLst>
    <p:tags r:id="rId21"/>
  </p:custDataLst>
  <p:defaultTex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600"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sz="1600"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sz="1600"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sz="1600"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465">
          <p15:clr>
            <a:srgbClr val="A4A3A4"/>
          </p15:clr>
        </p15:guide>
        <p15:guide id="2" pos="1391">
          <p15:clr>
            <a:srgbClr val="A4A3A4"/>
          </p15:clr>
        </p15:guide>
      </p15:sldGuideLst>
    </p:ext>
    <p:ext uri="{2D200454-40CA-4A62-9FC3-DE9A4176ACB9}">
      <p15:notesGuideLst xmlns:p15="http://schemas.microsoft.com/office/powerpoint/2012/main">
        <p15:guide id="1" orient="horz" pos="3025"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0232C"/>
    <a:srgbClr val="F0A933"/>
    <a:srgbClr val="B1222B"/>
    <a:srgbClr val="58595B"/>
    <a:srgbClr val="919397"/>
    <a:srgbClr val="69B24B"/>
    <a:srgbClr val="1785B8"/>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982" autoAdjust="0"/>
    <p:restoredTop sz="98803" autoAdjust="0"/>
  </p:normalViewPr>
  <p:slideViewPr>
    <p:cSldViewPr snapToGrid="0">
      <p:cViewPr varScale="1">
        <p:scale>
          <a:sx n="77" d="100"/>
          <a:sy n="77" d="100"/>
        </p:scale>
        <p:origin x="182" y="53"/>
      </p:cViewPr>
      <p:guideLst>
        <p:guide orient="horz" pos="2465"/>
        <p:guide pos="1391"/>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p:cViewPr varScale="1">
        <p:scale>
          <a:sx n="132" d="100"/>
          <a:sy n="132" d="100"/>
        </p:scale>
        <p:origin x="-1648" y="-104"/>
      </p:cViewPr>
      <p:guideLst>
        <p:guide orient="horz" pos="3025"/>
        <p:guide pos="230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3D4F13-E7F9-4A28-A59E-59F52A8B10F8}" type="doc">
      <dgm:prSet loTypeId="urn:microsoft.com/office/officeart/2005/8/layout/vList2" loCatId="list" qsTypeId="urn:microsoft.com/office/officeart/2005/8/quickstyle/simple5" qsCatId="simple" csTypeId="urn:microsoft.com/office/officeart/2005/8/colors/accent1_2" csCatId="accent1"/>
      <dgm:spPr/>
      <dgm:t>
        <a:bodyPr/>
        <a:lstStyle/>
        <a:p>
          <a:endParaRPr lang="en-US"/>
        </a:p>
      </dgm:t>
    </dgm:pt>
    <dgm:pt modelId="{C7DB788F-C569-46B7-BB0B-670C0CCCCF5E}">
      <dgm:prSet/>
      <dgm:spPr/>
      <dgm:t>
        <a:bodyPr/>
        <a:lstStyle/>
        <a:p>
          <a:r>
            <a:rPr lang="en-US" b="1"/>
            <a:t>Updated CIP – 2023-05 Rev. 1  - </a:t>
          </a:r>
          <a:r>
            <a:rPr lang="en-GB"/>
            <a:t>Latent use of the term “Overhaul” </a:t>
          </a:r>
          <a:endParaRPr lang="en-US"/>
        </a:p>
      </dgm:t>
    </dgm:pt>
    <dgm:pt modelId="{6C192699-5D5E-4AAC-907D-AE1699020B09}" type="parTrans" cxnId="{C6A882A6-319C-4492-829C-EDF1694A357F}">
      <dgm:prSet/>
      <dgm:spPr/>
      <dgm:t>
        <a:bodyPr/>
        <a:lstStyle/>
        <a:p>
          <a:endParaRPr lang="en-US"/>
        </a:p>
      </dgm:t>
    </dgm:pt>
    <dgm:pt modelId="{E22B1B5F-D9F0-4477-A6BA-07C588BBEA9D}" type="sibTrans" cxnId="{C6A882A6-319C-4492-829C-EDF1694A357F}">
      <dgm:prSet/>
      <dgm:spPr/>
      <dgm:t>
        <a:bodyPr/>
        <a:lstStyle/>
        <a:p>
          <a:endParaRPr lang="en-US"/>
        </a:p>
      </dgm:t>
    </dgm:pt>
    <dgm:pt modelId="{179668CA-EF10-424D-B066-F3737BEE73EE}" type="pres">
      <dgm:prSet presAssocID="{F43D4F13-E7F9-4A28-A59E-59F52A8B10F8}" presName="linear" presStyleCnt="0">
        <dgm:presLayoutVars>
          <dgm:animLvl val="lvl"/>
          <dgm:resizeHandles val="exact"/>
        </dgm:presLayoutVars>
      </dgm:prSet>
      <dgm:spPr/>
    </dgm:pt>
    <dgm:pt modelId="{9520B35A-3B67-47AB-B504-DCDA278B0400}" type="pres">
      <dgm:prSet presAssocID="{C7DB788F-C569-46B7-BB0B-670C0CCCCF5E}" presName="parentText" presStyleLbl="node1" presStyleIdx="0" presStyleCnt="1" custLinFactNeighborX="-4281" custLinFactNeighborY="0">
        <dgm:presLayoutVars>
          <dgm:chMax val="0"/>
          <dgm:bulletEnabled val="1"/>
        </dgm:presLayoutVars>
      </dgm:prSet>
      <dgm:spPr/>
    </dgm:pt>
  </dgm:ptLst>
  <dgm:cxnLst>
    <dgm:cxn modelId="{9CAFAC0A-D169-4AA7-956B-D5D21400A65C}" type="presOf" srcId="{C7DB788F-C569-46B7-BB0B-670C0CCCCF5E}" destId="{9520B35A-3B67-47AB-B504-DCDA278B0400}" srcOrd="0" destOrd="0" presId="urn:microsoft.com/office/officeart/2005/8/layout/vList2"/>
    <dgm:cxn modelId="{C6A882A6-319C-4492-829C-EDF1694A357F}" srcId="{F43D4F13-E7F9-4A28-A59E-59F52A8B10F8}" destId="{C7DB788F-C569-46B7-BB0B-670C0CCCCF5E}" srcOrd="0" destOrd="0" parTransId="{6C192699-5D5E-4AAC-907D-AE1699020B09}" sibTransId="{E22B1B5F-D9F0-4477-A6BA-07C588BBEA9D}"/>
    <dgm:cxn modelId="{1805ABE1-55A1-4AC3-AAE3-DAA1D8F54D04}" type="presOf" srcId="{F43D4F13-E7F9-4A28-A59E-59F52A8B10F8}" destId="{179668CA-EF10-424D-B066-F3737BEE73EE}" srcOrd="0" destOrd="0" presId="urn:microsoft.com/office/officeart/2005/8/layout/vList2"/>
    <dgm:cxn modelId="{4F85CA06-F691-4463-BFDE-D353B616C025}" type="presParOf" srcId="{179668CA-EF10-424D-B066-F3737BEE73EE}" destId="{9520B35A-3B67-47AB-B504-DCDA278B0400}"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D3839D9-67D6-498B-8E90-E5E0C07A467D}"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n-US"/>
        </a:p>
      </dgm:t>
    </dgm:pt>
    <dgm:pt modelId="{89DE8791-BAAD-40D7-843C-7B85217BE417}">
      <dgm:prSet custT="1"/>
      <dgm:spPr/>
      <dgm:t>
        <a:bodyPr/>
        <a:lstStyle/>
        <a:p>
          <a:pPr algn="ctr"/>
          <a:r>
            <a:rPr lang="en-US" sz="2000" b="1" dirty="0"/>
            <a:t>CIP 2023-05 Revised to address comments and suggestion</a:t>
          </a:r>
        </a:p>
        <a:p>
          <a:pPr algn="ctr"/>
          <a:r>
            <a:rPr lang="en-US" sz="2000" b="1" dirty="0"/>
            <a:t> proposed during 2024 IMRBPB</a:t>
          </a:r>
          <a:endParaRPr lang="en-US" sz="2000" dirty="0"/>
        </a:p>
      </dgm:t>
    </dgm:pt>
    <dgm:pt modelId="{03AE21E5-3F29-4E22-979B-74C489FCA9B1}" type="parTrans" cxnId="{C37068F4-AF54-421D-B7FE-D71A3427A4B4}">
      <dgm:prSet/>
      <dgm:spPr/>
      <dgm:t>
        <a:bodyPr/>
        <a:lstStyle/>
        <a:p>
          <a:pPr algn="ctr"/>
          <a:endParaRPr lang="en-US"/>
        </a:p>
      </dgm:t>
    </dgm:pt>
    <dgm:pt modelId="{64344A59-E7A3-446C-BA12-ABB28CA6C308}" type="sibTrans" cxnId="{C37068F4-AF54-421D-B7FE-D71A3427A4B4}">
      <dgm:prSet/>
      <dgm:spPr/>
      <dgm:t>
        <a:bodyPr/>
        <a:lstStyle/>
        <a:p>
          <a:pPr algn="ctr"/>
          <a:endParaRPr lang="en-US"/>
        </a:p>
      </dgm:t>
    </dgm:pt>
    <dgm:pt modelId="{113649C4-DDEA-459D-B5A4-F9393AC97280}" type="pres">
      <dgm:prSet presAssocID="{1D3839D9-67D6-498B-8E90-E5E0C07A467D}" presName="linear" presStyleCnt="0">
        <dgm:presLayoutVars>
          <dgm:animLvl val="lvl"/>
          <dgm:resizeHandles val="exact"/>
        </dgm:presLayoutVars>
      </dgm:prSet>
      <dgm:spPr/>
    </dgm:pt>
    <dgm:pt modelId="{BF52234C-4625-4C1E-80C7-0A91BAD5000E}" type="pres">
      <dgm:prSet presAssocID="{89DE8791-BAAD-40D7-843C-7B85217BE417}" presName="parentText" presStyleLbl="node1" presStyleIdx="0" presStyleCnt="1">
        <dgm:presLayoutVars>
          <dgm:chMax val="0"/>
          <dgm:bulletEnabled val="1"/>
        </dgm:presLayoutVars>
      </dgm:prSet>
      <dgm:spPr/>
    </dgm:pt>
  </dgm:ptLst>
  <dgm:cxnLst>
    <dgm:cxn modelId="{60AB303B-97BB-44B4-A9E5-EEA3D860EDA0}" type="presOf" srcId="{1D3839D9-67D6-498B-8E90-E5E0C07A467D}" destId="{113649C4-DDEA-459D-B5A4-F9393AC97280}" srcOrd="0" destOrd="0" presId="urn:microsoft.com/office/officeart/2005/8/layout/vList2"/>
    <dgm:cxn modelId="{DB0B348E-75E9-44DB-951F-E892F06F6B0C}" type="presOf" srcId="{89DE8791-BAAD-40D7-843C-7B85217BE417}" destId="{BF52234C-4625-4C1E-80C7-0A91BAD5000E}" srcOrd="0" destOrd="0" presId="urn:microsoft.com/office/officeart/2005/8/layout/vList2"/>
    <dgm:cxn modelId="{C37068F4-AF54-421D-B7FE-D71A3427A4B4}" srcId="{1D3839D9-67D6-498B-8E90-E5E0C07A467D}" destId="{89DE8791-BAAD-40D7-843C-7B85217BE417}" srcOrd="0" destOrd="0" parTransId="{03AE21E5-3F29-4E22-979B-74C489FCA9B1}" sibTransId="{64344A59-E7A3-446C-BA12-ABB28CA6C308}"/>
    <dgm:cxn modelId="{62A406C1-802E-425B-93E4-2E47F8FEE1D6}" type="presParOf" srcId="{113649C4-DDEA-459D-B5A4-F9393AC97280}" destId="{BF52234C-4625-4C1E-80C7-0A91BAD5000E}"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F8E1575-1C9C-43D5-AEA6-9AB553EBB990}" type="doc">
      <dgm:prSet loTypeId="urn:microsoft.com/office/officeart/2005/8/layout/vList2" loCatId="list" qsTypeId="urn:microsoft.com/office/officeart/2005/8/quickstyle/3d3" qsCatId="3D" csTypeId="urn:microsoft.com/office/officeart/2005/8/colors/accent1_2" csCatId="accent1"/>
      <dgm:spPr/>
      <dgm:t>
        <a:bodyPr/>
        <a:lstStyle/>
        <a:p>
          <a:endParaRPr lang="en-US"/>
        </a:p>
      </dgm:t>
    </dgm:pt>
    <dgm:pt modelId="{FB807031-7867-4F1E-A71D-5F21126AD2AF}">
      <dgm:prSet/>
      <dgm:spPr/>
      <dgm:t>
        <a:bodyPr/>
        <a:lstStyle/>
        <a:p>
          <a:pPr algn="ctr"/>
          <a:r>
            <a:rPr lang="en-US" b="1" i="1"/>
            <a:t>CIP Team 2023-2024 </a:t>
          </a:r>
          <a:endParaRPr lang="en-US" i="1"/>
        </a:p>
      </dgm:t>
    </dgm:pt>
    <dgm:pt modelId="{FA99D425-E75C-4BB2-A4A5-72F0B5989055}" type="parTrans" cxnId="{99B5600A-3D25-4E81-9DF8-4C34C3D3D8ED}">
      <dgm:prSet/>
      <dgm:spPr/>
      <dgm:t>
        <a:bodyPr/>
        <a:lstStyle/>
        <a:p>
          <a:pPr algn="ctr"/>
          <a:endParaRPr lang="en-US" i="1"/>
        </a:p>
      </dgm:t>
    </dgm:pt>
    <dgm:pt modelId="{3F36E958-C0BC-4B14-AF90-DE62AF21A4C6}" type="sibTrans" cxnId="{99B5600A-3D25-4E81-9DF8-4C34C3D3D8ED}">
      <dgm:prSet/>
      <dgm:spPr/>
      <dgm:t>
        <a:bodyPr/>
        <a:lstStyle/>
        <a:p>
          <a:pPr algn="ctr"/>
          <a:endParaRPr lang="en-US" i="1"/>
        </a:p>
      </dgm:t>
    </dgm:pt>
    <dgm:pt modelId="{33614C5D-208B-4BC1-A15F-174271D8F016}" type="pres">
      <dgm:prSet presAssocID="{1F8E1575-1C9C-43D5-AEA6-9AB553EBB990}" presName="linear" presStyleCnt="0">
        <dgm:presLayoutVars>
          <dgm:animLvl val="lvl"/>
          <dgm:resizeHandles val="exact"/>
        </dgm:presLayoutVars>
      </dgm:prSet>
      <dgm:spPr/>
    </dgm:pt>
    <dgm:pt modelId="{352736C1-5F24-43AF-9DCA-A6627F566172}" type="pres">
      <dgm:prSet presAssocID="{FB807031-7867-4F1E-A71D-5F21126AD2AF}" presName="parentText" presStyleLbl="node1" presStyleIdx="0" presStyleCnt="1">
        <dgm:presLayoutVars>
          <dgm:chMax val="0"/>
          <dgm:bulletEnabled val="1"/>
        </dgm:presLayoutVars>
      </dgm:prSet>
      <dgm:spPr/>
    </dgm:pt>
  </dgm:ptLst>
  <dgm:cxnLst>
    <dgm:cxn modelId="{99B5600A-3D25-4E81-9DF8-4C34C3D3D8ED}" srcId="{1F8E1575-1C9C-43D5-AEA6-9AB553EBB990}" destId="{FB807031-7867-4F1E-A71D-5F21126AD2AF}" srcOrd="0" destOrd="0" parTransId="{FA99D425-E75C-4BB2-A4A5-72F0B5989055}" sibTransId="{3F36E958-C0BC-4B14-AF90-DE62AF21A4C6}"/>
    <dgm:cxn modelId="{4D6F3A7B-11E8-45D7-9F76-FE5363E17F7F}" type="presOf" srcId="{FB807031-7867-4F1E-A71D-5F21126AD2AF}" destId="{352736C1-5F24-43AF-9DCA-A6627F566172}" srcOrd="0" destOrd="0" presId="urn:microsoft.com/office/officeart/2005/8/layout/vList2"/>
    <dgm:cxn modelId="{975D30CD-09BA-4F16-839C-5DA57FA7AB01}" type="presOf" srcId="{1F8E1575-1C9C-43D5-AEA6-9AB553EBB990}" destId="{33614C5D-208B-4BC1-A15F-174271D8F016}" srcOrd="0" destOrd="0" presId="urn:microsoft.com/office/officeart/2005/8/layout/vList2"/>
    <dgm:cxn modelId="{AE633A03-7AFF-49A4-8277-D01D65440ADA}" type="presParOf" srcId="{33614C5D-208B-4BC1-A15F-174271D8F016}" destId="{352736C1-5F24-43AF-9DCA-A6627F566172}" srcOrd="0" destOrd="0" presId="urn:microsoft.com/office/officeart/2005/8/layout/vList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20B35A-3B67-47AB-B504-DCDA278B0400}">
      <dsp:nvSpPr>
        <dsp:cNvPr id="0" name=""/>
        <dsp:cNvSpPr/>
      </dsp:nvSpPr>
      <dsp:spPr>
        <a:xfrm>
          <a:off x="0" y="6444"/>
          <a:ext cx="9174163" cy="5382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b="1" kern="1200"/>
            <a:t>Updated CIP – 2023-05 Rev. 1  - </a:t>
          </a:r>
          <a:r>
            <a:rPr lang="en-GB" sz="2300" kern="1200"/>
            <a:t>Latent use of the term “Overhaul” </a:t>
          </a:r>
          <a:endParaRPr lang="en-US" sz="2300" kern="1200"/>
        </a:p>
      </dsp:txBody>
      <dsp:txXfrm>
        <a:off x="26273" y="32717"/>
        <a:ext cx="9121617" cy="48565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52234C-4625-4C1E-80C7-0A91BAD5000E}">
      <dsp:nvSpPr>
        <dsp:cNvPr id="0" name=""/>
        <dsp:cNvSpPr/>
      </dsp:nvSpPr>
      <dsp:spPr>
        <a:xfrm>
          <a:off x="0" y="83"/>
          <a:ext cx="9080131" cy="71614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t>CIP 2023-05 Revised to address comments and suggestion</a:t>
          </a:r>
        </a:p>
        <a:p>
          <a:pPr marL="0" lvl="0" indent="0" algn="ctr" defTabSz="889000">
            <a:lnSpc>
              <a:spcPct val="90000"/>
            </a:lnSpc>
            <a:spcBef>
              <a:spcPct val="0"/>
            </a:spcBef>
            <a:spcAft>
              <a:spcPct val="35000"/>
            </a:spcAft>
            <a:buNone/>
          </a:pPr>
          <a:r>
            <a:rPr lang="en-US" sz="2000" b="1" kern="1200" dirty="0"/>
            <a:t> proposed during 2024 IMRBPB</a:t>
          </a:r>
          <a:endParaRPr lang="en-US" sz="2000" kern="1200" dirty="0"/>
        </a:p>
      </dsp:txBody>
      <dsp:txXfrm>
        <a:off x="34959" y="35042"/>
        <a:ext cx="9010213" cy="64622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2736C1-5F24-43AF-9DCA-A6627F566172}">
      <dsp:nvSpPr>
        <dsp:cNvPr id="0" name=""/>
        <dsp:cNvSpPr/>
      </dsp:nvSpPr>
      <dsp:spPr>
        <a:xfrm>
          <a:off x="0" y="10766"/>
          <a:ext cx="3238051" cy="46800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i="1" kern="1200"/>
            <a:t>CIP Team 2023-2024 </a:t>
          </a:r>
          <a:endParaRPr lang="en-US" sz="2000" i="1" kern="1200"/>
        </a:p>
      </dsp:txBody>
      <dsp:txXfrm>
        <a:off x="22846" y="33612"/>
        <a:ext cx="3192359" cy="42230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E82DC3C-1C9D-89A6-9934-4D782F2E61AF}"/>
              </a:ext>
            </a:extLst>
          </p:cNvPr>
          <p:cNvSpPr>
            <a:spLocks noGrp="1"/>
          </p:cNvSpPr>
          <p:nvPr>
            <p:ph type="hdr" sz="quarter"/>
          </p:nvPr>
        </p:nvSpPr>
        <p:spPr bwMode="auto">
          <a:xfrm>
            <a:off x="2" y="1"/>
            <a:ext cx="3170582" cy="478574"/>
          </a:xfrm>
          <a:prstGeom prst="rect">
            <a:avLst/>
          </a:prstGeom>
          <a:noFill/>
          <a:ln>
            <a:noFill/>
          </a:ln>
        </p:spPr>
        <p:txBody>
          <a:bodyPr vert="horz" wrap="square" lIns="95609" tIns="47804" rIns="95609" bIns="47804" numCol="1" anchor="t" anchorCtr="0" compatLnSpc="1">
            <a:prstTxWarp prst="textNoShape">
              <a:avLst/>
            </a:prstTxWarp>
          </a:bodyPr>
          <a:lstStyle>
            <a:lvl1pPr defTabSz="921255" eaLnBrk="1" hangingPunct="1">
              <a:defRPr sz="1300" dirty="0">
                <a:latin typeface="Calibri" pitchFamily="34" charset="0"/>
                <a:cs typeface="Arial" pitchFamily="34" charset="0"/>
              </a:defRPr>
            </a:lvl1pPr>
          </a:lstStyle>
          <a:p>
            <a:pPr>
              <a:defRPr/>
            </a:pPr>
            <a:endParaRPr lang="en-US"/>
          </a:p>
        </p:txBody>
      </p:sp>
      <p:sp>
        <p:nvSpPr>
          <p:cNvPr id="3" name="Date Placeholder 2">
            <a:extLst>
              <a:ext uri="{FF2B5EF4-FFF2-40B4-BE49-F238E27FC236}">
                <a16:creationId xmlns:a16="http://schemas.microsoft.com/office/drawing/2014/main" id="{167F16AD-7CCD-477E-7A7C-D1D6B1F98336}"/>
              </a:ext>
            </a:extLst>
          </p:cNvPr>
          <p:cNvSpPr>
            <a:spLocks noGrp="1"/>
          </p:cNvSpPr>
          <p:nvPr>
            <p:ph type="dt" sz="quarter" idx="1"/>
          </p:nvPr>
        </p:nvSpPr>
        <p:spPr bwMode="auto">
          <a:xfrm>
            <a:off x="4142963" y="1"/>
            <a:ext cx="3170582" cy="478574"/>
          </a:xfrm>
          <a:prstGeom prst="rect">
            <a:avLst/>
          </a:prstGeom>
          <a:noFill/>
          <a:ln>
            <a:noFill/>
          </a:ln>
        </p:spPr>
        <p:txBody>
          <a:bodyPr vert="horz" wrap="square" lIns="95609" tIns="47804" rIns="95609" bIns="47804" numCol="1" anchor="t" anchorCtr="0" compatLnSpc="1">
            <a:prstTxWarp prst="textNoShape">
              <a:avLst/>
            </a:prstTxWarp>
          </a:bodyPr>
          <a:lstStyle>
            <a:lvl1pPr algn="r" defTabSz="921255" eaLnBrk="1" hangingPunct="1">
              <a:defRPr sz="1300">
                <a:latin typeface="Calibri" pitchFamily="34" charset="0"/>
                <a:cs typeface="Arial" pitchFamily="34" charset="0"/>
              </a:defRPr>
            </a:lvl1pPr>
          </a:lstStyle>
          <a:p>
            <a:pPr>
              <a:defRPr/>
            </a:pPr>
            <a:fld id="{0B16DBFC-3089-4B1C-9721-A12D73F26611}" type="datetimeFigureOut">
              <a:rPr lang="en-US"/>
              <a:pPr>
                <a:defRPr/>
              </a:pPr>
              <a:t>2/28/2025</a:t>
            </a:fld>
            <a:endParaRPr lang="en-US" dirty="0"/>
          </a:p>
        </p:txBody>
      </p:sp>
      <p:sp>
        <p:nvSpPr>
          <p:cNvPr id="4" name="Footer Placeholder 3">
            <a:extLst>
              <a:ext uri="{FF2B5EF4-FFF2-40B4-BE49-F238E27FC236}">
                <a16:creationId xmlns:a16="http://schemas.microsoft.com/office/drawing/2014/main" id="{210E5850-C872-51BC-8A25-63C547671A54}"/>
              </a:ext>
            </a:extLst>
          </p:cNvPr>
          <p:cNvSpPr>
            <a:spLocks noGrp="1"/>
          </p:cNvSpPr>
          <p:nvPr>
            <p:ph type="ftr" sz="quarter" idx="2"/>
          </p:nvPr>
        </p:nvSpPr>
        <p:spPr bwMode="auto">
          <a:xfrm>
            <a:off x="2" y="9120976"/>
            <a:ext cx="3170582" cy="478574"/>
          </a:xfrm>
          <a:prstGeom prst="rect">
            <a:avLst/>
          </a:prstGeom>
          <a:noFill/>
          <a:ln>
            <a:noFill/>
          </a:ln>
        </p:spPr>
        <p:txBody>
          <a:bodyPr vert="horz" wrap="square" lIns="95609" tIns="47804" rIns="95609" bIns="47804" numCol="1" anchor="b" anchorCtr="0" compatLnSpc="1">
            <a:prstTxWarp prst="textNoShape">
              <a:avLst/>
            </a:prstTxWarp>
          </a:bodyPr>
          <a:lstStyle>
            <a:lvl1pPr defTabSz="921255" eaLnBrk="1" hangingPunct="1">
              <a:defRPr sz="1300" dirty="0">
                <a:latin typeface="Calibri" pitchFamily="34" charset="0"/>
                <a:cs typeface="Arial" pitchFamily="34" charset="0"/>
              </a:defRPr>
            </a:lvl1pPr>
          </a:lstStyle>
          <a:p>
            <a:pPr>
              <a:defRPr/>
            </a:pPr>
            <a:endParaRPr lang="en-US"/>
          </a:p>
        </p:txBody>
      </p:sp>
      <p:sp>
        <p:nvSpPr>
          <p:cNvPr id="5" name="Slide Number Placeholder 4">
            <a:extLst>
              <a:ext uri="{FF2B5EF4-FFF2-40B4-BE49-F238E27FC236}">
                <a16:creationId xmlns:a16="http://schemas.microsoft.com/office/drawing/2014/main" id="{22946A85-B428-4123-DACA-6CA8E13CB3E0}"/>
              </a:ext>
            </a:extLst>
          </p:cNvPr>
          <p:cNvSpPr>
            <a:spLocks noGrp="1"/>
          </p:cNvSpPr>
          <p:nvPr>
            <p:ph type="sldNum" sz="quarter" idx="3"/>
          </p:nvPr>
        </p:nvSpPr>
        <p:spPr bwMode="auto">
          <a:xfrm>
            <a:off x="4142963" y="9120976"/>
            <a:ext cx="3170582" cy="478574"/>
          </a:xfrm>
          <a:prstGeom prst="rect">
            <a:avLst/>
          </a:prstGeom>
          <a:noFill/>
          <a:ln>
            <a:noFill/>
          </a:ln>
        </p:spPr>
        <p:txBody>
          <a:bodyPr vert="horz" wrap="square" lIns="95609" tIns="47804" rIns="95609" bIns="47804" numCol="1" anchor="b" anchorCtr="0" compatLnSpc="1">
            <a:prstTxWarp prst="textNoShape">
              <a:avLst/>
            </a:prstTxWarp>
          </a:bodyPr>
          <a:lstStyle>
            <a:lvl1pPr algn="r" defTabSz="919931" eaLnBrk="1" hangingPunct="1">
              <a:defRPr sz="1300">
                <a:latin typeface="Calibri" panose="020F0502020204030204" pitchFamily="34" charset="0"/>
              </a:defRPr>
            </a:lvl1pPr>
          </a:lstStyle>
          <a:p>
            <a:pPr>
              <a:defRPr/>
            </a:pPr>
            <a:fld id="{DB0250CD-F3B8-45E3-ADC5-112B437157A1}" type="slidenum">
              <a:rPr lang="en-US" altLang="en-US"/>
              <a:pPr>
                <a:defRPr/>
              </a:pPr>
              <a:t>‹#›</a:t>
            </a:fld>
            <a:endParaRPr lang="en-US" altLang="en-US"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E59E162-9BA6-7974-8644-3CDD76536F56}"/>
              </a:ext>
            </a:extLst>
          </p:cNvPr>
          <p:cNvSpPr>
            <a:spLocks noGrp="1"/>
          </p:cNvSpPr>
          <p:nvPr>
            <p:ph type="hdr" sz="quarter"/>
          </p:nvPr>
        </p:nvSpPr>
        <p:spPr bwMode="auto">
          <a:xfrm>
            <a:off x="2" y="1"/>
            <a:ext cx="3170582" cy="478574"/>
          </a:xfrm>
          <a:prstGeom prst="rect">
            <a:avLst/>
          </a:prstGeom>
          <a:noFill/>
          <a:ln>
            <a:noFill/>
          </a:ln>
        </p:spPr>
        <p:txBody>
          <a:bodyPr vert="horz" wrap="square" lIns="95609" tIns="47804" rIns="95609" bIns="47804" numCol="1" anchor="t" anchorCtr="0" compatLnSpc="1">
            <a:prstTxWarp prst="textNoShape">
              <a:avLst/>
            </a:prstTxWarp>
          </a:bodyPr>
          <a:lstStyle>
            <a:lvl1pPr defTabSz="921255" eaLnBrk="1" hangingPunct="1">
              <a:defRPr sz="1300" dirty="0">
                <a:latin typeface="Calibri" pitchFamily="34" charset="0"/>
                <a:cs typeface="Arial" pitchFamily="34" charset="0"/>
              </a:defRPr>
            </a:lvl1pPr>
          </a:lstStyle>
          <a:p>
            <a:pPr>
              <a:defRPr/>
            </a:pPr>
            <a:endParaRPr lang="en-US"/>
          </a:p>
        </p:txBody>
      </p:sp>
      <p:sp>
        <p:nvSpPr>
          <p:cNvPr id="3" name="Date Placeholder 2">
            <a:extLst>
              <a:ext uri="{FF2B5EF4-FFF2-40B4-BE49-F238E27FC236}">
                <a16:creationId xmlns:a16="http://schemas.microsoft.com/office/drawing/2014/main" id="{982ED6F3-C824-768B-57EA-CFD49812F411}"/>
              </a:ext>
            </a:extLst>
          </p:cNvPr>
          <p:cNvSpPr>
            <a:spLocks noGrp="1"/>
          </p:cNvSpPr>
          <p:nvPr>
            <p:ph type="dt" idx="1"/>
          </p:nvPr>
        </p:nvSpPr>
        <p:spPr bwMode="auto">
          <a:xfrm>
            <a:off x="4142963" y="1"/>
            <a:ext cx="3170582" cy="478574"/>
          </a:xfrm>
          <a:prstGeom prst="rect">
            <a:avLst/>
          </a:prstGeom>
          <a:noFill/>
          <a:ln>
            <a:noFill/>
          </a:ln>
        </p:spPr>
        <p:txBody>
          <a:bodyPr vert="horz" wrap="square" lIns="95609" tIns="47804" rIns="95609" bIns="47804" numCol="1" anchor="t" anchorCtr="0" compatLnSpc="1">
            <a:prstTxWarp prst="textNoShape">
              <a:avLst/>
            </a:prstTxWarp>
          </a:bodyPr>
          <a:lstStyle>
            <a:lvl1pPr algn="r" defTabSz="921255" eaLnBrk="1" hangingPunct="1">
              <a:defRPr sz="1300">
                <a:latin typeface="Calibri" pitchFamily="34" charset="0"/>
                <a:cs typeface="Arial" pitchFamily="34" charset="0"/>
              </a:defRPr>
            </a:lvl1pPr>
          </a:lstStyle>
          <a:p>
            <a:pPr>
              <a:defRPr/>
            </a:pPr>
            <a:fld id="{FAC2F030-F2F6-49DC-A069-5F682BB6DFD5}" type="datetimeFigureOut">
              <a:rPr lang="en-US"/>
              <a:pPr>
                <a:defRPr/>
              </a:pPr>
              <a:t>2/28/2025</a:t>
            </a:fld>
            <a:endParaRPr lang="en-US" dirty="0"/>
          </a:p>
        </p:txBody>
      </p:sp>
      <p:sp>
        <p:nvSpPr>
          <p:cNvPr id="4" name="Slide Image Placeholder 3">
            <a:extLst>
              <a:ext uri="{FF2B5EF4-FFF2-40B4-BE49-F238E27FC236}">
                <a16:creationId xmlns:a16="http://schemas.microsoft.com/office/drawing/2014/main" id="{9D1D8D8F-08B8-5138-76FA-84F368BCD364}"/>
              </a:ext>
            </a:extLst>
          </p:cNvPr>
          <p:cNvSpPr>
            <a:spLocks noGrp="1" noRot="1" noChangeAspect="1"/>
          </p:cNvSpPr>
          <p:nvPr>
            <p:ph type="sldImg" idx="2"/>
          </p:nvPr>
        </p:nvSpPr>
        <p:spPr>
          <a:xfrm>
            <a:off x="1135063" y="722313"/>
            <a:ext cx="5045075" cy="3602037"/>
          </a:xfrm>
          <a:prstGeom prst="rect">
            <a:avLst/>
          </a:prstGeom>
          <a:noFill/>
          <a:ln w="12700">
            <a:solidFill>
              <a:prstClr val="black"/>
            </a:solidFill>
          </a:ln>
        </p:spPr>
        <p:txBody>
          <a:bodyPr vert="horz" lIns="94786" tIns="47393" rIns="94786" bIns="47393" rtlCol="0" anchor="ctr"/>
          <a:lstStyle/>
          <a:p>
            <a:pPr lvl="0"/>
            <a:endParaRPr lang="en-US" noProof="0" dirty="0"/>
          </a:p>
        </p:txBody>
      </p:sp>
      <p:sp>
        <p:nvSpPr>
          <p:cNvPr id="5" name="Notes Placeholder 4">
            <a:extLst>
              <a:ext uri="{FF2B5EF4-FFF2-40B4-BE49-F238E27FC236}">
                <a16:creationId xmlns:a16="http://schemas.microsoft.com/office/drawing/2014/main" id="{36181239-5BEB-D313-84DB-AEE113C3B7A7}"/>
              </a:ext>
            </a:extLst>
          </p:cNvPr>
          <p:cNvSpPr>
            <a:spLocks noGrp="1"/>
          </p:cNvSpPr>
          <p:nvPr>
            <p:ph type="body" sz="quarter" idx="3"/>
          </p:nvPr>
        </p:nvSpPr>
        <p:spPr bwMode="auto">
          <a:xfrm>
            <a:off x="732183" y="4559664"/>
            <a:ext cx="5850835" cy="4320375"/>
          </a:xfrm>
          <a:prstGeom prst="rect">
            <a:avLst/>
          </a:prstGeom>
          <a:noFill/>
          <a:ln>
            <a:noFill/>
          </a:ln>
        </p:spPr>
        <p:txBody>
          <a:bodyPr vert="horz" wrap="square" lIns="95609" tIns="47804" rIns="95609" bIns="4780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62F8393C-D8F8-5554-2383-DFED3D0E7FA7}"/>
              </a:ext>
            </a:extLst>
          </p:cNvPr>
          <p:cNvSpPr>
            <a:spLocks noGrp="1"/>
          </p:cNvSpPr>
          <p:nvPr>
            <p:ph type="ftr" sz="quarter" idx="4"/>
          </p:nvPr>
        </p:nvSpPr>
        <p:spPr bwMode="auto">
          <a:xfrm>
            <a:off x="2" y="9120976"/>
            <a:ext cx="3170582" cy="478574"/>
          </a:xfrm>
          <a:prstGeom prst="rect">
            <a:avLst/>
          </a:prstGeom>
          <a:noFill/>
          <a:ln>
            <a:noFill/>
          </a:ln>
        </p:spPr>
        <p:txBody>
          <a:bodyPr vert="horz" wrap="square" lIns="95609" tIns="47804" rIns="95609" bIns="47804" numCol="1" anchor="b" anchorCtr="0" compatLnSpc="1">
            <a:prstTxWarp prst="textNoShape">
              <a:avLst/>
            </a:prstTxWarp>
          </a:bodyPr>
          <a:lstStyle>
            <a:lvl1pPr defTabSz="921255" eaLnBrk="1" hangingPunct="1">
              <a:defRPr sz="1300" dirty="0">
                <a:latin typeface="Calibri" pitchFamily="34" charset="0"/>
                <a:cs typeface="Arial" pitchFamily="34" charset="0"/>
              </a:defRPr>
            </a:lvl1pPr>
          </a:lstStyle>
          <a:p>
            <a:pPr>
              <a:defRPr/>
            </a:pPr>
            <a:endParaRPr lang="en-US"/>
          </a:p>
        </p:txBody>
      </p:sp>
      <p:sp>
        <p:nvSpPr>
          <p:cNvPr id="7" name="Slide Number Placeholder 6">
            <a:extLst>
              <a:ext uri="{FF2B5EF4-FFF2-40B4-BE49-F238E27FC236}">
                <a16:creationId xmlns:a16="http://schemas.microsoft.com/office/drawing/2014/main" id="{255A063D-4128-4767-CAEC-514D31AF4EF1}"/>
              </a:ext>
            </a:extLst>
          </p:cNvPr>
          <p:cNvSpPr>
            <a:spLocks noGrp="1"/>
          </p:cNvSpPr>
          <p:nvPr>
            <p:ph type="sldNum" sz="quarter" idx="5"/>
          </p:nvPr>
        </p:nvSpPr>
        <p:spPr bwMode="auto">
          <a:xfrm>
            <a:off x="4142963" y="9120976"/>
            <a:ext cx="3170582" cy="478574"/>
          </a:xfrm>
          <a:prstGeom prst="rect">
            <a:avLst/>
          </a:prstGeom>
          <a:noFill/>
          <a:ln>
            <a:noFill/>
          </a:ln>
        </p:spPr>
        <p:txBody>
          <a:bodyPr vert="horz" wrap="square" lIns="95609" tIns="47804" rIns="95609" bIns="47804" numCol="1" anchor="b" anchorCtr="0" compatLnSpc="1">
            <a:prstTxWarp prst="textNoShape">
              <a:avLst/>
            </a:prstTxWarp>
          </a:bodyPr>
          <a:lstStyle>
            <a:lvl1pPr algn="r" defTabSz="919931" eaLnBrk="1" hangingPunct="1">
              <a:defRPr sz="1300">
                <a:latin typeface="Calibri" panose="020F0502020204030204" pitchFamily="34" charset="0"/>
              </a:defRPr>
            </a:lvl1pPr>
          </a:lstStyle>
          <a:p>
            <a:pPr>
              <a:defRPr/>
            </a:pPr>
            <a:fld id="{F3C5E751-261A-428F-8FDD-9ACEBB150E60}"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a:extLst>
              <a:ext uri="{FF2B5EF4-FFF2-40B4-BE49-F238E27FC236}">
                <a16:creationId xmlns:a16="http://schemas.microsoft.com/office/drawing/2014/main" id="{DD9E7650-E00F-5D9F-7B8E-7ACDC1BB7F5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a:extLst>
              <a:ext uri="{FF2B5EF4-FFF2-40B4-BE49-F238E27FC236}">
                <a16:creationId xmlns:a16="http://schemas.microsoft.com/office/drawing/2014/main" id="{80C8CDF8-E939-6662-6266-3CFE4AAD80CE}"/>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a:p>
        </p:txBody>
      </p:sp>
      <p:sp>
        <p:nvSpPr>
          <p:cNvPr id="66564" name="Slide Number Placeholder 3">
            <a:extLst>
              <a:ext uri="{FF2B5EF4-FFF2-40B4-BE49-F238E27FC236}">
                <a16:creationId xmlns:a16="http://schemas.microsoft.com/office/drawing/2014/main" id="{BA3C753E-D202-E8E4-EF9A-0802D3862BF1}"/>
              </a:ext>
            </a:extLst>
          </p:cNvPr>
          <p:cNvSpPr txBox="1">
            <a:spLocks noGrp="1"/>
          </p:cNvSpPr>
          <p:nvPr/>
        </p:nvSpPr>
        <p:spPr bwMode="auto">
          <a:xfrm>
            <a:off x="4142963" y="9120976"/>
            <a:ext cx="3170582" cy="478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09" tIns="47804" rIns="95609" bIns="47804" anchor="b"/>
          <a:lstStyle>
            <a:lvl1pPr defTabSz="922338">
              <a:spcBef>
                <a:spcPct val="30000"/>
              </a:spcBef>
              <a:defRPr sz="1200">
                <a:solidFill>
                  <a:schemeClr val="tx1"/>
                </a:solidFill>
                <a:latin typeface="Calibri" panose="020F0502020204030204" pitchFamily="34" charset="0"/>
              </a:defRPr>
            </a:lvl1pPr>
            <a:lvl2pPr marL="742950" indent="-285750" defTabSz="922338">
              <a:spcBef>
                <a:spcPct val="30000"/>
              </a:spcBef>
              <a:defRPr sz="1200">
                <a:solidFill>
                  <a:schemeClr val="tx1"/>
                </a:solidFill>
                <a:latin typeface="Calibri" panose="020F0502020204030204" pitchFamily="34" charset="0"/>
              </a:defRPr>
            </a:lvl2pPr>
            <a:lvl3pPr marL="1143000" indent="-228600" defTabSz="922338">
              <a:spcBef>
                <a:spcPct val="30000"/>
              </a:spcBef>
              <a:defRPr sz="1200">
                <a:solidFill>
                  <a:schemeClr val="tx1"/>
                </a:solidFill>
                <a:latin typeface="Calibri" panose="020F0502020204030204" pitchFamily="34" charset="0"/>
              </a:defRPr>
            </a:lvl3pPr>
            <a:lvl4pPr marL="1600200" indent="-228600" defTabSz="922338">
              <a:spcBef>
                <a:spcPct val="30000"/>
              </a:spcBef>
              <a:defRPr sz="1200">
                <a:solidFill>
                  <a:schemeClr val="tx1"/>
                </a:solidFill>
                <a:latin typeface="Calibri" panose="020F0502020204030204" pitchFamily="34" charset="0"/>
              </a:defRPr>
            </a:lvl4pPr>
            <a:lvl5pPr marL="2057400" indent="-228600" defTabSz="922338">
              <a:spcBef>
                <a:spcPct val="30000"/>
              </a:spcBef>
              <a:defRPr sz="1200">
                <a:solidFill>
                  <a:schemeClr val="tx1"/>
                </a:solidFill>
                <a:latin typeface="Calibri" panose="020F0502020204030204" pitchFamily="34" charset="0"/>
              </a:defRPr>
            </a:lvl5pPr>
            <a:lvl6pPr marL="2514600" indent="-228600" defTabSz="922338"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22338"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22338"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22338" eaLnBrk="0" fontAlgn="base" hangingPunct="0">
              <a:spcBef>
                <a:spcPct val="30000"/>
              </a:spcBef>
              <a:spcAft>
                <a:spcPct val="0"/>
              </a:spcAft>
              <a:defRPr sz="1200">
                <a:solidFill>
                  <a:schemeClr val="tx1"/>
                </a:solidFill>
                <a:latin typeface="Calibri" panose="020F0502020204030204" pitchFamily="34" charset="0"/>
              </a:defRPr>
            </a:lvl9pPr>
          </a:lstStyle>
          <a:p>
            <a:pPr algn="r" eaLnBrk="1" hangingPunct="1">
              <a:spcBef>
                <a:spcPct val="0"/>
              </a:spcBef>
            </a:pPr>
            <a:fld id="{AA75FE73-67C6-4F6B-973C-1673A7500A76}" type="slidenum">
              <a:rPr lang="en-US" altLang="en-US"/>
              <a:pPr algn="r" eaLnBrk="1" hangingPunct="1">
                <a:spcBef>
                  <a:spcPct val="0"/>
                </a:spcBef>
              </a:pPr>
              <a:t>0</a:t>
            </a:fld>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931">
              <a:spcBef>
                <a:spcPct val="30000"/>
              </a:spcBef>
              <a:defRPr sz="1300">
                <a:solidFill>
                  <a:schemeClr val="tx1"/>
                </a:solidFill>
                <a:latin typeface="Calibri" panose="020F0502020204030204" pitchFamily="34" charset="0"/>
              </a:defRPr>
            </a:lvl1pPr>
            <a:lvl2pPr marL="777126" indent="-298895" defTabSz="919931">
              <a:spcBef>
                <a:spcPct val="30000"/>
              </a:spcBef>
              <a:defRPr sz="1300">
                <a:solidFill>
                  <a:schemeClr val="tx1"/>
                </a:solidFill>
                <a:latin typeface="Calibri" panose="020F0502020204030204" pitchFamily="34" charset="0"/>
              </a:defRPr>
            </a:lvl2pPr>
            <a:lvl3pPr marL="1195578" indent="-239116" defTabSz="919931">
              <a:spcBef>
                <a:spcPct val="30000"/>
              </a:spcBef>
              <a:defRPr sz="1300">
                <a:solidFill>
                  <a:schemeClr val="tx1"/>
                </a:solidFill>
                <a:latin typeface="Calibri" panose="020F0502020204030204" pitchFamily="34" charset="0"/>
              </a:defRPr>
            </a:lvl3pPr>
            <a:lvl4pPr marL="1673809" indent="-239116" defTabSz="919931">
              <a:spcBef>
                <a:spcPct val="30000"/>
              </a:spcBef>
              <a:defRPr sz="1300">
                <a:solidFill>
                  <a:schemeClr val="tx1"/>
                </a:solidFill>
                <a:latin typeface="Calibri" panose="020F0502020204030204" pitchFamily="34" charset="0"/>
              </a:defRPr>
            </a:lvl4pPr>
            <a:lvl5pPr marL="2152040" indent="-239116" defTabSz="919931">
              <a:spcBef>
                <a:spcPct val="30000"/>
              </a:spcBef>
              <a:defRPr sz="1300">
                <a:solidFill>
                  <a:schemeClr val="tx1"/>
                </a:solidFill>
                <a:latin typeface="Calibri" panose="020F0502020204030204" pitchFamily="34" charset="0"/>
              </a:defRPr>
            </a:lvl5pPr>
            <a:lvl6pPr marL="2630272" indent="-239116" defTabSz="919931" eaLnBrk="0" fontAlgn="base" hangingPunct="0">
              <a:spcBef>
                <a:spcPct val="30000"/>
              </a:spcBef>
              <a:spcAft>
                <a:spcPct val="0"/>
              </a:spcAft>
              <a:defRPr sz="1300">
                <a:solidFill>
                  <a:schemeClr val="tx1"/>
                </a:solidFill>
                <a:latin typeface="Calibri" panose="020F0502020204030204" pitchFamily="34" charset="0"/>
              </a:defRPr>
            </a:lvl6pPr>
            <a:lvl7pPr marL="3108503" indent="-239116" defTabSz="919931" eaLnBrk="0" fontAlgn="base" hangingPunct="0">
              <a:spcBef>
                <a:spcPct val="30000"/>
              </a:spcBef>
              <a:spcAft>
                <a:spcPct val="0"/>
              </a:spcAft>
              <a:defRPr sz="1300">
                <a:solidFill>
                  <a:schemeClr val="tx1"/>
                </a:solidFill>
                <a:latin typeface="Calibri" panose="020F0502020204030204" pitchFamily="34" charset="0"/>
              </a:defRPr>
            </a:lvl7pPr>
            <a:lvl8pPr marL="3586734" indent="-239116" defTabSz="919931" eaLnBrk="0" fontAlgn="base" hangingPunct="0">
              <a:spcBef>
                <a:spcPct val="30000"/>
              </a:spcBef>
              <a:spcAft>
                <a:spcPct val="0"/>
              </a:spcAft>
              <a:defRPr sz="1300">
                <a:solidFill>
                  <a:schemeClr val="tx1"/>
                </a:solidFill>
                <a:latin typeface="Calibri" panose="020F0502020204030204" pitchFamily="34" charset="0"/>
              </a:defRPr>
            </a:lvl8pPr>
            <a:lvl9pPr marL="4064965" indent="-239116" defTabSz="919931"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9</a:t>
            </a:fld>
            <a:endParaRPr lang="en-US" altLang="en-US"/>
          </a:p>
        </p:txBody>
      </p:sp>
    </p:spTree>
    <p:extLst>
      <p:ext uri="{BB962C8B-B14F-4D97-AF65-F5344CB8AC3E}">
        <p14:creationId xmlns:p14="http://schemas.microsoft.com/office/powerpoint/2010/main" val="32752808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931">
              <a:spcBef>
                <a:spcPct val="30000"/>
              </a:spcBef>
              <a:defRPr sz="1300">
                <a:solidFill>
                  <a:schemeClr val="tx1"/>
                </a:solidFill>
                <a:latin typeface="Calibri" panose="020F0502020204030204" pitchFamily="34" charset="0"/>
              </a:defRPr>
            </a:lvl1pPr>
            <a:lvl2pPr marL="777126" indent="-298895" defTabSz="919931">
              <a:spcBef>
                <a:spcPct val="30000"/>
              </a:spcBef>
              <a:defRPr sz="1300">
                <a:solidFill>
                  <a:schemeClr val="tx1"/>
                </a:solidFill>
                <a:latin typeface="Calibri" panose="020F0502020204030204" pitchFamily="34" charset="0"/>
              </a:defRPr>
            </a:lvl2pPr>
            <a:lvl3pPr marL="1195578" indent="-239116" defTabSz="919931">
              <a:spcBef>
                <a:spcPct val="30000"/>
              </a:spcBef>
              <a:defRPr sz="1300">
                <a:solidFill>
                  <a:schemeClr val="tx1"/>
                </a:solidFill>
                <a:latin typeface="Calibri" panose="020F0502020204030204" pitchFamily="34" charset="0"/>
              </a:defRPr>
            </a:lvl3pPr>
            <a:lvl4pPr marL="1673809" indent="-239116" defTabSz="919931">
              <a:spcBef>
                <a:spcPct val="30000"/>
              </a:spcBef>
              <a:defRPr sz="1300">
                <a:solidFill>
                  <a:schemeClr val="tx1"/>
                </a:solidFill>
                <a:latin typeface="Calibri" panose="020F0502020204030204" pitchFamily="34" charset="0"/>
              </a:defRPr>
            </a:lvl4pPr>
            <a:lvl5pPr marL="2152040" indent="-239116" defTabSz="919931">
              <a:spcBef>
                <a:spcPct val="30000"/>
              </a:spcBef>
              <a:defRPr sz="1300">
                <a:solidFill>
                  <a:schemeClr val="tx1"/>
                </a:solidFill>
                <a:latin typeface="Calibri" panose="020F0502020204030204" pitchFamily="34" charset="0"/>
              </a:defRPr>
            </a:lvl5pPr>
            <a:lvl6pPr marL="2630272" indent="-239116" defTabSz="919931" eaLnBrk="0" fontAlgn="base" hangingPunct="0">
              <a:spcBef>
                <a:spcPct val="30000"/>
              </a:spcBef>
              <a:spcAft>
                <a:spcPct val="0"/>
              </a:spcAft>
              <a:defRPr sz="1300">
                <a:solidFill>
                  <a:schemeClr val="tx1"/>
                </a:solidFill>
                <a:latin typeface="Calibri" panose="020F0502020204030204" pitchFamily="34" charset="0"/>
              </a:defRPr>
            </a:lvl6pPr>
            <a:lvl7pPr marL="3108503" indent="-239116" defTabSz="919931" eaLnBrk="0" fontAlgn="base" hangingPunct="0">
              <a:spcBef>
                <a:spcPct val="30000"/>
              </a:spcBef>
              <a:spcAft>
                <a:spcPct val="0"/>
              </a:spcAft>
              <a:defRPr sz="1300">
                <a:solidFill>
                  <a:schemeClr val="tx1"/>
                </a:solidFill>
                <a:latin typeface="Calibri" panose="020F0502020204030204" pitchFamily="34" charset="0"/>
              </a:defRPr>
            </a:lvl7pPr>
            <a:lvl8pPr marL="3586734" indent="-239116" defTabSz="919931" eaLnBrk="0" fontAlgn="base" hangingPunct="0">
              <a:spcBef>
                <a:spcPct val="30000"/>
              </a:spcBef>
              <a:spcAft>
                <a:spcPct val="0"/>
              </a:spcAft>
              <a:defRPr sz="1300">
                <a:solidFill>
                  <a:schemeClr val="tx1"/>
                </a:solidFill>
                <a:latin typeface="Calibri" panose="020F0502020204030204" pitchFamily="34" charset="0"/>
              </a:defRPr>
            </a:lvl8pPr>
            <a:lvl9pPr marL="4064965" indent="-239116" defTabSz="919931"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10</a:t>
            </a:fld>
            <a:endParaRPr lang="en-US" altLang="en-US"/>
          </a:p>
        </p:txBody>
      </p:sp>
    </p:spTree>
    <p:extLst>
      <p:ext uri="{BB962C8B-B14F-4D97-AF65-F5344CB8AC3E}">
        <p14:creationId xmlns:p14="http://schemas.microsoft.com/office/powerpoint/2010/main" val="34990967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2F8110-256A-AB16-1883-AC783AC1EFF5}"/>
            </a:ext>
          </a:extLst>
        </p:cNvPr>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C0E93994-237C-CA68-BDC7-A18104F1225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42F4721A-8CF1-D853-98CE-7EC1DCA540AD}"/>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B69F33E-9088-E9E7-E054-9A2796AA4C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931">
              <a:spcBef>
                <a:spcPct val="30000"/>
              </a:spcBef>
              <a:defRPr sz="1300">
                <a:solidFill>
                  <a:schemeClr val="tx1"/>
                </a:solidFill>
                <a:latin typeface="Calibri" panose="020F0502020204030204" pitchFamily="34" charset="0"/>
              </a:defRPr>
            </a:lvl1pPr>
            <a:lvl2pPr marL="777126" indent="-298895" defTabSz="919931">
              <a:spcBef>
                <a:spcPct val="30000"/>
              </a:spcBef>
              <a:defRPr sz="1300">
                <a:solidFill>
                  <a:schemeClr val="tx1"/>
                </a:solidFill>
                <a:latin typeface="Calibri" panose="020F0502020204030204" pitchFamily="34" charset="0"/>
              </a:defRPr>
            </a:lvl2pPr>
            <a:lvl3pPr marL="1195578" indent="-239116" defTabSz="919931">
              <a:spcBef>
                <a:spcPct val="30000"/>
              </a:spcBef>
              <a:defRPr sz="1300">
                <a:solidFill>
                  <a:schemeClr val="tx1"/>
                </a:solidFill>
                <a:latin typeface="Calibri" panose="020F0502020204030204" pitchFamily="34" charset="0"/>
              </a:defRPr>
            </a:lvl3pPr>
            <a:lvl4pPr marL="1673809" indent="-239116" defTabSz="919931">
              <a:spcBef>
                <a:spcPct val="30000"/>
              </a:spcBef>
              <a:defRPr sz="1300">
                <a:solidFill>
                  <a:schemeClr val="tx1"/>
                </a:solidFill>
                <a:latin typeface="Calibri" panose="020F0502020204030204" pitchFamily="34" charset="0"/>
              </a:defRPr>
            </a:lvl4pPr>
            <a:lvl5pPr marL="2152040" indent="-239116" defTabSz="919931">
              <a:spcBef>
                <a:spcPct val="30000"/>
              </a:spcBef>
              <a:defRPr sz="1300">
                <a:solidFill>
                  <a:schemeClr val="tx1"/>
                </a:solidFill>
                <a:latin typeface="Calibri" panose="020F0502020204030204" pitchFamily="34" charset="0"/>
              </a:defRPr>
            </a:lvl5pPr>
            <a:lvl6pPr marL="2630272" indent="-239116" defTabSz="919931" eaLnBrk="0" fontAlgn="base" hangingPunct="0">
              <a:spcBef>
                <a:spcPct val="30000"/>
              </a:spcBef>
              <a:spcAft>
                <a:spcPct val="0"/>
              </a:spcAft>
              <a:defRPr sz="1300">
                <a:solidFill>
                  <a:schemeClr val="tx1"/>
                </a:solidFill>
                <a:latin typeface="Calibri" panose="020F0502020204030204" pitchFamily="34" charset="0"/>
              </a:defRPr>
            </a:lvl6pPr>
            <a:lvl7pPr marL="3108503" indent="-239116" defTabSz="919931" eaLnBrk="0" fontAlgn="base" hangingPunct="0">
              <a:spcBef>
                <a:spcPct val="30000"/>
              </a:spcBef>
              <a:spcAft>
                <a:spcPct val="0"/>
              </a:spcAft>
              <a:defRPr sz="1300">
                <a:solidFill>
                  <a:schemeClr val="tx1"/>
                </a:solidFill>
                <a:latin typeface="Calibri" panose="020F0502020204030204" pitchFamily="34" charset="0"/>
              </a:defRPr>
            </a:lvl7pPr>
            <a:lvl8pPr marL="3586734" indent="-239116" defTabSz="919931" eaLnBrk="0" fontAlgn="base" hangingPunct="0">
              <a:spcBef>
                <a:spcPct val="30000"/>
              </a:spcBef>
              <a:spcAft>
                <a:spcPct val="0"/>
              </a:spcAft>
              <a:defRPr sz="1300">
                <a:solidFill>
                  <a:schemeClr val="tx1"/>
                </a:solidFill>
                <a:latin typeface="Calibri" panose="020F0502020204030204" pitchFamily="34" charset="0"/>
              </a:defRPr>
            </a:lvl8pPr>
            <a:lvl9pPr marL="4064965" indent="-239116" defTabSz="919931"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11</a:t>
            </a:fld>
            <a:endParaRPr lang="en-US" altLang="en-US"/>
          </a:p>
        </p:txBody>
      </p:sp>
    </p:spTree>
    <p:extLst>
      <p:ext uri="{BB962C8B-B14F-4D97-AF65-F5344CB8AC3E}">
        <p14:creationId xmlns:p14="http://schemas.microsoft.com/office/powerpoint/2010/main" val="19085660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D32AFE-0F06-0CFB-0FDD-00AA2433B1B4}"/>
            </a:ext>
          </a:extLst>
        </p:cNvPr>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26950CFA-3206-DC9B-22AB-44DCBCCE66A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4726CDDF-415C-70EA-E361-A3776E4322C4}"/>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40A540FA-E057-86F6-01B4-7160890728AC}"/>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931">
              <a:spcBef>
                <a:spcPct val="30000"/>
              </a:spcBef>
              <a:defRPr sz="1300">
                <a:solidFill>
                  <a:schemeClr val="tx1"/>
                </a:solidFill>
                <a:latin typeface="Calibri" panose="020F0502020204030204" pitchFamily="34" charset="0"/>
              </a:defRPr>
            </a:lvl1pPr>
            <a:lvl2pPr marL="777126" indent="-298895" defTabSz="919931">
              <a:spcBef>
                <a:spcPct val="30000"/>
              </a:spcBef>
              <a:defRPr sz="1300">
                <a:solidFill>
                  <a:schemeClr val="tx1"/>
                </a:solidFill>
                <a:latin typeface="Calibri" panose="020F0502020204030204" pitchFamily="34" charset="0"/>
              </a:defRPr>
            </a:lvl2pPr>
            <a:lvl3pPr marL="1195578" indent="-239116" defTabSz="919931">
              <a:spcBef>
                <a:spcPct val="30000"/>
              </a:spcBef>
              <a:defRPr sz="1300">
                <a:solidFill>
                  <a:schemeClr val="tx1"/>
                </a:solidFill>
                <a:latin typeface="Calibri" panose="020F0502020204030204" pitchFamily="34" charset="0"/>
              </a:defRPr>
            </a:lvl3pPr>
            <a:lvl4pPr marL="1673809" indent="-239116" defTabSz="919931">
              <a:spcBef>
                <a:spcPct val="30000"/>
              </a:spcBef>
              <a:defRPr sz="1300">
                <a:solidFill>
                  <a:schemeClr val="tx1"/>
                </a:solidFill>
                <a:latin typeface="Calibri" panose="020F0502020204030204" pitchFamily="34" charset="0"/>
              </a:defRPr>
            </a:lvl4pPr>
            <a:lvl5pPr marL="2152040" indent="-239116" defTabSz="919931">
              <a:spcBef>
                <a:spcPct val="30000"/>
              </a:spcBef>
              <a:defRPr sz="1300">
                <a:solidFill>
                  <a:schemeClr val="tx1"/>
                </a:solidFill>
                <a:latin typeface="Calibri" panose="020F0502020204030204" pitchFamily="34" charset="0"/>
              </a:defRPr>
            </a:lvl5pPr>
            <a:lvl6pPr marL="2630272" indent="-239116" defTabSz="919931" eaLnBrk="0" fontAlgn="base" hangingPunct="0">
              <a:spcBef>
                <a:spcPct val="30000"/>
              </a:spcBef>
              <a:spcAft>
                <a:spcPct val="0"/>
              </a:spcAft>
              <a:defRPr sz="1300">
                <a:solidFill>
                  <a:schemeClr val="tx1"/>
                </a:solidFill>
                <a:latin typeface="Calibri" panose="020F0502020204030204" pitchFamily="34" charset="0"/>
              </a:defRPr>
            </a:lvl6pPr>
            <a:lvl7pPr marL="3108503" indent="-239116" defTabSz="919931" eaLnBrk="0" fontAlgn="base" hangingPunct="0">
              <a:spcBef>
                <a:spcPct val="30000"/>
              </a:spcBef>
              <a:spcAft>
                <a:spcPct val="0"/>
              </a:spcAft>
              <a:defRPr sz="1300">
                <a:solidFill>
                  <a:schemeClr val="tx1"/>
                </a:solidFill>
                <a:latin typeface="Calibri" panose="020F0502020204030204" pitchFamily="34" charset="0"/>
              </a:defRPr>
            </a:lvl7pPr>
            <a:lvl8pPr marL="3586734" indent="-239116" defTabSz="919931" eaLnBrk="0" fontAlgn="base" hangingPunct="0">
              <a:spcBef>
                <a:spcPct val="30000"/>
              </a:spcBef>
              <a:spcAft>
                <a:spcPct val="0"/>
              </a:spcAft>
              <a:defRPr sz="1300">
                <a:solidFill>
                  <a:schemeClr val="tx1"/>
                </a:solidFill>
                <a:latin typeface="Calibri" panose="020F0502020204030204" pitchFamily="34" charset="0"/>
              </a:defRPr>
            </a:lvl8pPr>
            <a:lvl9pPr marL="4064965" indent="-239116" defTabSz="919931"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12</a:t>
            </a:fld>
            <a:endParaRPr lang="en-US" altLang="en-US"/>
          </a:p>
        </p:txBody>
      </p:sp>
    </p:spTree>
    <p:extLst>
      <p:ext uri="{BB962C8B-B14F-4D97-AF65-F5344CB8AC3E}">
        <p14:creationId xmlns:p14="http://schemas.microsoft.com/office/powerpoint/2010/main" val="35098766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a:extLst>
              <a:ext uri="{FF2B5EF4-FFF2-40B4-BE49-F238E27FC236}">
                <a16:creationId xmlns:a16="http://schemas.microsoft.com/office/drawing/2014/main" id="{DD9E7650-E00F-5D9F-7B8E-7ACDC1BB7F5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a:extLst>
              <a:ext uri="{FF2B5EF4-FFF2-40B4-BE49-F238E27FC236}">
                <a16:creationId xmlns:a16="http://schemas.microsoft.com/office/drawing/2014/main" id="{80C8CDF8-E939-6662-6266-3CFE4AAD80CE}"/>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a:p>
        </p:txBody>
      </p:sp>
      <p:sp>
        <p:nvSpPr>
          <p:cNvPr id="66564" name="Slide Number Placeholder 3">
            <a:extLst>
              <a:ext uri="{FF2B5EF4-FFF2-40B4-BE49-F238E27FC236}">
                <a16:creationId xmlns:a16="http://schemas.microsoft.com/office/drawing/2014/main" id="{BA3C753E-D202-E8E4-EF9A-0802D3862BF1}"/>
              </a:ext>
            </a:extLst>
          </p:cNvPr>
          <p:cNvSpPr txBox="1">
            <a:spLocks noGrp="1"/>
          </p:cNvSpPr>
          <p:nvPr/>
        </p:nvSpPr>
        <p:spPr bwMode="auto">
          <a:xfrm>
            <a:off x="4142963" y="9120976"/>
            <a:ext cx="3170582" cy="478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09" tIns="47804" rIns="95609" bIns="47804" anchor="b"/>
          <a:lstStyle>
            <a:lvl1pPr defTabSz="922338">
              <a:spcBef>
                <a:spcPct val="30000"/>
              </a:spcBef>
              <a:defRPr sz="1200">
                <a:solidFill>
                  <a:schemeClr val="tx1"/>
                </a:solidFill>
                <a:latin typeface="Calibri" panose="020F0502020204030204" pitchFamily="34" charset="0"/>
              </a:defRPr>
            </a:lvl1pPr>
            <a:lvl2pPr marL="742950" indent="-285750" defTabSz="922338">
              <a:spcBef>
                <a:spcPct val="30000"/>
              </a:spcBef>
              <a:defRPr sz="1200">
                <a:solidFill>
                  <a:schemeClr val="tx1"/>
                </a:solidFill>
                <a:latin typeface="Calibri" panose="020F0502020204030204" pitchFamily="34" charset="0"/>
              </a:defRPr>
            </a:lvl2pPr>
            <a:lvl3pPr marL="1143000" indent="-228600" defTabSz="922338">
              <a:spcBef>
                <a:spcPct val="30000"/>
              </a:spcBef>
              <a:defRPr sz="1200">
                <a:solidFill>
                  <a:schemeClr val="tx1"/>
                </a:solidFill>
                <a:latin typeface="Calibri" panose="020F0502020204030204" pitchFamily="34" charset="0"/>
              </a:defRPr>
            </a:lvl3pPr>
            <a:lvl4pPr marL="1600200" indent="-228600" defTabSz="922338">
              <a:spcBef>
                <a:spcPct val="30000"/>
              </a:spcBef>
              <a:defRPr sz="1200">
                <a:solidFill>
                  <a:schemeClr val="tx1"/>
                </a:solidFill>
                <a:latin typeface="Calibri" panose="020F0502020204030204" pitchFamily="34" charset="0"/>
              </a:defRPr>
            </a:lvl4pPr>
            <a:lvl5pPr marL="2057400" indent="-228600" defTabSz="922338">
              <a:spcBef>
                <a:spcPct val="30000"/>
              </a:spcBef>
              <a:defRPr sz="1200">
                <a:solidFill>
                  <a:schemeClr val="tx1"/>
                </a:solidFill>
                <a:latin typeface="Calibri" panose="020F0502020204030204" pitchFamily="34" charset="0"/>
              </a:defRPr>
            </a:lvl5pPr>
            <a:lvl6pPr marL="2514600" indent="-228600" defTabSz="922338"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22338"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22338"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22338" eaLnBrk="0" fontAlgn="base" hangingPunct="0">
              <a:spcBef>
                <a:spcPct val="30000"/>
              </a:spcBef>
              <a:spcAft>
                <a:spcPct val="0"/>
              </a:spcAft>
              <a:defRPr sz="1200">
                <a:solidFill>
                  <a:schemeClr val="tx1"/>
                </a:solidFill>
                <a:latin typeface="Calibri" panose="020F0502020204030204" pitchFamily="34" charset="0"/>
              </a:defRPr>
            </a:lvl9pPr>
          </a:lstStyle>
          <a:p>
            <a:pPr algn="r" eaLnBrk="1" hangingPunct="1">
              <a:spcBef>
                <a:spcPct val="0"/>
              </a:spcBef>
            </a:pPr>
            <a:fld id="{AA75FE73-67C6-4F6B-973C-1673A7500A76}" type="slidenum">
              <a:rPr lang="en-US" altLang="en-US"/>
              <a:pPr algn="r" eaLnBrk="1" hangingPunct="1">
                <a:spcBef>
                  <a:spcPct val="0"/>
                </a:spcBef>
              </a:pPr>
              <a:t>1</a:t>
            </a:fld>
            <a:endParaRPr lang="en-US" altLang="en-US"/>
          </a:p>
        </p:txBody>
      </p:sp>
    </p:spTree>
    <p:extLst>
      <p:ext uri="{BB962C8B-B14F-4D97-AF65-F5344CB8AC3E}">
        <p14:creationId xmlns:p14="http://schemas.microsoft.com/office/powerpoint/2010/main" val="39760225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931">
              <a:spcBef>
                <a:spcPct val="30000"/>
              </a:spcBef>
              <a:defRPr sz="1300">
                <a:solidFill>
                  <a:schemeClr val="tx1"/>
                </a:solidFill>
                <a:latin typeface="Calibri" panose="020F0502020204030204" pitchFamily="34" charset="0"/>
              </a:defRPr>
            </a:lvl1pPr>
            <a:lvl2pPr marL="777126" indent="-298895" defTabSz="919931">
              <a:spcBef>
                <a:spcPct val="30000"/>
              </a:spcBef>
              <a:defRPr sz="1300">
                <a:solidFill>
                  <a:schemeClr val="tx1"/>
                </a:solidFill>
                <a:latin typeface="Calibri" panose="020F0502020204030204" pitchFamily="34" charset="0"/>
              </a:defRPr>
            </a:lvl2pPr>
            <a:lvl3pPr marL="1195578" indent="-239116" defTabSz="919931">
              <a:spcBef>
                <a:spcPct val="30000"/>
              </a:spcBef>
              <a:defRPr sz="1300">
                <a:solidFill>
                  <a:schemeClr val="tx1"/>
                </a:solidFill>
                <a:latin typeface="Calibri" panose="020F0502020204030204" pitchFamily="34" charset="0"/>
              </a:defRPr>
            </a:lvl3pPr>
            <a:lvl4pPr marL="1673809" indent="-239116" defTabSz="919931">
              <a:spcBef>
                <a:spcPct val="30000"/>
              </a:spcBef>
              <a:defRPr sz="1300">
                <a:solidFill>
                  <a:schemeClr val="tx1"/>
                </a:solidFill>
                <a:latin typeface="Calibri" panose="020F0502020204030204" pitchFamily="34" charset="0"/>
              </a:defRPr>
            </a:lvl4pPr>
            <a:lvl5pPr marL="2152040" indent="-239116" defTabSz="919931">
              <a:spcBef>
                <a:spcPct val="30000"/>
              </a:spcBef>
              <a:defRPr sz="1300">
                <a:solidFill>
                  <a:schemeClr val="tx1"/>
                </a:solidFill>
                <a:latin typeface="Calibri" panose="020F0502020204030204" pitchFamily="34" charset="0"/>
              </a:defRPr>
            </a:lvl5pPr>
            <a:lvl6pPr marL="2630272" indent="-239116" defTabSz="919931" eaLnBrk="0" fontAlgn="base" hangingPunct="0">
              <a:spcBef>
                <a:spcPct val="30000"/>
              </a:spcBef>
              <a:spcAft>
                <a:spcPct val="0"/>
              </a:spcAft>
              <a:defRPr sz="1300">
                <a:solidFill>
                  <a:schemeClr val="tx1"/>
                </a:solidFill>
                <a:latin typeface="Calibri" panose="020F0502020204030204" pitchFamily="34" charset="0"/>
              </a:defRPr>
            </a:lvl6pPr>
            <a:lvl7pPr marL="3108503" indent="-239116" defTabSz="919931" eaLnBrk="0" fontAlgn="base" hangingPunct="0">
              <a:spcBef>
                <a:spcPct val="30000"/>
              </a:spcBef>
              <a:spcAft>
                <a:spcPct val="0"/>
              </a:spcAft>
              <a:defRPr sz="1300">
                <a:solidFill>
                  <a:schemeClr val="tx1"/>
                </a:solidFill>
                <a:latin typeface="Calibri" panose="020F0502020204030204" pitchFamily="34" charset="0"/>
              </a:defRPr>
            </a:lvl7pPr>
            <a:lvl8pPr marL="3586734" indent="-239116" defTabSz="919931" eaLnBrk="0" fontAlgn="base" hangingPunct="0">
              <a:spcBef>
                <a:spcPct val="30000"/>
              </a:spcBef>
              <a:spcAft>
                <a:spcPct val="0"/>
              </a:spcAft>
              <a:defRPr sz="1300">
                <a:solidFill>
                  <a:schemeClr val="tx1"/>
                </a:solidFill>
                <a:latin typeface="Calibri" panose="020F0502020204030204" pitchFamily="34" charset="0"/>
              </a:defRPr>
            </a:lvl8pPr>
            <a:lvl9pPr marL="4064965" indent="-239116" defTabSz="919931"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2</a:t>
            </a:fld>
            <a:endParaRPr lang="en-US" altLang="en-US"/>
          </a:p>
        </p:txBody>
      </p:sp>
    </p:spTree>
    <p:extLst>
      <p:ext uri="{BB962C8B-B14F-4D97-AF65-F5344CB8AC3E}">
        <p14:creationId xmlns:p14="http://schemas.microsoft.com/office/powerpoint/2010/main" val="17314899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931">
              <a:spcBef>
                <a:spcPct val="30000"/>
              </a:spcBef>
              <a:defRPr sz="1300">
                <a:solidFill>
                  <a:schemeClr val="tx1"/>
                </a:solidFill>
                <a:latin typeface="Calibri" panose="020F0502020204030204" pitchFamily="34" charset="0"/>
              </a:defRPr>
            </a:lvl1pPr>
            <a:lvl2pPr marL="777126" indent="-298895" defTabSz="919931">
              <a:spcBef>
                <a:spcPct val="30000"/>
              </a:spcBef>
              <a:defRPr sz="1300">
                <a:solidFill>
                  <a:schemeClr val="tx1"/>
                </a:solidFill>
                <a:latin typeface="Calibri" panose="020F0502020204030204" pitchFamily="34" charset="0"/>
              </a:defRPr>
            </a:lvl2pPr>
            <a:lvl3pPr marL="1195578" indent="-239116" defTabSz="919931">
              <a:spcBef>
                <a:spcPct val="30000"/>
              </a:spcBef>
              <a:defRPr sz="1300">
                <a:solidFill>
                  <a:schemeClr val="tx1"/>
                </a:solidFill>
                <a:latin typeface="Calibri" panose="020F0502020204030204" pitchFamily="34" charset="0"/>
              </a:defRPr>
            </a:lvl3pPr>
            <a:lvl4pPr marL="1673809" indent="-239116" defTabSz="919931">
              <a:spcBef>
                <a:spcPct val="30000"/>
              </a:spcBef>
              <a:defRPr sz="1300">
                <a:solidFill>
                  <a:schemeClr val="tx1"/>
                </a:solidFill>
                <a:latin typeface="Calibri" panose="020F0502020204030204" pitchFamily="34" charset="0"/>
              </a:defRPr>
            </a:lvl4pPr>
            <a:lvl5pPr marL="2152040" indent="-239116" defTabSz="919931">
              <a:spcBef>
                <a:spcPct val="30000"/>
              </a:spcBef>
              <a:defRPr sz="1300">
                <a:solidFill>
                  <a:schemeClr val="tx1"/>
                </a:solidFill>
                <a:latin typeface="Calibri" panose="020F0502020204030204" pitchFamily="34" charset="0"/>
              </a:defRPr>
            </a:lvl5pPr>
            <a:lvl6pPr marL="2630272" indent="-239116" defTabSz="919931" eaLnBrk="0" fontAlgn="base" hangingPunct="0">
              <a:spcBef>
                <a:spcPct val="30000"/>
              </a:spcBef>
              <a:spcAft>
                <a:spcPct val="0"/>
              </a:spcAft>
              <a:defRPr sz="1300">
                <a:solidFill>
                  <a:schemeClr val="tx1"/>
                </a:solidFill>
                <a:latin typeface="Calibri" panose="020F0502020204030204" pitchFamily="34" charset="0"/>
              </a:defRPr>
            </a:lvl6pPr>
            <a:lvl7pPr marL="3108503" indent="-239116" defTabSz="919931" eaLnBrk="0" fontAlgn="base" hangingPunct="0">
              <a:spcBef>
                <a:spcPct val="30000"/>
              </a:spcBef>
              <a:spcAft>
                <a:spcPct val="0"/>
              </a:spcAft>
              <a:defRPr sz="1300">
                <a:solidFill>
                  <a:schemeClr val="tx1"/>
                </a:solidFill>
                <a:latin typeface="Calibri" panose="020F0502020204030204" pitchFamily="34" charset="0"/>
              </a:defRPr>
            </a:lvl7pPr>
            <a:lvl8pPr marL="3586734" indent="-239116" defTabSz="919931" eaLnBrk="0" fontAlgn="base" hangingPunct="0">
              <a:spcBef>
                <a:spcPct val="30000"/>
              </a:spcBef>
              <a:spcAft>
                <a:spcPct val="0"/>
              </a:spcAft>
              <a:defRPr sz="1300">
                <a:solidFill>
                  <a:schemeClr val="tx1"/>
                </a:solidFill>
                <a:latin typeface="Calibri" panose="020F0502020204030204" pitchFamily="34" charset="0"/>
              </a:defRPr>
            </a:lvl8pPr>
            <a:lvl9pPr marL="4064965" indent="-239116" defTabSz="919931"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3</a:t>
            </a:fld>
            <a:endParaRPr lang="en-US" altLang="en-US"/>
          </a:p>
        </p:txBody>
      </p:sp>
    </p:spTree>
    <p:extLst>
      <p:ext uri="{BB962C8B-B14F-4D97-AF65-F5344CB8AC3E}">
        <p14:creationId xmlns:p14="http://schemas.microsoft.com/office/powerpoint/2010/main" val="40856500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931">
              <a:spcBef>
                <a:spcPct val="30000"/>
              </a:spcBef>
              <a:defRPr sz="1300">
                <a:solidFill>
                  <a:schemeClr val="tx1"/>
                </a:solidFill>
                <a:latin typeface="Calibri" panose="020F0502020204030204" pitchFamily="34" charset="0"/>
              </a:defRPr>
            </a:lvl1pPr>
            <a:lvl2pPr marL="777126" indent="-298895" defTabSz="919931">
              <a:spcBef>
                <a:spcPct val="30000"/>
              </a:spcBef>
              <a:defRPr sz="1300">
                <a:solidFill>
                  <a:schemeClr val="tx1"/>
                </a:solidFill>
                <a:latin typeface="Calibri" panose="020F0502020204030204" pitchFamily="34" charset="0"/>
              </a:defRPr>
            </a:lvl2pPr>
            <a:lvl3pPr marL="1195578" indent="-239116" defTabSz="919931">
              <a:spcBef>
                <a:spcPct val="30000"/>
              </a:spcBef>
              <a:defRPr sz="1300">
                <a:solidFill>
                  <a:schemeClr val="tx1"/>
                </a:solidFill>
                <a:latin typeface="Calibri" panose="020F0502020204030204" pitchFamily="34" charset="0"/>
              </a:defRPr>
            </a:lvl3pPr>
            <a:lvl4pPr marL="1673809" indent="-239116" defTabSz="919931">
              <a:spcBef>
                <a:spcPct val="30000"/>
              </a:spcBef>
              <a:defRPr sz="1300">
                <a:solidFill>
                  <a:schemeClr val="tx1"/>
                </a:solidFill>
                <a:latin typeface="Calibri" panose="020F0502020204030204" pitchFamily="34" charset="0"/>
              </a:defRPr>
            </a:lvl4pPr>
            <a:lvl5pPr marL="2152040" indent="-239116" defTabSz="919931">
              <a:spcBef>
                <a:spcPct val="30000"/>
              </a:spcBef>
              <a:defRPr sz="1300">
                <a:solidFill>
                  <a:schemeClr val="tx1"/>
                </a:solidFill>
                <a:latin typeface="Calibri" panose="020F0502020204030204" pitchFamily="34" charset="0"/>
              </a:defRPr>
            </a:lvl5pPr>
            <a:lvl6pPr marL="2630272" indent="-239116" defTabSz="919931" eaLnBrk="0" fontAlgn="base" hangingPunct="0">
              <a:spcBef>
                <a:spcPct val="30000"/>
              </a:spcBef>
              <a:spcAft>
                <a:spcPct val="0"/>
              </a:spcAft>
              <a:defRPr sz="1300">
                <a:solidFill>
                  <a:schemeClr val="tx1"/>
                </a:solidFill>
                <a:latin typeface="Calibri" panose="020F0502020204030204" pitchFamily="34" charset="0"/>
              </a:defRPr>
            </a:lvl6pPr>
            <a:lvl7pPr marL="3108503" indent="-239116" defTabSz="919931" eaLnBrk="0" fontAlgn="base" hangingPunct="0">
              <a:spcBef>
                <a:spcPct val="30000"/>
              </a:spcBef>
              <a:spcAft>
                <a:spcPct val="0"/>
              </a:spcAft>
              <a:defRPr sz="1300">
                <a:solidFill>
                  <a:schemeClr val="tx1"/>
                </a:solidFill>
                <a:latin typeface="Calibri" panose="020F0502020204030204" pitchFamily="34" charset="0"/>
              </a:defRPr>
            </a:lvl7pPr>
            <a:lvl8pPr marL="3586734" indent="-239116" defTabSz="919931" eaLnBrk="0" fontAlgn="base" hangingPunct="0">
              <a:spcBef>
                <a:spcPct val="30000"/>
              </a:spcBef>
              <a:spcAft>
                <a:spcPct val="0"/>
              </a:spcAft>
              <a:defRPr sz="1300">
                <a:solidFill>
                  <a:schemeClr val="tx1"/>
                </a:solidFill>
                <a:latin typeface="Calibri" panose="020F0502020204030204" pitchFamily="34" charset="0"/>
              </a:defRPr>
            </a:lvl8pPr>
            <a:lvl9pPr marL="4064965" indent="-239116" defTabSz="919931"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4</a:t>
            </a:fld>
            <a:endParaRPr lang="en-US" altLang="en-US"/>
          </a:p>
        </p:txBody>
      </p:sp>
    </p:spTree>
    <p:extLst>
      <p:ext uri="{BB962C8B-B14F-4D97-AF65-F5344CB8AC3E}">
        <p14:creationId xmlns:p14="http://schemas.microsoft.com/office/powerpoint/2010/main" val="10685181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931">
              <a:spcBef>
                <a:spcPct val="30000"/>
              </a:spcBef>
              <a:defRPr sz="1300">
                <a:solidFill>
                  <a:schemeClr val="tx1"/>
                </a:solidFill>
                <a:latin typeface="Calibri" panose="020F0502020204030204" pitchFamily="34" charset="0"/>
              </a:defRPr>
            </a:lvl1pPr>
            <a:lvl2pPr marL="777126" indent="-298895" defTabSz="919931">
              <a:spcBef>
                <a:spcPct val="30000"/>
              </a:spcBef>
              <a:defRPr sz="1300">
                <a:solidFill>
                  <a:schemeClr val="tx1"/>
                </a:solidFill>
                <a:latin typeface="Calibri" panose="020F0502020204030204" pitchFamily="34" charset="0"/>
              </a:defRPr>
            </a:lvl2pPr>
            <a:lvl3pPr marL="1195578" indent="-239116" defTabSz="919931">
              <a:spcBef>
                <a:spcPct val="30000"/>
              </a:spcBef>
              <a:defRPr sz="1300">
                <a:solidFill>
                  <a:schemeClr val="tx1"/>
                </a:solidFill>
                <a:latin typeface="Calibri" panose="020F0502020204030204" pitchFamily="34" charset="0"/>
              </a:defRPr>
            </a:lvl3pPr>
            <a:lvl4pPr marL="1673809" indent="-239116" defTabSz="919931">
              <a:spcBef>
                <a:spcPct val="30000"/>
              </a:spcBef>
              <a:defRPr sz="1300">
                <a:solidFill>
                  <a:schemeClr val="tx1"/>
                </a:solidFill>
                <a:latin typeface="Calibri" panose="020F0502020204030204" pitchFamily="34" charset="0"/>
              </a:defRPr>
            </a:lvl4pPr>
            <a:lvl5pPr marL="2152040" indent="-239116" defTabSz="919931">
              <a:spcBef>
                <a:spcPct val="30000"/>
              </a:spcBef>
              <a:defRPr sz="1300">
                <a:solidFill>
                  <a:schemeClr val="tx1"/>
                </a:solidFill>
                <a:latin typeface="Calibri" panose="020F0502020204030204" pitchFamily="34" charset="0"/>
              </a:defRPr>
            </a:lvl5pPr>
            <a:lvl6pPr marL="2630272" indent="-239116" defTabSz="919931" eaLnBrk="0" fontAlgn="base" hangingPunct="0">
              <a:spcBef>
                <a:spcPct val="30000"/>
              </a:spcBef>
              <a:spcAft>
                <a:spcPct val="0"/>
              </a:spcAft>
              <a:defRPr sz="1300">
                <a:solidFill>
                  <a:schemeClr val="tx1"/>
                </a:solidFill>
                <a:latin typeface="Calibri" panose="020F0502020204030204" pitchFamily="34" charset="0"/>
              </a:defRPr>
            </a:lvl6pPr>
            <a:lvl7pPr marL="3108503" indent="-239116" defTabSz="919931" eaLnBrk="0" fontAlgn="base" hangingPunct="0">
              <a:spcBef>
                <a:spcPct val="30000"/>
              </a:spcBef>
              <a:spcAft>
                <a:spcPct val="0"/>
              </a:spcAft>
              <a:defRPr sz="1300">
                <a:solidFill>
                  <a:schemeClr val="tx1"/>
                </a:solidFill>
                <a:latin typeface="Calibri" panose="020F0502020204030204" pitchFamily="34" charset="0"/>
              </a:defRPr>
            </a:lvl7pPr>
            <a:lvl8pPr marL="3586734" indent="-239116" defTabSz="919931" eaLnBrk="0" fontAlgn="base" hangingPunct="0">
              <a:spcBef>
                <a:spcPct val="30000"/>
              </a:spcBef>
              <a:spcAft>
                <a:spcPct val="0"/>
              </a:spcAft>
              <a:defRPr sz="1300">
                <a:solidFill>
                  <a:schemeClr val="tx1"/>
                </a:solidFill>
                <a:latin typeface="Calibri" panose="020F0502020204030204" pitchFamily="34" charset="0"/>
              </a:defRPr>
            </a:lvl8pPr>
            <a:lvl9pPr marL="4064965" indent="-239116" defTabSz="919931"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5</a:t>
            </a:fld>
            <a:endParaRPr lang="en-US" altLang="en-US"/>
          </a:p>
        </p:txBody>
      </p:sp>
    </p:spTree>
    <p:extLst>
      <p:ext uri="{BB962C8B-B14F-4D97-AF65-F5344CB8AC3E}">
        <p14:creationId xmlns:p14="http://schemas.microsoft.com/office/powerpoint/2010/main" val="18472677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931">
              <a:spcBef>
                <a:spcPct val="30000"/>
              </a:spcBef>
              <a:defRPr sz="1300">
                <a:solidFill>
                  <a:schemeClr val="tx1"/>
                </a:solidFill>
                <a:latin typeface="Calibri" panose="020F0502020204030204" pitchFamily="34" charset="0"/>
              </a:defRPr>
            </a:lvl1pPr>
            <a:lvl2pPr marL="777126" indent="-298895" defTabSz="919931">
              <a:spcBef>
                <a:spcPct val="30000"/>
              </a:spcBef>
              <a:defRPr sz="1300">
                <a:solidFill>
                  <a:schemeClr val="tx1"/>
                </a:solidFill>
                <a:latin typeface="Calibri" panose="020F0502020204030204" pitchFamily="34" charset="0"/>
              </a:defRPr>
            </a:lvl2pPr>
            <a:lvl3pPr marL="1195578" indent="-239116" defTabSz="919931">
              <a:spcBef>
                <a:spcPct val="30000"/>
              </a:spcBef>
              <a:defRPr sz="1300">
                <a:solidFill>
                  <a:schemeClr val="tx1"/>
                </a:solidFill>
                <a:latin typeface="Calibri" panose="020F0502020204030204" pitchFamily="34" charset="0"/>
              </a:defRPr>
            </a:lvl3pPr>
            <a:lvl4pPr marL="1673809" indent="-239116" defTabSz="919931">
              <a:spcBef>
                <a:spcPct val="30000"/>
              </a:spcBef>
              <a:defRPr sz="1300">
                <a:solidFill>
                  <a:schemeClr val="tx1"/>
                </a:solidFill>
                <a:latin typeface="Calibri" panose="020F0502020204030204" pitchFamily="34" charset="0"/>
              </a:defRPr>
            </a:lvl4pPr>
            <a:lvl5pPr marL="2152040" indent="-239116" defTabSz="919931">
              <a:spcBef>
                <a:spcPct val="30000"/>
              </a:spcBef>
              <a:defRPr sz="1300">
                <a:solidFill>
                  <a:schemeClr val="tx1"/>
                </a:solidFill>
                <a:latin typeface="Calibri" panose="020F0502020204030204" pitchFamily="34" charset="0"/>
              </a:defRPr>
            </a:lvl5pPr>
            <a:lvl6pPr marL="2630272" indent="-239116" defTabSz="919931" eaLnBrk="0" fontAlgn="base" hangingPunct="0">
              <a:spcBef>
                <a:spcPct val="30000"/>
              </a:spcBef>
              <a:spcAft>
                <a:spcPct val="0"/>
              </a:spcAft>
              <a:defRPr sz="1300">
                <a:solidFill>
                  <a:schemeClr val="tx1"/>
                </a:solidFill>
                <a:latin typeface="Calibri" panose="020F0502020204030204" pitchFamily="34" charset="0"/>
              </a:defRPr>
            </a:lvl6pPr>
            <a:lvl7pPr marL="3108503" indent="-239116" defTabSz="919931" eaLnBrk="0" fontAlgn="base" hangingPunct="0">
              <a:spcBef>
                <a:spcPct val="30000"/>
              </a:spcBef>
              <a:spcAft>
                <a:spcPct val="0"/>
              </a:spcAft>
              <a:defRPr sz="1300">
                <a:solidFill>
                  <a:schemeClr val="tx1"/>
                </a:solidFill>
                <a:latin typeface="Calibri" panose="020F0502020204030204" pitchFamily="34" charset="0"/>
              </a:defRPr>
            </a:lvl7pPr>
            <a:lvl8pPr marL="3586734" indent="-239116" defTabSz="919931" eaLnBrk="0" fontAlgn="base" hangingPunct="0">
              <a:spcBef>
                <a:spcPct val="30000"/>
              </a:spcBef>
              <a:spcAft>
                <a:spcPct val="0"/>
              </a:spcAft>
              <a:defRPr sz="1300">
                <a:solidFill>
                  <a:schemeClr val="tx1"/>
                </a:solidFill>
                <a:latin typeface="Calibri" panose="020F0502020204030204" pitchFamily="34" charset="0"/>
              </a:defRPr>
            </a:lvl8pPr>
            <a:lvl9pPr marL="4064965" indent="-239116" defTabSz="919931"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6</a:t>
            </a:fld>
            <a:endParaRPr lang="en-US" altLang="en-US"/>
          </a:p>
        </p:txBody>
      </p:sp>
    </p:spTree>
    <p:extLst>
      <p:ext uri="{BB962C8B-B14F-4D97-AF65-F5344CB8AC3E}">
        <p14:creationId xmlns:p14="http://schemas.microsoft.com/office/powerpoint/2010/main" val="41317350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573732-6D21-AC22-046D-35E6FC125C50}"/>
            </a:ext>
          </a:extLst>
        </p:cNvPr>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730AE58C-1BCA-2B04-288C-4FD7DF2264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FBC1A95E-4CD2-5C41-5D89-21F2E1080CDB}"/>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EE8597D0-6602-CE9C-5A99-A3D0E370F977}"/>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931">
              <a:spcBef>
                <a:spcPct val="30000"/>
              </a:spcBef>
              <a:defRPr sz="1300">
                <a:solidFill>
                  <a:schemeClr val="tx1"/>
                </a:solidFill>
                <a:latin typeface="Calibri" panose="020F0502020204030204" pitchFamily="34" charset="0"/>
              </a:defRPr>
            </a:lvl1pPr>
            <a:lvl2pPr marL="777126" indent="-298895" defTabSz="919931">
              <a:spcBef>
                <a:spcPct val="30000"/>
              </a:spcBef>
              <a:defRPr sz="1300">
                <a:solidFill>
                  <a:schemeClr val="tx1"/>
                </a:solidFill>
                <a:latin typeface="Calibri" panose="020F0502020204030204" pitchFamily="34" charset="0"/>
              </a:defRPr>
            </a:lvl2pPr>
            <a:lvl3pPr marL="1195578" indent="-239116" defTabSz="919931">
              <a:spcBef>
                <a:spcPct val="30000"/>
              </a:spcBef>
              <a:defRPr sz="1300">
                <a:solidFill>
                  <a:schemeClr val="tx1"/>
                </a:solidFill>
                <a:latin typeface="Calibri" panose="020F0502020204030204" pitchFamily="34" charset="0"/>
              </a:defRPr>
            </a:lvl3pPr>
            <a:lvl4pPr marL="1673809" indent="-239116" defTabSz="919931">
              <a:spcBef>
                <a:spcPct val="30000"/>
              </a:spcBef>
              <a:defRPr sz="1300">
                <a:solidFill>
                  <a:schemeClr val="tx1"/>
                </a:solidFill>
                <a:latin typeface="Calibri" panose="020F0502020204030204" pitchFamily="34" charset="0"/>
              </a:defRPr>
            </a:lvl4pPr>
            <a:lvl5pPr marL="2152040" indent="-239116" defTabSz="919931">
              <a:spcBef>
                <a:spcPct val="30000"/>
              </a:spcBef>
              <a:defRPr sz="1300">
                <a:solidFill>
                  <a:schemeClr val="tx1"/>
                </a:solidFill>
                <a:latin typeface="Calibri" panose="020F0502020204030204" pitchFamily="34" charset="0"/>
              </a:defRPr>
            </a:lvl5pPr>
            <a:lvl6pPr marL="2630272" indent="-239116" defTabSz="919931" eaLnBrk="0" fontAlgn="base" hangingPunct="0">
              <a:spcBef>
                <a:spcPct val="30000"/>
              </a:spcBef>
              <a:spcAft>
                <a:spcPct val="0"/>
              </a:spcAft>
              <a:defRPr sz="1300">
                <a:solidFill>
                  <a:schemeClr val="tx1"/>
                </a:solidFill>
                <a:latin typeface="Calibri" panose="020F0502020204030204" pitchFamily="34" charset="0"/>
              </a:defRPr>
            </a:lvl6pPr>
            <a:lvl7pPr marL="3108503" indent="-239116" defTabSz="919931" eaLnBrk="0" fontAlgn="base" hangingPunct="0">
              <a:spcBef>
                <a:spcPct val="30000"/>
              </a:spcBef>
              <a:spcAft>
                <a:spcPct val="0"/>
              </a:spcAft>
              <a:defRPr sz="1300">
                <a:solidFill>
                  <a:schemeClr val="tx1"/>
                </a:solidFill>
                <a:latin typeface="Calibri" panose="020F0502020204030204" pitchFamily="34" charset="0"/>
              </a:defRPr>
            </a:lvl7pPr>
            <a:lvl8pPr marL="3586734" indent="-239116" defTabSz="919931" eaLnBrk="0" fontAlgn="base" hangingPunct="0">
              <a:spcBef>
                <a:spcPct val="30000"/>
              </a:spcBef>
              <a:spcAft>
                <a:spcPct val="0"/>
              </a:spcAft>
              <a:defRPr sz="1300">
                <a:solidFill>
                  <a:schemeClr val="tx1"/>
                </a:solidFill>
                <a:latin typeface="Calibri" panose="020F0502020204030204" pitchFamily="34" charset="0"/>
              </a:defRPr>
            </a:lvl8pPr>
            <a:lvl9pPr marL="4064965" indent="-239116" defTabSz="919931"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7</a:t>
            </a:fld>
            <a:endParaRPr lang="en-US" altLang="en-US"/>
          </a:p>
        </p:txBody>
      </p:sp>
    </p:spTree>
    <p:extLst>
      <p:ext uri="{BB962C8B-B14F-4D97-AF65-F5344CB8AC3E}">
        <p14:creationId xmlns:p14="http://schemas.microsoft.com/office/powerpoint/2010/main" val="26362620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BAFEE2-AC7E-9828-477D-7FB33F34E697}"/>
            </a:ext>
          </a:extLst>
        </p:cNvPr>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4C18AC29-4452-5776-FAAE-407C00F6AFF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729F38E0-F517-5BDD-F9DA-179AA456A9A8}"/>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F7A1E3DB-50F7-C8E7-1FEA-FE78BDE9CFE0}"/>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931">
              <a:spcBef>
                <a:spcPct val="30000"/>
              </a:spcBef>
              <a:defRPr sz="1300">
                <a:solidFill>
                  <a:schemeClr val="tx1"/>
                </a:solidFill>
                <a:latin typeface="Calibri" panose="020F0502020204030204" pitchFamily="34" charset="0"/>
              </a:defRPr>
            </a:lvl1pPr>
            <a:lvl2pPr marL="777126" indent="-298895" defTabSz="919931">
              <a:spcBef>
                <a:spcPct val="30000"/>
              </a:spcBef>
              <a:defRPr sz="1300">
                <a:solidFill>
                  <a:schemeClr val="tx1"/>
                </a:solidFill>
                <a:latin typeface="Calibri" panose="020F0502020204030204" pitchFamily="34" charset="0"/>
              </a:defRPr>
            </a:lvl2pPr>
            <a:lvl3pPr marL="1195578" indent="-239116" defTabSz="919931">
              <a:spcBef>
                <a:spcPct val="30000"/>
              </a:spcBef>
              <a:defRPr sz="1300">
                <a:solidFill>
                  <a:schemeClr val="tx1"/>
                </a:solidFill>
                <a:latin typeface="Calibri" panose="020F0502020204030204" pitchFamily="34" charset="0"/>
              </a:defRPr>
            </a:lvl3pPr>
            <a:lvl4pPr marL="1673809" indent="-239116" defTabSz="919931">
              <a:spcBef>
                <a:spcPct val="30000"/>
              </a:spcBef>
              <a:defRPr sz="1300">
                <a:solidFill>
                  <a:schemeClr val="tx1"/>
                </a:solidFill>
                <a:latin typeface="Calibri" panose="020F0502020204030204" pitchFamily="34" charset="0"/>
              </a:defRPr>
            </a:lvl4pPr>
            <a:lvl5pPr marL="2152040" indent="-239116" defTabSz="919931">
              <a:spcBef>
                <a:spcPct val="30000"/>
              </a:spcBef>
              <a:defRPr sz="1300">
                <a:solidFill>
                  <a:schemeClr val="tx1"/>
                </a:solidFill>
                <a:latin typeface="Calibri" panose="020F0502020204030204" pitchFamily="34" charset="0"/>
              </a:defRPr>
            </a:lvl5pPr>
            <a:lvl6pPr marL="2630272" indent="-239116" defTabSz="919931" eaLnBrk="0" fontAlgn="base" hangingPunct="0">
              <a:spcBef>
                <a:spcPct val="30000"/>
              </a:spcBef>
              <a:spcAft>
                <a:spcPct val="0"/>
              </a:spcAft>
              <a:defRPr sz="1300">
                <a:solidFill>
                  <a:schemeClr val="tx1"/>
                </a:solidFill>
                <a:latin typeface="Calibri" panose="020F0502020204030204" pitchFamily="34" charset="0"/>
              </a:defRPr>
            </a:lvl6pPr>
            <a:lvl7pPr marL="3108503" indent="-239116" defTabSz="919931" eaLnBrk="0" fontAlgn="base" hangingPunct="0">
              <a:spcBef>
                <a:spcPct val="30000"/>
              </a:spcBef>
              <a:spcAft>
                <a:spcPct val="0"/>
              </a:spcAft>
              <a:defRPr sz="1300">
                <a:solidFill>
                  <a:schemeClr val="tx1"/>
                </a:solidFill>
                <a:latin typeface="Calibri" panose="020F0502020204030204" pitchFamily="34" charset="0"/>
              </a:defRPr>
            </a:lvl7pPr>
            <a:lvl8pPr marL="3586734" indent="-239116" defTabSz="919931" eaLnBrk="0" fontAlgn="base" hangingPunct="0">
              <a:spcBef>
                <a:spcPct val="30000"/>
              </a:spcBef>
              <a:spcAft>
                <a:spcPct val="0"/>
              </a:spcAft>
              <a:defRPr sz="1300">
                <a:solidFill>
                  <a:schemeClr val="tx1"/>
                </a:solidFill>
                <a:latin typeface="Calibri" panose="020F0502020204030204" pitchFamily="34" charset="0"/>
              </a:defRPr>
            </a:lvl8pPr>
            <a:lvl9pPr marL="4064965" indent="-239116" defTabSz="919931"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8</a:t>
            </a:fld>
            <a:endParaRPr lang="en-US" altLang="en-US"/>
          </a:p>
        </p:txBody>
      </p:sp>
    </p:spTree>
    <p:extLst>
      <p:ext uri="{BB962C8B-B14F-4D97-AF65-F5344CB8AC3E}">
        <p14:creationId xmlns:p14="http://schemas.microsoft.com/office/powerpoint/2010/main" val="1425735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278636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610110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2_Title Slide">
    <p:spTree>
      <p:nvGrpSpPr>
        <p:cNvPr id="1" name=""/>
        <p:cNvGrpSpPr/>
        <p:nvPr/>
      </p:nvGrpSpPr>
      <p:grpSpPr>
        <a:xfrm>
          <a:off x="0" y="0"/>
          <a:ext cx="0" cy="0"/>
          <a:chOff x="0" y="0"/>
          <a:chExt cx="0" cy="0"/>
        </a:xfrm>
      </p:grpSpPr>
      <p:sp>
        <p:nvSpPr>
          <p:cNvPr id="3" name="Picture 148" descr="BCG_Monogram_RGB">
            <a:extLst>
              <a:ext uri="{FF2B5EF4-FFF2-40B4-BE49-F238E27FC236}">
                <a16:creationId xmlns:a16="http://schemas.microsoft.com/office/drawing/2014/main" id="{3CA32F56-3241-A195-A522-C8051CBECA2C}"/>
              </a:ext>
            </a:extLst>
          </p:cNvPr>
          <p:cNvSpPr>
            <a:spLocks noChangeAspect="1" noChangeArrowheads="1"/>
          </p:cNvSpPr>
          <p:nvPr/>
        </p:nvSpPr>
        <p:spPr bwMode="auto">
          <a:xfrm>
            <a:off x="635000" y="644525"/>
            <a:ext cx="1619250" cy="673100"/>
          </a:xfrm>
          <a:prstGeom prst="rect">
            <a:avLst/>
          </a:prstGeom>
          <a:noFill/>
          <a:ln>
            <a:noFill/>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sz="1800" dirty="0">
              <a:solidFill>
                <a:srgbClr val="000000"/>
              </a:solidFill>
            </a:endParaRPr>
          </a:p>
        </p:txBody>
      </p:sp>
      <p:sp>
        <p:nvSpPr>
          <p:cNvPr id="4" name="Picture 149" descr="BCG_Logotype_Regular_rev">
            <a:extLst>
              <a:ext uri="{FF2B5EF4-FFF2-40B4-BE49-F238E27FC236}">
                <a16:creationId xmlns:a16="http://schemas.microsoft.com/office/drawing/2014/main" id="{DAAE849F-985D-9A7E-AB3D-FE5FF87B8561}"/>
              </a:ext>
            </a:extLst>
          </p:cNvPr>
          <p:cNvSpPr>
            <a:spLocks noChangeAspect="1" noChangeArrowheads="1"/>
          </p:cNvSpPr>
          <p:nvPr/>
        </p:nvSpPr>
        <p:spPr bwMode="auto">
          <a:xfrm>
            <a:off x="2711450" y="5832475"/>
            <a:ext cx="4178300" cy="252413"/>
          </a:xfrm>
          <a:prstGeom prst="rect">
            <a:avLst/>
          </a:prstGeom>
          <a:noFill/>
          <a:ln>
            <a:noFill/>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sz="1800" dirty="0">
              <a:solidFill>
                <a:srgbClr val="000000"/>
              </a:solidFill>
            </a:endParaRPr>
          </a:p>
        </p:txBody>
      </p:sp>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7317510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807325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128146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3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D48A27C7-0B6C-0173-9C21-106F4AA7B3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7296894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007285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154746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4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5C997EEE-24A6-C322-52B5-7452DDBAB0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4074340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8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756181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5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1931EEB3-2A43-69DF-E41F-461607A426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7498605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708814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4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528CF3CB-A03D-5299-1FE9-CF55966473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49" descr="BCG_Logotype_Regular_rev">
            <a:extLst>
              <a:ext uri="{FF2B5EF4-FFF2-40B4-BE49-F238E27FC236}">
                <a16:creationId xmlns:a16="http://schemas.microsoft.com/office/drawing/2014/main" id="{7F3FD0B4-B05A-E0FE-C057-1DFDA4E880A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9079228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9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847316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10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690460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1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794399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16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E19100D1-C457-39D4-E581-89368E6244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2283174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5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16B70FF0-36E4-6B42-2DBA-DDDB2C110C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49" descr="BCG_Logotype_Regular_rev">
            <a:extLst>
              <a:ext uri="{FF2B5EF4-FFF2-40B4-BE49-F238E27FC236}">
                <a16:creationId xmlns:a16="http://schemas.microsoft.com/office/drawing/2014/main" id="{3FFFE81B-B26D-9894-F764-D67134F3DBB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358883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1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035536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1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4401904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1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21759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17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21240F83-2F04-A1DD-1F43-C106246C51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5585042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902350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6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5826184B-4C0E-CEF0-7897-5410C443A4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49" descr="BCG_Logotype_Regular_rev">
            <a:extLst>
              <a:ext uri="{FF2B5EF4-FFF2-40B4-BE49-F238E27FC236}">
                <a16:creationId xmlns:a16="http://schemas.microsoft.com/office/drawing/2014/main" id="{88D12DC2-0BF5-5A28-5BFD-8FCCCD85612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423269338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1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2460149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1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304709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7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5F3332C2-26D3-C381-0EAC-07D233462D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69174809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1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2849035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8_Title Slide">
    <p:spTree>
      <p:nvGrpSpPr>
        <p:cNvPr id="1" name=""/>
        <p:cNvGrpSpPr/>
        <p:nvPr/>
      </p:nvGrpSpPr>
      <p:grpSpPr>
        <a:xfrm>
          <a:off x="0" y="0"/>
          <a:ext cx="0" cy="0"/>
          <a:chOff x="0" y="0"/>
          <a:chExt cx="0" cy="0"/>
        </a:xfrm>
      </p:grpSpPr>
      <p:sp>
        <p:nvSpPr>
          <p:cNvPr id="3" name="Picture 148" descr="BCG_Monogram_RGB">
            <a:extLst>
              <a:ext uri="{FF2B5EF4-FFF2-40B4-BE49-F238E27FC236}">
                <a16:creationId xmlns:a16="http://schemas.microsoft.com/office/drawing/2014/main" id="{E5DCE8C1-DBA3-4AF9-93C9-D0F28CDBCBF4}"/>
              </a:ext>
            </a:extLst>
          </p:cNvPr>
          <p:cNvSpPr>
            <a:spLocks noChangeAspect="1" noChangeArrowheads="1"/>
          </p:cNvSpPr>
          <p:nvPr/>
        </p:nvSpPr>
        <p:spPr bwMode="auto">
          <a:xfrm>
            <a:off x="635000" y="644525"/>
            <a:ext cx="1619250" cy="673100"/>
          </a:xfrm>
          <a:prstGeom prst="rect">
            <a:avLst/>
          </a:prstGeom>
          <a:noFill/>
          <a:ln>
            <a:noFill/>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sz="1800" dirty="0">
              <a:solidFill>
                <a:srgbClr val="000000"/>
              </a:solidFill>
            </a:endParaRPr>
          </a:p>
        </p:txBody>
      </p:sp>
      <p:sp>
        <p:nvSpPr>
          <p:cNvPr id="4" name="Picture 149" descr="BCG_Logotype_Regular_rev">
            <a:extLst>
              <a:ext uri="{FF2B5EF4-FFF2-40B4-BE49-F238E27FC236}">
                <a16:creationId xmlns:a16="http://schemas.microsoft.com/office/drawing/2014/main" id="{B1617BF4-549C-22E2-92FB-95BFD9050DB9}"/>
              </a:ext>
            </a:extLst>
          </p:cNvPr>
          <p:cNvSpPr>
            <a:spLocks noChangeAspect="1" noChangeArrowheads="1"/>
          </p:cNvSpPr>
          <p:nvPr/>
        </p:nvSpPr>
        <p:spPr bwMode="auto">
          <a:xfrm>
            <a:off x="2711450" y="5832475"/>
            <a:ext cx="4178300" cy="252413"/>
          </a:xfrm>
          <a:prstGeom prst="rect">
            <a:avLst/>
          </a:prstGeom>
          <a:noFill/>
          <a:ln>
            <a:noFill/>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sz="1800" dirty="0">
              <a:solidFill>
                <a:srgbClr val="000000"/>
              </a:solidFill>
            </a:endParaRPr>
          </a:p>
        </p:txBody>
      </p:sp>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01551832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18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6388452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19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5326683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p:cSld name="9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F50FD1A1-E665-7117-1DB3-83D19A92E2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44536680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p:cSld name="20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449748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314" y="163513"/>
            <a:ext cx="8688237" cy="831850"/>
          </a:xfrm>
        </p:spPr>
        <p:txBody>
          <a:bodyPr/>
          <a:lstStyle/>
          <a:p>
            <a:r>
              <a:rPr lang="en-US"/>
              <a:t>Click to edit Master title style</a:t>
            </a:r>
          </a:p>
        </p:txBody>
      </p:sp>
      <p:sp>
        <p:nvSpPr>
          <p:cNvPr id="3" name="Table Placeholder 2"/>
          <p:cNvSpPr>
            <a:spLocks noGrp="1"/>
          </p:cNvSpPr>
          <p:nvPr>
            <p:ph type="tbl" idx="1"/>
          </p:nvPr>
        </p:nvSpPr>
        <p:spPr>
          <a:xfrm>
            <a:off x="457314" y="1508133"/>
            <a:ext cx="8688237" cy="4614863"/>
          </a:xfrm>
        </p:spPr>
        <p:txBody>
          <a:bodyPr/>
          <a:lstStyle/>
          <a:p>
            <a:pPr lvl="0"/>
            <a:r>
              <a:rPr lang="en-US" noProof="0" dirty="0"/>
              <a:t>Click icon to add table</a:t>
            </a:r>
          </a:p>
        </p:txBody>
      </p:sp>
    </p:spTree>
    <p:extLst>
      <p:ext uri="{BB962C8B-B14F-4D97-AF65-F5344CB8AC3E}">
        <p14:creationId xmlns:p14="http://schemas.microsoft.com/office/powerpoint/2010/main" val="31317686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p:cSld name="2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3583707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p:cSld name="18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20E1A60D-C772-3D01-814E-C0E6B32677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54244653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2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4646030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2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2711027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179225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19_Title Slide">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23926302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10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1CA304A1-F0B3-AFD1-BB8E-177336BBB65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4436969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7049978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766277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1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30ABA7FA-713C-C97D-924F-58C82333F8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694994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13_Title Slide">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93068372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4347682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12_Title Slide">
    <p:spTree>
      <p:nvGrpSpPr>
        <p:cNvPr id="1" name=""/>
        <p:cNvGrpSpPr/>
        <p:nvPr/>
      </p:nvGrpSpPr>
      <p:grpSpPr>
        <a:xfrm>
          <a:off x="0" y="0"/>
          <a:ext cx="0" cy="0"/>
          <a:chOff x="0" y="0"/>
          <a:chExt cx="0" cy="0"/>
        </a:xfrm>
      </p:grpSpPr>
      <p:sp>
        <p:nvSpPr>
          <p:cNvPr id="3" name="Picture 148" descr="BCG_Monogram_RGB">
            <a:extLst>
              <a:ext uri="{FF2B5EF4-FFF2-40B4-BE49-F238E27FC236}">
                <a16:creationId xmlns:a16="http://schemas.microsoft.com/office/drawing/2014/main" id="{39CFCED7-2C13-CF05-6C14-58ABAF6721B5}"/>
              </a:ext>
            </a:extLst>
          </p:cNvPr>
          <p:cNvSpPr>
            <a:spLocks noChangeAspect="1" noChangeArrowheads="1"/>
          </p:cNvSpPr>
          <p:nvPr/>
        </p:nvSpPr>
        <p:spPr bwMode="auto">
          <a:xfrm>
            <a:off x="635000" y="644525"/>
            <a:ext cx="1619250" cy="673100"/>
          </a:xfrm>
          <a:prstGeom prst="rect">
            <a:avLst/>
          </a:prstGeom>
          <a:noFill/>
          <a:ln>
            <a:noFill/>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sz="1800" dirty="0">
              <a:solidFill>
                <a:srgbClr val="000000"/>
              </a:solidFill>
            </a:endParaRPr>
          </a:p>
        </p:txBody>
      </p:sp>
      <p:sp>
        <p:nvSpPr>
          <p:cNvPr id="4" name="Picture 149" descr="BCG_Logotype_Regular_rev">
            <a:extLst>
              <a:ext uri="{FF2B5EF4-FFF2-40B4-BE49-F238E27FC236}">
                <a16:creationId xmlns:a16="http://schemas.microsoft.com/office/drawing/2014/main" id="{79197F0F-B041-D121-E786-647F6FB0F7AC}"/>
              </a:ext>
            </a:extLst>
          </p:cNvPr>
          <p:cNvSpPr>
            <a:spLocks noChangeAspect="1" noChangeArrowheads="1"/>
          </p:cNvSpPr>
          <p:nvPr/>
        </p:nvSpPr>
        <p:spPr bwMode="auto">
          <a:xfrm>
            <a:off x="2711450" y="5832475"/>
            <a:ext cx="4178300" cy="252413"/>
          </a:xfrm>
          <a:prstGeom prst="rect">
            <a:avLst/>
          </a:prstGeom>
          <a:noFill/>
          <a:ln>
            <a:noFill/>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sz="1800" dirty="0">
              <a:solidFill>
                <a:srgbClr val="000000"/>
              </a:solidFill>
            </a:endParaRPr>
          </a:p>
        </p:txBody>
      </p:sp>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51282890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8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5415750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9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4801265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20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2E41DB55-EBF1-9BF8-1216-ED4EE8ACD9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69653707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30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3493225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3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8658647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21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F0E91607-AB55-E587-75E4-EFCFBACDE2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53319097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3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1964077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22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3C27DB6F-B409-F779-C3E3-B2A42AD989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5653662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7795C82B-8ADD-7437-2DD4-91FF3F497A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49" descr="BCG_Logotype_Regular_rev">
            <a:extLst>
              <a:ext uri="{FF2B5EF4-FFF2-40B4-BE49-F238E27FC236}">
                <a16:creationId xmlns:a16="http://schemas.microsoft.com/office/drawing/2014/main" id="{E9A3E381-EC2D-4AD6-400E-E03E9E226B8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77567606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23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8622CDFC-3EF7-C6A1-E2DC-836A9377AAC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43850810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3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7363420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3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9105720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3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4298845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24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973EF941-F7AF-A36D-8F94-784F64B192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45097085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25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13B0297E-C17F-E141-DA7E-4B0CC17A9CB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40280227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3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548485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3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543846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38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9239305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26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52BBFC0D-5AA2-A4B7-2386-699590F55F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9461539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3995771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27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715E4322-FAFA-A1E9-5F3B-0CECA4D1D53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68908221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9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0593194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40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5360497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28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F407CE15-3F29-DF2C-24A6-96A80DF2C8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94581032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4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3774678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29_Title Slide">
    <p:spTree>
      <p:nvGrpSpPr>
        <p:cNvPr id="1" name=""/>
        <p:cNvGrpSpPr/>
        <p:nvPr/>
      </p:nvGrpSpPr>
      <p:grpSpPr>
        <a:xfrm>
          <a:off x="0" y="0"/>
          <a:ext cx="0" cy="0"/>
          <a:chOff x="0" y="0"/>
          <a:chExt cx="0" cy="0"/>
        </a:xfrm>
      </p:grpSpPr>
      <p:sp>
        <p:nvSpPr>
          <p:cNvPr id="3" name="Picture 148" descr="BCG_Monogram_RGB">
            <a:extLst>
              <a:ext uri="{FF2B5EF4-FFF2-40B4-BE49-F238E27FC236}">
                <a16:creationId xmlns:a16="http://schemas.microsoft.com/office/drawing/2014/main" id="{BDB9F846-6ACA-3829-8007-1AC7464059EF}"/>
              </a:ext>
            </a:extLst>
          </p:cNvPr>
          <p:cNvSpPr>
            <a:spLocks noChangeAspect="1" noChangeArrowheads="1"/>
          </p:cNvSpPr>
          <p:nvPr/>
        </p:nvSpPr>
        <p:spPr bwMode="auto">
          <a:xfrm>
            <a:off x="635000" y="644525"/>
            <a:ext cx="1619250" cy="673100"/>
          </a:xfrm>
          <a:prstGeom prst="rect">
            <a:avLst/>
          </a:prstGeom>
          <a:noFill/>
          <a:ln>
            <a:noFill/>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sz="1800" dirty="0">
              <a:solidFill>
                <a:srgbClr val="000000"/>
              </a:solidFill>
            </a:endParaRPr>
          </a:p>
        </p:txBody>
      </p:sp>
      <p:sp>
        <p:nvSpPr>
          <p:cNvPr id="4" name="Picture 149" descr="BCG_Logotype_Regular_rev">
            <a:extLst>
              <a:ext uri="{FF2B5EF4-FFF2-40B4-BE49-F238E27FC236}">
                <a16:creationId xmlns:a16="http://schemas.microsoft.com/office/drawing/2014/main" id="{DA62A38C-D7F8-EDE7-0F9D-2C8D7FC34858}"/>
              </a:ext>
            </a:extLst>
          </p:cNvPr>
          <p:cNvSpPr>
            <a:spLocks noChangeAspect="1" noChangeArrowheads="1"/>
          </p:cNvSpPr>
          <p:nvPr/>
        </p:nvSpPr>
        <p:spPr bwMode="auto">
          <a:xfrm>
            <a:off x="2711450" y="5832475"/>
            <a:ext cx="4178300" cy="252413"/>
          </a:xfrm>
          <a:prstGeom prst="rect">
            <a:avLst/>
          </a:prstGeom>
          <a:noFill/>
          <a:ln>
            <a:noFill/>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sz="1800" dirty="0">
              <a:solidFill>
                <a:srgbClr val="000000"/>
              </a:solidFill>
            </a:endParaRPr>
          </a:p>
        </p:txBody>
      </p:sp>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77363034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4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8787865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4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6094700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30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EB0205D4-DA3C-1827-62D8-40D4D3DAEA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54173944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4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79095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562540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4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9813310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31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E18E2713-80E7-848A-FC05-5145F49E57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67677340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4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9708900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4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754709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1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59B4BD6E-ADF1-7628-E33E-EE92FA44BE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5990245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84" Type="http://schemas.openxmlformats.org/officeDocument/2006/relationships/theme" Target="../theme/theme1.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ABD99B5B-DD5C-91E0-492F-26C5A15B6901}"/>
              </a:ext>
            </a:extLst>
          </p:cNvPr>
          <p:cNvSpPr>
            <a:spLocks noGrp="1"/>
          </p:cNvSpPr>
          <p:nvPr>
            <p:ph type="title"/>
          </p:nvPr>
        </p:nvSpPr>
        <p:spPr bwMode="auto">
          <a:xfrm>
            <a:off x="457200" y="161925"/>
            <a:ext cx="65278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3BE021BF-1049-74B8-6209-42EA55A0A15A}"/>
              </a:ext>
            </a:extLst>
          </p:cNvPr>
          <p:cNvSpPr>
            <a:spLocks noGrp="1"/>
          </p:cNvSpPr>
          <p:nvPr>
            <p:ph type="body" idx="1"/>
          </p:nvPr>
        </p:nvSpPr>
        <p:spPr bwMode="auto">
          <a:xfrm>
            <a:off x="457200" y="1508125"/>
            <a:ext cx="8689975" cy="461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9" name="TextBox 9">
            <a:extLst>
              <a:ext uri="{FF2B5EF4-FFF2-40B4-BE49-F238E27FC236}">
                <a16:creationId xmlns:a16="http://schemas.microsoft.com/office/drawing/2014/main" id="{57429952-B290-FF5C-4B3A-D88799A50770}"/>
              </a:ext>
            </a:extLst>
          </p:cNvPr>
          <p:cNvSpPr txBox="1">
            <a:spLocks noChangeArrowheads="1"/>
          </p:cNvSpPr>
          <p:nvPr/>
        </p:nvSpPr>
        <p:spPr bwMode="auto">
          <a:xfrm>
            <a:off x="8751888" y="158750"/>
            <a:ext cx="431800" cy="222250"/>
          </a:xfrm>
          <a:prstGeom prst="rect">
            <a:avLst/>
          </a:prstGeom>
          <a:noFill/>
          <a:ln>
            <a:noFill/>
          </a:ln>
        </p:spPr>
        <p:txBody>
          <a:bodyPr wrap="none" lIns="0" tIns="0" rIns="0" bIns="0"/>
          <a:lstStyle>
            <a:lvl1pPr eaLnBrk="0" hangingPunct="0">
              <a:defRPr sz="1600">
                <a:solidFill>
                  <a:schemeClr val="tx1"/>
                </a:solidFill>
                <a:latin typeface="Arial" panose="020B0604020202020204" pitchFamily="34" charset="0"/>
                <a:cs typeface="Arial" panose="020B0604020202020204" pitchFamily="34" charset="0"/>
              </a:defRPr>
            </a:lvl1pPr>
            <a:lvl2pPr marL="742950" indent="-285750" eaLnBrk="0" hangingPunct="0">
              <a:defRPr sz="1600">
                <a:solidFill>
                  <a:schemeClr val="tx1"/>
                </a:solidFill>
                <a:latin typeface="Arial" panose="020B0604020202020204" pitchFamily="34" charset="0"/>
                <a:cs typeface="Arial" panose="020B0604020202020204" pitchFamily="34" charset="0"/>
              </a:defRPr>
            </a:lvl2pPr>
            <a:lvl3pPr marL="1143000" indent="-228600" eaLnBrk="0" hangingPunct="0">
              <a:defRPr sz="1600">
                <a:solidFill>
                  <a:schemeClr val="tx1"/>
                </a:solidFill>
                <a:latin typeface="Arial" panose="020B0604020202020204" pitchFamily="34" charset="0"/>
                <a:cs typeface="Arial" panose="020B0604020202020204" pitchFamily="34" charset="0"/>
              </a:defRPr>
            </a:lvl3pPr>
            <a:lvl4pPr marL="1600200" indent="-228600" eaLnBrk="0" hangingPunct="0">
              <a:defRPr sz="1600">
                <a:solidFill>
                  <a:schemeClr val="tx1"/>
                </a:solidFill>
                <a:latin typeface="Arial" panose="020B0604020202020204" pitchFamily="34" charset="0"/>
                <a:cs typeface="Arial" panose="020B0604020202020204" pitchFamily="34" charset="0"/>
              </a:defRPr>
            </a:lvl4pPr>
            <a:lvl5pPr marL="2057400" indent="-228600" eaLnBrk="0" hangingPunct="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algn="r" eaLnBrk="1" hangingPunct="1">
              <a:defRPr/>
            </a:pPr>
            <a:fld id="{524822D1-37D4-42FC-A896-334DD29AA94C}" type="slidenum">
              <a:rPr lang="en-US" altLang="en-US" sz="1400" smtClean="0">
                <a:solidFill>
                  <a:srgbClr val="000000"/>
                </a:solidFill>
              </a:rPr>
              <a:pPr algn="r" eaLnBrk="1" hangingPunct="1">
                <a:defRPr/>
              </a:pPr>
              <a:t>‹#›</a:t>
            </a:fld>
            <a:endParaRPr lang="en-US" altLang="en-US" sz="1400" dirty="0">
              <a:solidFill>
                <a:srgbClr val="000000"/>
              </a:solidFill>
            </a:endParaRPr>
          </a:p>
          <a:p>
            <a:pPr algn="r" eaLnBrk="1" hangingPunct="1">
              <a:defRPr/>
            </a:pPr>
            <a:endParaRPr lang="en-US" altLang="en-US" sz="1400" dirty="0"/>
          </a:p>
        </p:txBody>
      </p:sp>
    </p:spTree>
  </p:cSld>
  <p:clrMap bg1="lt1" tx1="dk1" bg2="lt2" tx2="dk2" accent1="accent1" accent2="accent2" accent3="accent3" accent4="accent4" accent5="accent5" accent6="accent6" hlink="hlink" folHlink="folHlink"/>
  <p:sldLayoutIdLst>
    <p:sldLayoutId id="2147485706" r:id="rId1"/>
    <p:sldLayoutId id="2147485707" r:id="rId2"/>
    <p:sldLayoutId id="2147485708" r:id="rId3"/>
    <p:sldLayoutId id="2147485710" r:id="rId4"/>
    <p:sldLayoutId id="2147485711" r:id="rId5"/>
    <p:sldLayoutId id="2147485712" r:id="rId6"/>
    <p:sldLayoutId id="2147485713" r:id="rId7"/>
    <p:sldLayoutId id="2147485714" r:id="rId8"/>
    <p:sldLayoutId id="2147485715" r:id="rId9"/>
    <p:sldLayoutId id="2147485716" r:id="rId10"/>
    <p:sldLayoutId id="2147485717" r:id="rId11"/>
    <p:sldLayoutId id="2147485718" r:id="rId12"/>
    <p:sldLayoutId id="2147485719" r:id="rId13"/>
    <p:sldLayoutId id="2147485720" r:id="rId14"/>
    <p:sldLayoutId id="2147485721" r:id="rId15"/>
    <p:sldLayoutId id="2147485722" r:id="rId16"/>
    <p:sldLayoutId id="2147485723" r:id="rId17"/>
    <p:sldLayoutId id="2147485724" r:id="rId18"/>
    <p:sldLayoutId id="2147485725" r:id="rId19"/>
    <p:sldLayoutId id="2147485726" r:id="rId20"/>
    <p:sldLayoutId id="2147485727" r:id="rId21"/>
    <p:sldLayoutId id="2147485728" r:id="rId22"/>
    <p:sldLayoutId id="2147485729" r:id="rId23"/>
    <p:sldLayoutId id="2147485730" r:id="rId24"/>
    <p:sldLayoutId id="2147485731" r:id="rId25"/>
    <p:sldLayoutId id="2147485732" r:id="rId26"/>
    <p:sldLayoutId id="2147485733" r:id="rId27"/>
    <p:sldLayoutId id="2147485734" r:id="rId28"/>
    <p:sldLayoutId id="2147485735" r:id="rId29"/>
    <p:sldLayoutId id="2147485736" r:id="rId30"/>
    <p:sldLayoutId id="2147485737" r:id="rId31"/>
    <p:sldLayoutId id="2147485738" r:id="rId32"/>
    <p:sldLayoutId id="2147485739" r:id="rId33"/>
    <p:sldLayoutId id="2147485740" r:id="rId34"/>
    <p:sldLayoutId id="2147485741" r:id="rId35"/>
    <p:sldLayoutId id="2147485742" r:id="rId36"/>
    <p:sldLayoutId id="2147485743" r:id="rId37"/>
    <p:sldLayoutId id="2147485744" r:id="rId38"/>
    <p:sldLayoutId id="2147485745" r:id="rId39"/>
    <p:sldLayoutId id="2147485746" r:id="rId40"/>
    <p:sldLayoutId id="2147485747" r:id="rId41"/>
    <p:sldLayoutId id="2147485748" r:id="rId42"/>
    <p:sldLayoutId id="2147485749" r:id="rId43"/>
    <p:sldLayoutId id="2147485682" r:id="rId44"/>
    <p:sldLayoutId id="2147485750" r:id="rId45"/>
    <p:sldLayoutId id="2147485751" r:id="rId46"/>
    <p:sldLayoutId id="2147485683" r:id="rId47"/>
    <p:sldLayoutId id="2147485684" r:id="rId48"/>
    <p:sldLayoutId id="2147485752" r:id="rId49"/>
    <p:sldLayoutId id="2147485685" r:id="rId50"/>
    <p:sldLayoutId id="2147485753" r:id="rId51"/>
    <p:sldLayoutId id="2147485686" r:id="rId52"/>
    <p:sldLayoutId id="2147485687" r:id="rId53"/>
    <p:sldLayoutId id="2147485754" r:id="rId54"/>
    <p:sldLayoutId id="2147485688" r:id="rId55"/>
    <p:sldLayoutId id="2147485689" r:id="rId56"/>
    <p:sldLayoutId id="2147485755" r:id="rId57"/>
    <p:sldLayoutId id="2147485690" r:id="rId58"/>
    <p:sldLayoutId id="2147485756" r:id="rId59"/>
    <p:sldLayoutId id="2147485757" r:id="rId60"/>
    <p:sldLayoutId id="2147485691" r:id="rId61"/>
    <p:sldLayoutId id="2147485692" r:id="rId62"/>
    <p:sldLayoutId id="2147485693" r:id="rId63"/>
    <p:sldLayoutId id="2147485758" r:id="rId64"/>
    <p:sldLayoutId id="2147485759" r:id="rId65"/>
    <p:sldLayoutId id="2147485694" r:id="rId66"/>
    <p:sldLayoutId id="2147485695" r:id="rId67"/>
    <p:sldLayoutId id="2147485696" r:id="rId68"/>
    <p:sldLayoutId id="2147485760" r:id="rId69"/>
    <p:sldLayoutId id="2147485761" r:id="rId70"/>
    <p:sldLayoutId id="2147485697" r:id="rId71"/>
    <p:sldLayoutId id="2147485698" r:id="rId72"/>
    <p:sldLayoutId id="2147485762" r:id="rId73"/>
    <p:sldLayoutId id="2147485699" r:id="rId74"/>
    <p:sldLayoutId id="2147485763" r:id="rId75"/>
    <p:sldLayoutId id="2147485700" r:id="rId76"/>
    <p:sldLayoutId id="2147485701" r:id="rId77"/>
    <p:sldLayoutId id="2147485764" r:id="rId78"/>
    <p:sldLayoutId id="2147485702" r:id="rId79"/>
    <p:sldLayoutId id="2147485703" r:id="rId80"/>
    <p:sldLayoutId id="2147485765" r:id="rId81"/>
    <p:sldLayoutId id="2147485704" r:id="rId82"/>
    <p:sldLayoutId id="2147485705" r:id="rId83"/>
  </p:sldLayoutIdLst>
  <p:hf hdr="0" ftr="0" dt="0"/>
  <p:txStyles>
    <p:titleStyle>
      <a:lvl1pPr algn="l" rtl="0" eaLnBrk="0" fontAlgn="base" hangingPunct="0">
        <a:spcBef>
          <a:spcPct val="0"/>
        </a:spcBef>
        <a:spcAft>
          <a:spcPct val="0"/>
        </a:spcAft>
        <a:defRPr sz="1400" b="1" kern="1200">
          <a:solidFill>
            <a:srgbClr val="59595C"/>
          </a:solidFill>
          <a:latin typeface="+mj-lt"/>
          <a:ea typeface="+mj-ea"/>
          <a:cs typeface="+mj-cs"/>
        </a:defRPr>
      </a:lvl1pPr>
      <a:lvl2pPr algn="l" rtl="0" eaLnBrk="0" fontAlgn="base" hangingPunct="0">
        <a:spcBef>
          <a:spcPct val="0"/>
        </a:spcBef>
        <a:spcAft>
          <a:spcPct val="0"/>
        </a:spcAft>
        <a:defRPr sz="1400" b="1">
          <a:solidFill>
            <a:srgbClr val="59595C"/>
          </a:solidFill>
          <a:latin typeface="Arial" charset="0"/>
        </a:defRPr>
      </a:lvl2pPr>
      <a:lvl3pPr algn="l" rtl="0" eaLnBrk="0" fontAlgn="base" hangingPunct="0">
        <a:spcBef>
          <a:spcPct val="0"/>
        </a:spcBef>
        <a:spcAft>
          <a:spcPct val="0"/>
        </a:spcAft>
        <a:defRPr sz="1400" b="1">
          <a:solidFill>
            <a:srgbClr val="59595C"/>
          </a:solidFill>
          <a:latin typeface="Arial" charset="0"/>
        </a:defRPr>
      </a:lvl3pPr>
      <a:lvl4pPr algn="l" rtl="0" eaLnBrk="0" fontAlgn="base" hangingPunct="0">
        <a:spcBef>
          <a:spcPct val="0"/>
        </a:spcBef>
        <a:spcAft>
          <a:spcPct val="0"/>
        </a:spcAft>
        <a:defRPr sz="1400" b="1">
          <a:solidFill>
            <a:srgbClr val="59595C"/>
          </a:solidFill>
          <a:latin typeface="Arial" charset="0"/>
        </a:defRPr>
      </a:lvl4pPr>
      <a:lvl5pPr algn="l" rtl="0" eaLnBrk="0" fontAlgn="base" hangingPunct="0">
        <a:spcBef>
          <a:spcPct val="0"/>
        </a:spcBef>
        <a:spcAft>
          <a:spcPct val="0"/>
        </a:spcAft>
        <a:defRPr sz="1400" b="1">
          <a:solidFill>
            <a:srgbClr val="59595C"/>
          </a:solidFill>
          <a:latin typeface="Arial" charset="0"/>
        </a:defRPr>
      </a:lvl5pPr>
      <a:lvl6pPr marL="457200" algn="l" rtl="0" eaLnBrk="1" fontAlgn="base" hangingPunct="1">
        <a:spcBef>
          <a:spcPct val="0"/>
        </a:spcBef>
        <a:spcAft>
          <a:spcPct val="0"/>
        </a:spcAft>
        <a:defRPr sz="2400" b="1">
          <a:solidFill>
            <a:schemeClr val="tx2"/>
          </a:solidFill>
          <a:latin typeface="Arial" charset="0"/>
        </a:defRPr>
      </a:lvl6pPr>
      <a:lvl7pPr marL="914400" algn="l" rtl="0" eaLnBrk="1" fontAlgn="base" hangingPunct="1">
        <a:spcBef>
          <a:spcPct val="0"/>
        </a:spcBef>
        <a:spcAft>
          <a:spcPct val="0"/>
        </a:spcAft>
        <a:defRPr sz="2400" b="1">
          <a:solidFill>
            <a:schemeClr val="tx2"/>
          </a:solidFill>
          <a:latin typeface="Arial" charset="0"/>
        </a:defRPr>
      </a:lvl7pPr>
      <a:lvl8pPr marL="1371600" algn="l" rtl="0" eaLnBrk="1" fontAlgn="base" hangingPunct="1">
        <a:spcBef>
          <a:spcPct val="0"/>
        </a:spcBef>
        <a:spcAft>
          <a:spcPct val="0"/>
        </a:spcAft>
        <a:defRPr sz="2400" b="1">
          <a:solidFill>
            <a:schemeClr val="tx2"/>
          </a:solidFill>
          <a:latin typeface="Arial" charset="0"/>
        </a:defRPr>
      </a:lvl8pPr>
      <a:lvl9pPr marL="1828800" algn="l" rtl="0" eaLnBrk="1" fontAlgn="base" hangingPunct="1">
        <a:spcBef>
          <a:spcPct val="0"/>
        </a:spcBef>
        <a:spcAft>
          <a:spcPct val="0"/>
        </a:spcAft>
        <a:defRPr sz="2400" b="1">
          <a:solidFill>
            <a:schemeClr val="tx2"/>
          </a:solidFill>
          <a:latin typeface="Arial" charset="0"/>
        </a:defRPr>
      </a:lvl9pPr>
    </p:titleStyle>
    <p:bodyStyle>
      <a:lvl1pPr marL="342900" indent="-342900" algn="l" rtl="0" eaLnBrk="0" fontAlgn="base" hangingPunct="0">
        <a:spcBef>
          <a:spcPct val="20000"/>
        </a:spcBef>
        <a:spcAft>
          <a:spcPct val="0"/>
        </a:spcAft>
        <a:buClr>
          <a:srgbClr val="F0A933"/>
        </a:buClr>
        <a:buFont typeface="Lucida Grande"/>
        <a:buChar char="»"/>
        <a:defRPr sz="1400" b="1" kern="1200">
          <a:solidFill>
            <a:srgbClr val="59595C"/>
          </a:solidFill>
          <a:latin typeface="+mn-lt"/>
          <a:ea typeface="+mn-ea"/>
          <a:cs typeface="+mn-cs"/>
        </a:defRPr>
      </a:lvl1pPr>
      <a:lvl2pPr marL="457200" indent="-228600" algn="l" rtl="0" eaLnBrk="0" fontAlgn="base" hangingPunct="0">
        <a:spcBef>
          <a:spcPct val="20000"/>
        </a:spcBef>
        <a:spcAft>
          <a:spcPct val="0"/>
        </a:spcAft>
        <a:buClr>
          <a:srgbClr val="F0A933"/>
        </a:buClr>
        <a:buFont typeface="Lucida Grande"/>
        <a:buChar char="»"/>
        <a:defRPr sz="1400" kern="1200">
          <a:solidFill>
            <a:srgbClr val="59595C"/>
          </a:solidFill>
          <a:latin typeface="+mn-lt"/>
          <a:ea typeface="+mn-ea"/>
          <a:cs typeface="+mn-cs"/>
        </a:defRPr>
      </a:lvl2pPr>
      <a:lvl3pPr marL="914400" indent="-228600" algn="l" rtl="0" eaLnBrk="0" fontAlgn="base" hangingPunct="0">
        <a:spcBef>
          <a:spcPct val="20000"/>
        </a:spcBef>
        <a:spcAft>
          <a:spcPct val="0"/>
        </a:spcAft>
        <a:buClr>
          <a:srgbClr val="F0A933"/>
        </a:buClr>
        <a:buFont typeface="Lucida Grande"/>
        <a:buChar char="»"/>
        <a:defRPr sz="1400" kern="1200">
          <a:solidFill>
            <a:srgbClr val="59595C"/>
          </a:solidFill>
          <a:latin typeface="+mn-lt"/>
          <a:ea typeface="+mn-ea"/>
          <a:cs typeface="+mn-cs"/>
        </a:defRPr>
      </a:lvl3pPr>
      <a:lvl4pPr marL="1376363" indent="-231775" algn="l" rtl="0" eaLnBrk="0" fontAlgn="base" hangingPunct="0">
        <a:spcBef>
          <a:spcPct val="20000"/>
        </a:spcBef>
        <a:spcAft>
          <a:spcPct val="0"/>
        </a:spcAft>
        <a:buClr>
          <a:srgbClr val="F0A933"/>
        </a:buClr>
        <a:buFont typeface="Lucida Grande"/>
        <a:buChar char="»"/>
        <a:defRPr sz="1400" kern="1200">
          <a:solidFill>
            <a:srgbClr val="59595C"/>
          </a:solidFill>
          <a:latin typeface="+mn-lt"/>
          <a:ea typeface="+mn-ea"/>
          <a:cs typeface="+mn-cs"/>
        </a:defRPr>
      </a:lvl4pPr>
      <a:lvl5pPr marL="2058988" indent="-230188" algn="l" rtl="0" eaLnBrk="0" fontAlgn="base" hangingPunct="0">
        <a:spcBef>
          <a:spcPct val="20000"/>
        </a:spcBef>
        <a:spcAft>
          <a:spcPct val="0"/>
        </a:spcAft>
        <a:buClr>
          <a:srgbClr val="F0A933"/>
        </a:buClr>
        <a:buFont typeface="Lucida Grande"/>
        <a:buChar char="»"/>
        <a:defRPr sz="1400" kern="1200">
          <a:solidFill>
            <a:srgbClr val="59595C"/>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Layout" Target="../diagrams/layout1.xml"/><Relationship Id="rId13" Type="http://schemas.openxmlformats.org/officeDocument/2006/relationships/diagramLayout" Target="../diagrams/layout2.xml"/><Relationship Id="rId3" Type="http://schemas.openxmlformats.org/officeDocument/2006/relationships/notesSlide" Target="../notesSlides/notesSlide1.xml"/><Relationship Id="rId7" Type="http://schemas.openxmlformats.org/officeDocument/2006/relationships/diagramData" Target="../diagrams/data1.xml"/><Relationship Id="rId12" Type="http://schemas.openxmlformats.org/officeDocument/2006/relationships/diagramData" Target="../diagrams/data2.xml"/><Relationship Id="rId2" Type="http://schemas.openxmlformats.org/officeDocument/2006/relationships/slideLayout" Target="../slideLayouts/slideLayout5.xml"/><Relationship Id="rId16" Type="http://schemas.microsoft.com/office/2007/relationships/diagramDrawing" Target="../diagrams/drawing2.xml"/><Relationship Id="rId1" Type="http://schemas.openxmlformats.org/officeDocument/2006/relationships/tags" Target="../tags/tag2.xml"/><Relationship Id="rId6" Type="http://schemas.openxmlformats.org/officeDocument/2006/relationships/image" Target="../media/image3.jpeg"/><Relationship Id="rId11" Type="http://schemas.microsoft.com/office/2007/relationships/diagramDrawing" Target="../diagrams/drawing1.xml"/><Relationship Id="rId5" Type="http://schemas.openxmlformats.org/officeDocument/2006/relationships/image" Target="../media/image2.emf"/><Relationship Id="rId15" Type="http://schemas.openxmlformats.org/officeDocument/2006/relationships/diagramColors" Target="../diagrams/colors2.xml"/><Relationship Id="rId10" Type="http://schemas.openxmlformats.org/officeDocument/2006/relationships/diagramColors" Target="../diagrams/colors1.xml"/><Relationship Id="rId4" Type="http://schemas.openxmlformats.org/officeDocument/2006/relationships/oleObject" Target="../embeddings/oleObject1.bin"/><Relationship Id="rId9" Type="http://schemas.openxmlformats.org/officeDocument/2006/relationships/diagramQuickStyle" Target="../diagrams/quickStyle1.xml"/><Relationship Id="rId14" Type="http://schemas.openxmlformats.org/officeDocument/2006/relationships/diagramQuickStyle" Target="../diagrams/quickStyle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ags" Target="../tags/tag10.xml"/><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ags" Target="../tags/tag11.xml"/><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12.xml"/><Relationship Id="rId5" Type="http://schemas.openxmlformats.org/officeDocument/2006/relationships/image" Target="../media/image5.png"/><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ags" Target="../tags/tag13.xml"/><Relationship Id="rId5" Type="http://schemas.openxmlformats.org/officeDocument/2006/relationships/image" Target="../media/image6.png"/><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8" Type="http://schemas.openxmlformats.org/officeDocument/2006/relationships/diagramQuickStyle" Target="../diagrams/quickStyle3.xml"/><Relationship Id="rId3" Type="http://schemas.openxmlformats.org/officeDocument/2006/relationships/oleObject" Target="../embeddings/oleObject1.bin"/><Relationship Id="rId7" Type="http://schemas.openxmlformats.org/officeDocument/2006/relationships/diagramLayout" Target="../diagrams/layout3.xm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diagramData" Target="../diagrams/data3.xml"/><Relationship Id="rId5" Type="http://schemas.openxmlformats.org/officeDocument/2006/relationships/image" Target="../media/image3.jpeg"/><Relationship Id="rId10" Type="http://schemas.microsoft.com/office/2007/relationships/diagramDrawing" Target="../diagrams/drawing3.xml"/><Relationship Id="rId4" Type="http://schemas.openxmlformats.org/officeDocument/2006/relationships/image" Target="../media/image2.emf"/><Relationship Id="rId9" Type="http://schemas.openxmlformats.org/officeDocument/2006/relationships/diagramColors" Target="../diagrams/colors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3.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4.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5.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6.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7.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ags" Target="../tags/tag8.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9.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65538" name="Object 2" hidden="1">
            <a:extLst>
              <a:ext uri="{FF2B5EF4-FFF2-40B4-BE49-F238E27FC236}">
                <a16:creationId xmlns:a16="http://schemas.microsoft.com/office/drawing/2014/main" id="{75572EB7-8F33-67BA-607B-25E5CF2FE74E}"/>
              </a:ext>
            </a:extLst>
          </p:cNvPr>
          <p:cNvGraphicFramePr>
            <a:graphicFrameLocks noChangeAspect="1"/>
          </p:cNvGraphicFramePr>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name="think-cell Slide" r:id="rId4" imgW="360" imgH="360" progId="">
                  <p:embed/>
                </p:oleObj>
              </mc:Choice>
              <mc:Fallback>
                <p:oleObj name="think-cell Slide" r:id="rId4" imgW="360" imgH="360" progId="">
                  <p:embed/>
                  <p:pic>
                    <p:nvPicPr>
                      <p:cNvPr id="65538" name="Object 2" hidden="1">
                        <a:extLst>
                          <a:ext uri="{FF2B5EF4-FFF2-40B4-BE49-F238E27FC236}">
                            <a16:creationId xmlns:a16="http://schemas.microsoft.com/office/drawing/2014/main" id="{75572EB7-8F33-67BA-607B-25E5CF2FE74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Rectangle 4">
            <a:extLst>
              <a:ext uri="{FF2B5EF4-FFF2-40B4-BE49-F238E27FC236}">
                <a16:creationId xmlns:a16="http://schemas.microsoft.com/office/drawing/2014/main" id="{D2962F03-B5BC-0766-D89D-CF1C6AE01B10}"/>
              </a:ext>
            </a:extLst>
          </p:cNvPr>
          <p:cNvSpPr/>
          <p:nvPr/>
        </p:nvSpPr>
        <p:spPr>
          <a:xfrm>
            <a:off x="571469" y="6265035"/>
            <a:ext cx="6026168" cy="377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en-US" sz="1400" dirty="0">
                <a:solidFill>
                  <a:srgbClr val="4D4D4D"/>
                </a:solidFill>
                <a:cs typeface="Arial" pitchFamily="34" charset="0"/>
              </a:rPr>
              <a:t>May - 2025</a:t>
            </a:r>
          </a:p>
        </p:txBody>
      </p:sp>
      <p:pic>
        <p:nvPicPr>
          <p:cNvPr id="65540" name="Picture 6" descr="Color Logo Horz with tag.jpg">
            <a:extLst>
              <a:ext uri="{FF2B5EF4-FFF2-40B4-BE49-F238E27FC236}">
                <a16:creationId xmlns:a16="http://schemas.microsoft.com/office/drawing/2014/main" id="{D0C750D5-8B21-7F74-21A7-CC326D1A16E4}"/>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28625" y="1778000"/>
            <a:ext cx="4738688"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4">
            <a:extLst>
              <a:ext uri="{FF2B5EF4-FFF2-40B4-BE49-F238E27FC236}">
                <a16:creationId xmlns:a16="http://schemas.microsoft.com/office/drawing/2014/main" id="{1BD0E3C9-2A24-C153-CBE1-AA89A4647C5B}"/>
              </a:ext>
            </a:extLst>
          </p:cNvPr>
          <p:cNvSpPr txBox="1">
            <a:spLocks noChangeArrowheads="1"/>
          </p:cNvSpPr>
          <p:nvPr>
            <p:custDataLst>
              <p:tags r:id="rId1"/>
            </p:custDataLst>
          </p:nvPr>
        </p:nvSpPr>
        <p:spPr bwMode="auto">
          <a:xfrm>
            <a:off x="693683" y="3378710"/>
            <a:ext cx="7858646" cy="828744"/>
          </a:xfrm>
          <a:prstGeom prst="rect">
            <a:avLst/>
          </a:prstGeom>
          <a:noFill/>
          <a:ln>
            <a:noFill/>
          </a:ln>
        </p:spPr>
        <p:txBody>
          <a:bodyPr lIns="0" rIns="0"/>
          <a:lstStyle/>
          <a:p>
            <a:pPr marL="177800" algn="ctr" eaLnBrk="1" hangingPunct="1">
              <a:defRPr/>
            </a:pPr>
            <a:r>
              <a:rPr lang="en-US" sz="2200" b="1" dirty="0">
                <a:solidFill>
                  <a:srgbClr val="58595B"/>
                </a:solidFill>
                <a:latin typeface="Arial"/>
                <a:ea typeface="+mj-ea"/>
                <a:cs typeface="Arial"/>
              </a:rPr>
              <a:t>MPIG Overview  CIP Responses to</a:t>
            </a:r>
            <a:br>
              <a:rPr lang="en-US" sz="2200" b="1" dirty="0">
                <a:solidFill>
                  <a:srgbClr val="58595B"/>
                </a:solidFill>
                <a:latin typeface="Arial"/>
                <a:ea typeface="+mj-ea"/>
                <a:cs typeface="Arial"/>
              </a:rPr>
            </a:br>
            <a:r>
              <a:rPr lang="en-US" sz="2200" b="1" dirty="0">
                <a:solidFill>
                  <a:srgbClr val="58595B"/>
                </a:solidFill>
                <a:latin typeface="Arial"/>
                <a:ea typeface="+mj-ea"/>
                <a:cs typeface="Arial"/>
              </a:rPr>
              <a:t>   “CIP EASA 2023-04” per 2023 IMRPBP meeting</a:t>
            </a:r>
          </a:p>
        </p:txBody>
      </p:sp>
      <p:sp>
        <p:nvSpPr>
          <p:cNvPr id="2" name="Subtitle 2">
            <a:extLst>
              <a:ext uri="{FF2B5EF4-FFF2-40B4-BE49-F238E27FC236}">
                <a16:creationId xmlns:a16="http://schemas.microsoft.com/office/drawing/2014/main" id="{CE72A5C8-8CF5-DE87-4542-1D67931319F3}"/>
              </a:ext>
            </a:extLst>
          </p:cNvPr>
          <p:cNvSpPr txBox="1">
            <a:spLocks/>
          </p:cNvSpPr>
          <p:nvPr/>
        </p:nvSpPr>
        <p:spPr>
          <a:xfrm>
            <a:off x="954765" y="4332814"/>
            <a:ext cx="7693258" cy="414372"/>
          </a:xfrm>
          <a:prstGeom prst="rect">
            <a:avLst/>
          </a:prstGeom>
        </p:spPr>
        <p:txBody>
          <a:bodyPr>
            <a:normAutofit/>
          </a:bodyPr>
          <a:lstStyle>
            <a:lvl1pPr marL="342900" indent="-342900" algn="l" rtl="0" eaLnBrk="0" fontAlgn="base" hangingPunct="0">
              <a:spcBef>
                <a:spcPct val="20000"/>
              </a:spcBef>
              <a:spcAft>
                <a:spcPct val="0"/>
              </a:spcAft>
              <a:buClr>
                <a:srgbClr val="F0A933"/>
              </a:buClr>
              <a:buFont typeface="Lucida Grande"/>
              <a:buChar char="»"/>
              <a:defRPr sz="1400" b="1" kern="1200">
                <a:solidFill>
                  <a:srgbClr val="59595C"/>
                </a:solidFill>
                <a:latin typeface="+mn-lt"/>
                <a:ea typeface="+mn-ea"/>
                <a:cs typeface="+mn-cs"/>
              </a:defRPr>
            </a:lvl1pPr>
            <a:lvl2pPr marL="457200" indent="-228600" algn="l" rtl="0" eaLnBrk="0" fontAlgn="base" hangingPunct="0">
              <a:spcBef>
                <a:spcPct val="20000"/>
              </a:spcBef>
              <a:spcAft>
                <a:spcPct val="0"/>
              </a:spcAft>
              <a:buClr>
                <a:srgbClr val="F0A933"/>
              </a:buClr>
              <a:buFont typeface="Lucida Grande"/>
              <a:buChar char="»"/>
              <a:defRPr sz="1400" kern="1200">
                <a:solidFill>
                  <a:srgbClr val="59595C"/>
                </a:solidFill>
                <a:latin typeface="+mn-lt"/>
                <a:ea typeface="+mn-ea"/>
                <a:cs typeface="+mn-cs"/>
              </a:defRPr>
            </a:lvl2pPr>
            <a:lvl3pPr marL="914400" indent="-228600" algn="l" rtl="0" eaLnBrk="0" fontAlgn="base" hangingPunct="0">
              <a:spcBef>
                <a:spcPct val="20000"/>
              </a:spcBef>
              <a:spcAft>
                <a:spcPct val="0"/>
              </a:spcAft>
              <a:buClr>
                <a:srgbClr val="F0A933"/>
              </a:buClr>
              <a:buFont typeface="Lucida Grande"/>
              <a:buChar char="»"/>
              <a:defRPr sz="1400" kern="1200">
                <a:solidFill>
                  <a:srgbClr val="59595C"/>
                </a:solidFill>
                <a:latin typeface="+mn-lt"/>
                <a:ea typeface="+mn-ea"/>
                <a:cs typeface="+mn-cs"/>
              </a:defRPr>
            </a:lvl3pPr>
            <a:lvl4pPr marL="1376363" indent="-231775" algn="l" rtl="0" eaLnBrk="0" fontAlgn="base" hangingPunct="0">
              <a:spcBef>
                <a:spcPct val="20000"/>
              </a:spcBef>
              <a:spcAft>
                <a:spcPct val="0"/>
              </a:spcAft>
              <a:buClr>
                <a:srgbClr val="F0A933"/>
              </a:buClr>
              <a:buFont typeface="Lucida Grande"/>
              <a:buChar char="»"/>
              <a:defRPr sz="1400" kern="1200">
                <a:solidFill>
                  <a:srgbClr val="59595C"/>
                </a:solidFill>
                <a:latin typeface="+mn-lt"/>
                <a:ea typeface="+mn-ea"/>
                <a:cs typeface="+mn-cs"/>
              </a:defRPr>
            </a:lvl4pPr>
            <a:lvl5pPr marL="2058988" indent="-230188" algn="l" rtl="0" eaLnBrk="0" fontAlgn="base" hangingPunct="0">
              <a:spcBef>
                <a:spcPct val="20000"/>
              </a:spcBef>
              <a:spcAft>
                <a:spcPct val="0"/>
              </a:spcAft>
              <a:buClr>
                <a:srgbClr val="F0A933"/>
              </a:buClr>
              <a:buFont typeface="Lucida Grande"/>
              <a:buChar char="»"/>
              <a:defRPr sz="1400" kern="1200">
                <a:solidFill>
                  <a:srgbClr val="59595C"/>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600" i="1" dirty="0">
                <a:solidFill>
                  <a:srgbClr val="58595B"/>
                </a:solidFill>
                <a:latin typeface="Arial"/>
                <a:ea typeface="+mj-ea"/>
                <a:cs typeface="Arial"/>
              </a:rPr>
              <a:t>Clarifications on the policy of “off-wing”, overhaul and restoration tasks</a:t>
            </a:r>
            <a:endParaRPr lang="en-US" sz="1600" i="1" dirty="0">
              <a:solidFill>
                <a:srgbClr val="58595B"/>
              </a:solidFill>
              <a:latin typeface="Arial"/>
              <a:ea typeface="+mj-ea"/>
              <a:cs typeface="Arial"/>
            </a:endParaRPr>
          </a:p>
        </p:txBody>
      </p:sp>
      <p:graphicFrame>
        <p:nvGraphicFramePr>
          <p:cNvPr id="4" name="Diagram 3">
            <a:extLst>
              <a:ext uri="{FF2B5EF4-FFF2-40B4-BE49-F238E27FC236}">
                <a16:creationId xmlns:a16="http://schemas.microsoft.com/office/drawing/2014/main" id="{29181CDB-FE6B-E9BF-BBF2-25426BAA535D}"/>
              </a:ext>
            </a:extLst>
          </p:cNvPr>
          <p:cNvGraphicFramePr/>
          <p:nvPr>
            <p:extLst>
              <p:ext uri="{D42A27DB-BD31-4B8C-83A1-F6EECF244321}">
                <p14:modId xmlns:p14="http://schemas.microsoft.com/office/powerpoint/2010/main" val="1464099757"/>
              </p:ext>
            </p:extLst>
          </p:nvPr>
        </p:nvGraphicFramePr>
        <p:xfrm>
          <a:off x="214312" y="581126"/>
          <a:ext cx="9174163" cy="55109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7" name="Diagram 6">
            <a:extLst>
              <a:ext uri="{FF2B5EF4-FFF2-40B4-BE49-F238E27FC236}">
                <a16:creationId xmlns:a16="http://schemas.microsoft.com/office/drawing/2014/main" id="{7BCFAD24-4229-5DC0-D9E1-ACFA78F3E2C2}"/>
              </a:ext>
            </a:extLst>
          </p:cNvPr>
          <p:cNvGraphicFramePr/>
          <p:nvPr>
            <p:extLst>
              <p:ext uri="{D42A27DB-BD31-4B8C-83A1-F6EECF244321}">
                <p14:modId xmlns:p14="http://schemas.microsoft.com/office/powerpoint/2010/main" val="644581892"/>
              </p:ext>
            </p:extLst>
          </p:nvPr>
        </p:nvGraphicFramePr>
        <p:xfrm>
          <a:off x="308344" y="4872546"/>
          <a:ext cx="9080131" cy="716313"/>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54012" y="491351"/>
            <a:ext cx="8843962" cy="6249918"/>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Subtitle 2">
            <a:extLst>
              <a:ext uri="{FF2B5EF4-FFF2-40B4-BE49-F238E27FC236}">
                <a16:creationId xmlns:a16="http://schemas.microsoft.com/office/drawing/2014/main" id="{6418A2D8-7B55-D8B0-ABA9-4746A682625A}"/>
              </a:ext>
            </a:extLst>
          </p:cNvPr>
          <p:cNvSpPr txBox="1">
            <a:spLocks/>
          </p:cNvSpPr>
          <p:nvPr/>
        </p:nvSpPr>
        <p:spPr>
          <a:xfrm>
            <a:off x="645459" y="570154"/>
            <a:ext cx="8460441" cy="5454127"/>
          </a:xfrm>
          <a:prstGeom prst="rect">
            <a:avLst/>
          </a:prstGeom>
          <a:ln w="0" cap="flat" cmpd="sng" algn="ctr">
            <a:solidFill>
              <a:schemeClr val="bg1"/>
            </a:solidFill>
            <a:prstDash val="solid"/>
            <a:round/>
            <a:headEnd type="none" w="med" len="med"/>
            <a:tailEnd type="none" w="med" len="med"/>
          </a:ln>
        </p:spPr>
        <p:txBody>
          <a:bodyPr/>
          <a:lstStyle>
            <a:lvl1pPr marL="342900" indent="-342900" algn="l" defTabSz="914400" rtl="0" eaLnBrk="1" latinLnBrk="0" hangingPunct="1">
              <a:spcBef>
                <a:spcPct val="20000"/>
              </a:spcBef>
              <a:buFontTx/>
              <a:buNone/>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914400" lvl="2" indent="0">
              <a:buNone/>
            </a:pPr>
            <a:r>
              <a:rPr lang="en-US" sz="2000" b="1" dirty="0"/>
              <a:t>Significant Points</a:t>
            </a:r>
            <a:r>
              <a:rPr lang="en-US" sz="2000" dirty="0"/>
              <a:t>: </a:t>
            </a:r>
            <a:br>
              <a:rPr lang="en-US" sz="2000" dirty="0"/>
            </a:br>
            <a:endParaRPr lang="en-US" sz="1800" dirty="0">
              <a:latin typeface="+mn-lt"/>
            </a:endParaRPr>
          </a:p>
          <a:p>
            <a:pPr lvl="2"/>
            <a:r>
              <a:rPr lang="en-US" sz="1600" b="1" dirty="0">
                <a:solidFill>
                  <a:srgbClr val="0070C0"/>
                </a:solidFill>
              </a:rPr>
              <a:t>As the industry still has references and uses the word “overhaul” outside of MSG-3 there remains the possibility a link between the MRBR and supplier/vendor  ICA “overhaul” documents may exist. </a:t>
            </a:r>
          </a:p>
          <a:p>
            <a:pPr marL="914400" lvl="2" indent="0">
              <a:buNone/>
            </a:pPr>
            <a:endParaRPr lang="en-US" sz="1600" b="1" dirty="0">
              <a:solidFill>
                <a:srgbClr val="0070C0"/>
              </a:solidFill>
            </a:endParaRPr>
          </a:p>
          <a:p>
            <a:pPr lvl="2"/>
            <a:r>
              <a:rPr lang="en-US" sz="1600" b="1" dirty="0">
                <a:solidFill>
                  <a:srgbClr val="0070C0"/>
                </a:solidFill>
              </a:rPr>
              <a:t>The relationship which is possible, is when the </a:t>
            </a:r>
            <a:r>
              <a:rPr lang="en-US" sz="1600" b="1" u="sng" dirty="0">
                <a:solidFill>
                  <a:srgbClr val="0070C0"/>
                </a:solidFill>
              </a:rPr>
              <a:t>MRBR task(s) can meet </a:t>
            </a:r>
            <a:r>
              <a:rPr lang="en-US" sz="1600" b="1" dirty="0">
                <a:solidFill>
                  <a:srgbClr val="0070C0"/>
                </a:solidFill>
              </a:rPr>
              <a:t>the </a:t>
            </a:r>
            <a:r>
              <a:rPr lang="en-US" sz="1600" b="1" u="sng" dirty="0">
                <a:solidFill>
                  <a:srgbClr val="0070C0"/>
                </a:solidFill>
              </a:rPr>
              <a:t>requirements of an “overhaul” work scope </a:t>
            </a:r>
            <a:r>
              <a:rPr lang="en-US" sz="1600" b="1" dirty="0">
                <a:solidFill>
                  <a:srgbClr val="0070C0"/>
                </a:solidFill>
              </a:rPr>
              <a:t>for an LRU. This could result in a compliance statement of the LRU being “overhauled”, after completion of the MRBR task(s), per the supplier’s source documents (i.e., overhaul manual, CMM). </a:t>
            </a:r>
          </a:p>
          <a:p>
            <a:pPr marL="914400" lvl="2" indent="0">
              <a:buNone/>
            </a:pPr>
            <a:endParaRPr lang="en-US" sz="1600" b="1" dirty="0">
              <a:solidFill>
                <a:srgbClr val="0070C0"/>
              </a:solidFill>
            </a:endParaRPr>
          </a:p>
          <a:p>
            <a:pPr lvl="2"/>
            <a:r>
              <a:rPr lang="en-US" sz="1600" b="1" dirty="0">
                <a:solidFill>
                  <a:srgbClr val="0070C0"/>
                </a:solidFill>
              </a:rPr>
              <a:t>However, ever it is important when completing scheduled maintenance regulatory compliance statements that the MRBR specific task(s) tracking numbers be annotated in the compliance statement record. The compliance reference to the supplier/vendor source document (i.e., complied with overhaul manual XXX)  would not allow for MRBR task(s) compliance tracking. </a:t>
            </a:r>
          </a:p>
          <a:p>
            <a:pPr marL="914400" lvl="2" indent="0">
              <a:buNone/>
            </a:pPr>
            <a:endParaRPr lang="en-US" sz="1600" b="1" dirty="0">
              <a:latin typeface="+mn-lt"/>
            </a:endParaRPr>
          </a:p>
          <a:p>
            <a:pPr marL="914400" lvl="2" indent="0">
              <a:buNone/>
            </a:pPr>
            <a:endParaRPr lang="en-US" sz="1600" b="1" dirty="0"/>
          </a:p>
          <a:p>
            <a:pPr marL="914400" lvl="2" indent="0">
              <a:buNone/>
            </a:pPr>
            <a:endParaRPr lang="en-US" sz="1600" b="1" dirty="0">
              <a:latin typeface="+mn-lt"/>
            </a:endParaRPr>
          </a:p>
          <a:p>
            <a:pPr marL="914400" lvl="2" indent="0">
              <a:buNone/>
            </a:pPr>
            <a:endParaRPr lang="en-US" sz="1600" b="1" dirty="0"/>
          </a:p>
          <a:p>
            <a:pPr marL="914400" lvl="2" indent="0">
              <a:buNone/>
            </a:pPr>
            <a:endParaRPr lang="en-US" sz="1600" b="1" dirty="0">
              <a:latin typeface="+mn-lt"/>
            </a:endParaRPr>
          </a:p>
          <a:p>
            <a:pPr marL="914400" lvl="2" indent="0">
              <a:buNone/>
            </a:pPr>
            <a:endParaRPr lang="en-US" sz="1600" b="1" dirty="0"/>
          </a:p>
          <a:p>
            <a:pPr marL="914400" lvl="2" indent="0">
              <a:buNone/>
            </a:pPr>
            <a:r>
              <a:rPr lang="en-US" sz="1600" b="1" dirty="0">
                <a:latin typeface="+mn-lt"/>
              </a:rPr>
              <a:t>Recommendation</a:t>
            </a:r>
            <a:r>
              <a:rPr lang="en-US" sz="1600" dirty="0">
                <a:latin typeface="+mn-lt"/>
              </a:rPr>
              <a:t> </a:t>
            </a:r>
            <a:r>
              <a:rPr lang="en-US" sz="1600" dirty="0"/>
              <a:t>has two textual changes:</a:t>
            </a:r>
            <a:br>
              <a:rPr lang="en-US" sz="1600" dirty="0"/>
            </a:br>
            <a:endParaRPr lang="en-US" sz="1600" dirty="0">
              <a:latin typeface="+mn-lt"/>
            </a:endParaRPr>
          </a:p>
          <a:p>
            <a:pPr marL="914400" lvl="2" indent="0">
              <a:buNone/>
            </a:pPr>
            <a:r>
              <a:rPr lang="en-US" sz="1400" dirty="0"/>
              <a:t>1.)</a:t>
            </a:r>
            <a:br>
              <a:rPr lang="en-US" sz="1400" dirty="0"/>
            </a:br>
            <a:endParaRPr lang="en-US" sz="1400" dirty="0"/>
          </a:p>
        </p:txBody>
      </p:sp>
      <p:sp>
        <p:nvSpPr>
          <p:cNvPr id="2" name="Rectangle 4">
            <a:extLst>
              <a:ext uri="{FF2B5EF4-FFF2-40B4-BE49-F238E27FC236}">
                <a16:creationId xmlns:a16="http://schemas.microsoft.com/office/drawing/2014/main" id="{596E5810-F9E5-6D79-F365-44CEEDAA97DF}"/>
              </a:ext>
            </a:extLst>
          </p:cNvPr>
          <p:cNvSpPr txBox="1">
            <a:spLocks noChangeArrowheads="1"/>
          </p:cNvSpPr>
          <p:nvPr>
            <p:custDataLst>
              <p:tags r:id="rId1"/>
            </p:custDataLst>
          </p:nvPr>
        </p:nvSpPr>
        <p:spPr bwMode="auto">
          <a:xfrm>
            <a:off x="227013" y="0"/>
            <a:ext cx="8823325" cy="49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2000" dirty="0">
                <a:solidFill>
                  <a:srgbClr val="0070C0"/>
                </a:solidFill>
              </a:rPr>
              <a:t>CIP IND 2023-05 Rev. 1: OVERVIEW</a:t>
            </a:r>
          </a:p>
        </p:txBody>
      </p:sp>
    </p:spTree>
    <p:extLst>
      <p:ext uri="{BB962C8B-B14F-4D97-AF65-F5344CB8AC3E}">
        <p14:creationId xmlns:p14="http://schemas.microsoft.com/office/powerpoint/2010/main" val="3388463636"/>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54012" y="491351"/>
            <a:ext cx="8843962" cy="6249918"/>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Subtitle 2">
            <a:extLst>
              <a:ext uri="{FF2B5EF4-FFF2-40B4-BE49-F238E27FC236}">
                <a16:creationId xmlns:a16="http://schemas.microsoft.com/office/drawing/2014/main" id="{6418A2D8-7B55-D8B0-ABA9-4746A682625A}"/>
              </a:ext>
            </a:extLst>
          </p:cNvPr>
          <p:cNvSpPr txBox="1">
            <a:spLocks/>
          </p:cNvSpPr>
          <p:nvPr/>
        </p:nvSpPr>
        <p:spPr>
          <a:xfrm>
            <a:off x="645459" y="570154"/>
            <a:ext cx="8460441" cy="5454127"/>
          </a:xfrm>
          <a:prstGeom prst="rect">
            <a:avLst/>
          </a:prstGeom>
          <a:ln w="0" cap="flat" cmpd="sng" algn="ctr">
            <a:solidFill>
              <a:schemeClr val="bg1"/>
            </a:solidFill>
            <a:prstDash val="solid"/>
            <a:round/>
            <a:headEnd type="none" w="med" len="med"/>
            <a:tailEnd type="none" w="med" len="med"/>
          </a:ln>
        </p:spPr>
        <p:txBody>
          <a:bodyPr/>
          <a:lstStyle>
            <a:lvl1pPr marL="342900" indent="-342900" algn="l" defTabSz="914400" rtl="0" eaLnBrk="1" latinLnBrk="0" hangingPunct="1">
              <a:spcBef>
                <a:spcPct val="20000"/>
              </a:spcBef>
              <a:buFontTx/>
              <a:buNone/>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914400" lvl="2" indent="0">
              <a:buNone/>
            </a:pPr>
            <a:r>
              <a:rPr lang="en-US" sz="2000" b="1" dirty="0"/>
              <a:t>Significant Points</a:t>
            </a:r>
            <a:r>
              <a:rPr lang="en-US" sz="2000" dirty="0"/>
              <a:t>: </a:t>
            </a:r>
            <a:br>
              <a:rPr lang="en-US" sz="2000" dirty="0"/>
            </a:br>
            <a:endParaRPr lang="en-US" sz="2000" dirty="0"/>
          </a:p>
          <a:p>
            <a:pPr marL="914400" lvl="2" indent="0">
              <a:buNone/>
            </a:pPr>
            <a:r>
              <a:rPr lang="en-US" sz="2000" dirty="0">
                <a:latin typeface="+mn-lt"/>
              </a:rPr>
              <a:t>The CIP revision now reflects on the term “overhaul” in a manner as such: </a:t>
            </a:r>
          </a:p>
          <a:p>
            <a:pPr marL="914400" lvl="2" indent="0">
              <a:buNone/>
            </a:pPr>
            <a:endParaRPr lang="en-US" sz="2000" dirty="0"/>
          </a:p>
          <a:p>
            <a:pPr marL="914400" lvl="2" indent="0">
              <a:buNone/>
            </a:pPr>
            <a:r>
              <a:rPr lang="en-US" sz="2000" i="1" dirty="0">
                <a:solidFill>
                  <a:srgbClr val="0070C0"/>
                </a:solidFill>
                <a:latin typeface="+mn-lt"/>
              </a:rPr>
              <a:t>Compliance with MRBR task(s) may meet the requirements of an “overhaul”,</a:t>
            </a:r>
            <a:br>
              <a:rPr lang="en-US" sz="2000" i="1" dirty="0">
                <a:solidFill>
                  <a:srgbClr val="0070C0"/>
                </a:solidFill>
                <a:latin typeface="+mn-lt"/>
              </a:rPr>
            </a:br>
            <a:endParaRPr lang="en-US" sz="2000" i="1" dirty="0">
              <a:solidFill>
                <a:srgbClr val="0070C0"/>
              </a:solidFill>
              <a:latin typeface="+mn-lt"/>
            </a:endParaRPr>
          </a:p>
          <a:p>
            <a:pPr marL="914400" lvl="2" indent="0">
              <a:buNone/>
            </a:pPr>
            <a:r>
              <a:rPr lang="en-US" sz="2000" i="1" dirty="0">
                <a:solidFill>
                  <a:srgbClr val="0070C0"/>
                </a:solidFill>
              </a:rPr>
              <a:t>…however compliance with an “overhaul” will not ensure compliance with MRBR task(s).</a:t>
            </a:r>
            <a:r>
              <a:rPr lang="en-US" sz="2000" i="1" dirty="0">
                <a:solidFill>
                  <a:srgbClr val="0070C0"/>
                </a:solidFill>
                <a:latin typeface="+mn-lt"/>
              </a:rPr>
              <a:t> </a:t>
            </a:r>
            <a:br>
              <a:rPr lang="en-US" sz="1800" dirty="0">
                <a:latin typeface="+mn-lt"/>
              </a:rPr>
            </a:br>
            <a:br>
              <a:rPr lang="en-US" sz="1800" dirty="0">
                <a:latin typeface="+mn-lt"/>
              </a:rPr>
            </a:br>
            <a:endParaRPr lang="en-US" sz="1800" dirty="0">
              <a:latin typeface="+mn-lt"/>
            </a:endParaRPr>
          </a:p>
        </p:txBody>
      </p:sp>
      <p:sp>
        <p:nvSpPr>
          <p:cNvPr id="2" name="Rectangle 4">
            <a:extLst>
              <a:ext uri="{FF2B5EF4-FFF2-40B4-BE49-F238E27FC236}">
                <a16:creationId xmlns:a16="http://schemas.microsoft.com/office/drawing/2014/main" id="{596E5810-F9E5-6D79-F365-44CEEDAA97DF}"/>
              </a:ext>
            </a:extLst>
          </p:cNvPr>
          <p:cNvSpPr txBox="1">
            <a:spLocks noChangeArrowheads="1"/>
          </p:cNvSpPr>
          <p:nvPr>
            <p:custDataLst>
              <p:tags r:id="rId1"/>
            </p:custDataLst>
          </p:nvPr>
        </p:nvSpPr>
        <p:spPr bwMode="auto">
          <a:xfrm>
            <a:off x="227013" y="0"/>
            <a:ext cx="8823325" cy="49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2000" dirty="0">
                <a:solidFill>
                  <a:srgbClr val="0070C0"/>
                </a:solidFill>
              </a:rPr>
              <a:t>CIP IND 2023-05 Rev. 1: OVERVIEW</a:t>
            </a:r>
          </a:p>
        </p:txBody>
      </p:sp>
    </p:spTree>
    <p:extLst>
      <p:ext uri="{BB962C8B-B14F-4D97-AF65-F5344CB8AC3E}">
        <p14:creationId xmlns:p14="http://schemas.microsoft.com/office/powerpoint/2010/main" val="2787624548"/>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7F26AC-F54C-DA87-23B9-31C4F8B56DEA}"/>
            </a:ext>
          </a:extLst>
        </p:cNvPr>
        <p:cNvGrpSpPr/>
        <p:nvPr/>
      </p:nvGrpSpPr>
      <p:grpSpPr>
        <a:xfrm>
          <a:off x="0" y="0"/>
          <a:ext cx="0" cy="0"/>
          <a:chOff x="0" y="0"/>
          <a:chExt cx="0" cy="0"/>
        </a:xfrm>
      </p:grpSpPr>
      <p:grpSp>
        <p:nvGrpSpPr>
          <p:cNvPr id="67586" name="Group 43">
            <a:extLst>
              <a:ext uri="{FF2B5EF4-FFF2-40B4-BE49-F238E27FC236}">
                <a16:creationId xmlns:a16="http://schemas.microsoft.com/office/drawing/2014/main" id="{6C094DD6-F932-3EE9-F323-D847453A8662}"/>
              </a:ext>
            </a:extLst>
          </p:cNvPr>
          <p:cNvGrpSpPr>
            <a:grpSpLocks/>
          </p:cNvGrpSpPr>
          <p:nvPr/>
        </p:nvGrpSpPr>
        <p:grpSpPr bwMode="auto">
          <a:xfrm>
            <a:off x="354012" y="491351"/>
            <a:ext cx="8843962" cy="6249918"/>
            <a:chOff x="376355" y="1195180"/>
            <a:chExt cx="8843845" cy="5430433"/>
          </a:xfrm>
        </p:grpSpPr>
        <p:cxnSp>
          <p:nvCxnSpPr>
            <p:cNvPr id="46" name="Straight Connector 45">
              <a:extLst>
                <a:ext uri="{FF2B5EF4-FFF2-40B4-BE49-F238E27FC236}">
                  <a16:creationId xmlns:a16="http://schemas.microsoft.com/office/drawing/2014/main" id="{C572006F-E1C1-7C87-14E7-D624D836E072}"/>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60676ED1-E900-92CA-5661-2378699529E3}"/>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6E3ECDE0-AF66-AEE8-D18F-61F9E67B9A16}"/>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Subtitle 2">
            <a:extLst>
              <a:ext uri="{FF2B5EF4-FFF2-40B4-BE49-F238E27FC236}">
                <a16:creationId xmlns:a16="http://schemas.microsoft.com/office/drawing/2014/main" id="{AADEA2A7-F582-CAAC-376B-E18CA405496A}"/>
              </a:ext>
            </a:extLst>
          </p:cNvPr>
          <p:cNvSpPr txBox="1">
            <a:spLocks/>
          </p:cNvSpPr>
          <p:nvPr/>
        </p:nvSpPr>
        <p:spPr>
          <a:xfrm>
            <a:off x="645459" y="570154"/>
            <a:ext cx="8460441" cy="5454127"/>
          </a:xfrm>
          <a:prstGeom prst="rect">
            <a:avLst/>
          </a:prstGeom>
          <a:ln w="0" cap="flat" cmpd="sng" algn="ctr">
            <a:solidFill>
              <a:schemeClr val="bg1"/>
            </a:solidFill>
            <a:prstDash val="solid"/>
            <a:round/>
            <a:headEnd type="none" w="med" len="med"/>
            <a:tailEnd type="none" w="med" len="med"/>
          </a:ln>
        </p:spPr>
        <p:txBody>
          <a:bodyPr/>
          <a:lstStyle>
            <a:lvl1pPr marL="342900" indent="-342900" algn="l" defTabSz="914400" rtl="0" eaLnBrk="1" latinLnBrk="0" hangingPunct="1">
              <a:spcBef>
                <a:spcPct val="20000"/>
              </a:spcBef>
              <a:buFontTx/>
              <a:buNone/>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914400" lvl="2" indent="0">
              <a:buNone/>
            </a:pPr>
            <a:r>
              <a:rPr lang="en-US" sz="2000" b="1" dirty="0"/>
              <a:t>Significant Points</a:t>
            </a:r>
            <a:r>
              <a:rPr lang="en-US" sz="2000" dirty="0"/>
              <a:t>: </a:t>
            </a:r>
          </a:p>
          <a:p>
            <a:pPr marL="914400" lvl="2" indent="0">
              <a:buNone/>
            </a:pPr>
            <a:r>
              <a:rPr lang="en-US" sz="1800" dirty="0">
                <a:latin typeface="+mn-lt"/>
              </a:rPr>
              <a:t>The CIP has two recommendations of </a:t>
            </a:r>
            <a:r>
              <a:rPr lang="en-US" sz="1800" dirty="0"/>
              <a:t>two textual changes:</a:t>
            </a:r>
            <a:br>
              <a:rPr lang="en-US" sz="1800" dirty="0"/>
            </a:br>
            <a:endParaRPr lang="en-US" sz="1800" dirty="0">
              <a:latin typeface="+mn-lt"/>
            </a:endParaRPr>
          </a:p>
          <a:p>
            <a:pPr marL="288925" lvl="2" indent="0">
              <a:buNone/>
            </a:pPr>
            <a:r>
              <a:rPr lang="en-US" sz="1600" dirty="0"/>
              <a:t>1.)</a:t>
            </a:r>
            <a:br>
              <a:rPr lang="en-US" sz="1600" dirty="0"/>
            </a:br>
            <a:endParaRPr lang="en-US" sz="1600" dirty="0"/>
          </a:p>
        </p:txBody>
      </p:sp>
      <p:sp>
        <p:nvSpPr>
          <p:cNvPr id="2" name="Rectangle 4">
            <a:extLst>
              <a:ext uri="{FF2B5EF4-FFF2-40B4-BE49-F238E27FC236}">
                <a16:creationId xmlns:a16="http://schemas.microsoft.com/office/drawing/2014/main" id="{336D39CD-B05B-3EF7-10DA-719BA7171EFE}"/>
              </a:ext>
            </a:extLst>
          </p:cNvPr>
          <p:cNvSpPr txBox="1">
            <a:spLocks noChangeArrowheads="1"/>
          </p:cNvSpPr>
          <p:nvPr>
            <p:custDataLst>
              <p:tags r:id="rId1"/>
            </p:custDataLst>
          </p:nvPr>
        </p:nvSpPr>
        <p:spPr bwMode="auto">
          <a:xfrm>
            <a:off x="227013" y="0"/>
            <a:ext cx="8823325" cy="49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2000" dirty="0">
                <a:solidFill>
                  <a:srgbClr val="0070C0"/>
                </a:solidFill>
              </a:rPr>
              <a:t>CIP IND 2023-05 Rev. 1: OVERVIEW</a:t>
            </a:r>
          </a:p>
        </p:txBody>
      </p:sp>
      <p:pic>
        <p:nvPicPr>
          <p:cNvPr id="4" name="Picture 3">
            <a:extLst>
              <a:ext uri="{FF2B5EF4-FFF2-40B4-BE49-F238E27FC236}">
                <a16:creationId xmlns:a16="http://schemas.microsoft.com/office/drawing/2014/main" id="{207A479C-A0DF-66FB-677D-FD1751B5EB48}"/>
              </a:ext>
            </a:extLst>
          </p:cNvPr>
          <p:cNvPicPr>
            <a:picLocks noChangeAspect="1"/>
          </p:cNvPicPr>
          <p:nvPr/>
        </p:nvPicPr>
        <p:blipFill>
          <a:blip r:embed="rId5"/>
          <a:stretch>
            <a:fillRect/>
          </a:stretch>
        </p:blipFill>
        <p:spPr>
          <a:xfrm>
            <a:off x="1456381" y="1452940"/>
            <a:ext cx="6743401" cy="4015793"/>
          </a:xfrm>
          <a:prstGeom prst="rect">
            <a:avLst/>
          </a:prstGeom>
        </p:spPr>
      </p:pic>
      <p:sp>
        <p:nvSpPr>
          <p:cNvPr id="5" name="TextBox 4">
            <a:extLst>
              <a:ext uri="{FF2B5EF4-FFF2-40B4-BE49-F238E27FC236}">
                <a16:creationId xmlns:a16="http://schemas.microsoft.com/office/drawing/2014/main" id="{AE080420-6978-AE5A-8ED5-FDB14E826650}"/>
              </a:ext>
            </a:extLst>
          </p:cNvPr>
          <p:cNvSpPr txBox="1"/>
          <p:nvPr/>
        </p:nvSpPr>
        <p:spPr>
          <a:xfrm>
            <a:off x="2630607" y="3297217"/>
            <a:ext cx="4016136" cy="858866"/>
          </a:xfrm>
          <a:prstGeom prst="rect">
            <a:avLst/>
          </a:prstGeom>
          <a:noFill/>
        </p:spPr>
        <p:txBody>
          <a:bodyPr wrap="square" tIns="90000" bIns="90000" rtlCol="0">
            <a:spAutoFit/>
          </a:bodyPr>
          <a:lstStyle/>
          <a:p>
            <a:pPr algn="ctr"/>
            <a:r>
              <a:rPr lang="en-US" sz="4400" dirty="0">
                <a:solidFill>
                  <a:srgbClr val="FF0000"/>
                </a:solidFill>
              </a:rPr>
              <a:t>delete</a:t>
            </a:r>
          </a:p>
        </p:txBody>
      </p:sp>
      <p:sp>
        <p:nvSpPr>
          <p:cNvPr id="6" name="Rectangle: Rounded Corners 5">
            <a:extLst>
              <a:ext uri="{FF2B5EF4-FFF2-40B4-BE49-F238E27FC236}">
                <a16:creationId xmlns:a16="http://schemas.microsoft.com/office/drawing/2014/main" id="{EDFFCAD3-870C-92C4-69D3-E62260892ECB}"/>
              </a:ext>
            </a:extLst>
          </p:cNvPr>
          <p:cNvSpPr/>
          <p:nvPr/>
        </p:nvSpPr>
        <p:spPr bwMode="gray">
          <a:xfrm>
            <a:off x="4393096" y="5059017"/>
            <a:ext cx="894521" cy="248479"/>
          </a:xfrm>
          <a:prstGeom prst="roundRect">
            <a:avLst/>
          </a:prstGeom>
          <a:solidFill>
            <a:srgbClr val="92D050">
              <a:alpha val="43000"/>
            </a:srgbClr>
          </a:solidFill>
          <a:ln w="9525">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nchorCtr="0"/>
          <a:lstStyle/>
          <a:p>
            <a:pPr algn="ctr"/>
            <a:endParaRPr lang="en-US"/>
          </a:p>
        </p:txBody>
      </p:sp>
    </p:spTree>
    <p:extLst>
      <p:ext uri="{BB962C8B-B14F-4D97-AF65-F5344CB8AC3E}">
        <p14:creationId xmlns:p14="http://schemas.microsoft.com/office/powerpoint/2010/main" val="3211453689"/>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AD81C7-9721-6136-F182-0EF8126A10EB}"/>
            </a:ext>
          </a:extLst>
        </p:cNvPr>
        <p:cNvGrpSpPr/>
        <p:nvPr/>
      </p:nvGrpSpPr>
      <p:grpSpPr>
        <a:xfrm>
          <a:off x="0" y="0"/>
          <a:ext cx="0" cy="0"/>
          <a:chOff x="0" y="0"/>
          <a:chExt cx="0" cy="0"/>
        </a:xfrm>
      </p:grpSpPr>
      <p:grpSp>
        <p:nvGrpSpPr>
          <p:cNvPr id="67586" name="Group 43">
            <a:extLst>
              <a:ext uri="{FF2B5EF4-FFF2-40B4-BE49-F238E27FC236}">
                <a16:creationId xmlns:a16="http://schemas.microsoft.com/office/drawing/2014/main" id="{0B24E055-4807-A198-71C8-E671DF2A7DA1}"/>
              </a:ext>
            </a:extLst>
          </p:cNvPr>
          <p:cNvGrpSpPr>
            <a:grpSpLocks/>
          </p:cNvGrpSpPr>
          <p:nvPr/>
        </p:nvGrpSpPr>
        <p:grpSpPr bwMode="auto">
          <a:xfrm>
            <a:off x="354012" y="491351"/>
            <a:ext cx="8843962" cy="6249918"/>
            <a:chOff x="376355" y="1195180"/>
            <a:chExt cx="8843845" cy="5430433"/>
          </a:xfrm>
        </p:grpSpPr>
        <p:cxnSp>
          <p:nvCxnSpPr>
            <p:cNvPr id="46" name="Straight Connector 45">
              <a:extLst>
                <a:ext uri="{FF2B5EF4-FFF2-40B4-BE49-F238E27FC236}">
                  <a16:creationId xmlns:a16="http://schemas.microsoft.com/office/drawing/2014/main" id="{1D3E2E99-9C58-9BE8-5214-C6B0D06835D8}"/>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0752AC5E-5E6F-219C-2624-9CE8F88FAC0A}"/>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6BD3E18F-2207-4E7B-64E7-627B319E498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Subtitle 2">
            <a:extLst>
              <a:ext uri="{FF2B5EF4-FFF2-40B4-BE49-F238E27FC236}">
                <a16:creationId xmlns:a16="http://schemas.microsoft.com/office/drawing/2014/main" id="{F2BD7555-CDA0-CFE3-4869-0150EE093CAB}"/>
              </a:ext>
            </a:extLst>
          </p:cNvPr>
          <p:cNvSpPr txBox="1">
            <a:spLocks/>
          </p:cNvSpPr>
          <p:nvPr/>
        </p:nvSpPr>
        <p:spPr>
          <a:xfrm>
            <a:off x="645459" y="570154"/>
            <a:ext cx="8460441" cy="5454127"/>
          </a:xfrm>
          <a:prstGeom prst="rect">
            <a:avLst/>
          </a:prstGeom>
          <a:ln w="0" cap="flat" cmpd="sng" algn="ctr">
            <a:solidFill>
              <a:schemeClr val="bg1"/>
            </a:solidFill>
            <a:prstDash val="solid"/>
            <a:round/>
            <a:headEnd type="none" w="med" len="med"/>
            <a:tailEnd type="none" w="med" len="med"/>
          </a:ln>
        </p:spPr>
        <p:txBody>
          <a:bodyPr/>
          <a:lstStyle>
            <a:lvl1pPr marL="342900" indent="-342900" algn="l" defTabSz="914400" rtl="0" eaLnBrk="1" latinLnBrk="0" hangingPunct="1">
              <a:spcBef>
                <a:spcPct val="20000"/>
              </a:spcBef>
              <a:buFontTx/>
              <a:buNone/>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914400" lvl="2" indent="0">
              <a:buNone/>
            </a:pPr>
            <a:r>
              <a:rPr lang="en-US" sz="2000" b="1" dirty="0"/>
              <a:t>Significant Points</a:t>
            </a:r>
            <a:r>
              <a:rPr lang="en-US" sz="2000" dirty="0"/>
              <a:t>: </a:t>
            </a:r>
          </a:p>
          <a:p>
            <a:pPr marL="914400" lvl="2" indent="0">
              <a:buNone/>
            </a:pPr>
            <a:r>
              <a:rPr lang="en-US" sz="1800" dirty="0">
                <a:latin typeface="+mn-lt"/>
              </a:rPr>
              <a:t>The CIP has two recommendations of </a:t>
            </a:r>
            <a:r>
              <a:rPr lang="en-US" sz="1800" dirty="0"/>
              <a:t>two textual changes:</a:t>
            </a:r>
            <a:br>
              <a:rPr lang="en-US" sz="1800" dirty="0"/>
            </a:br>
            <a:endParaRPr lang="en-US" sz="1800" dirty="0">
              <a:latin typeface="+mn-lt"/>
            </a:endParaRPr>
          </a:p>
          <a:p>
            <a:pPr marL="288925" lvl="2" indent="0">
              <a:buNone/>
            </a:pPr>
            <a:r>
              <a:rPr lang="en-US" sz="1600" dirty="0"/>
              <a:t>2.)</a:t>
            </a:r>
            <a:br>
              <a:rPr lang="en-US" sz="1600" dirty="0"/>
            </a:br>
            <a:endParaRPr lang="en-US" sz="1600" dirty="0"/>
          </a:p>
        </p:txBody>
      </p:sp>
      <p:sp>
        <p:nvSpPr>
          <p:cNvPr id="2" name="Rectangle 4">
            <a:extLst>
              <a:ext uri="{FF2B5EF4-FFF2-40B4-BE49-F238E27FC236}">
                <a16:creationId xmlns:a16="http://schemas.microsoft.com/office/drawing/2014/main" id="{3E7FC300-7343-CA55-ED67-6A0C70516C1E}"/>
              </a:ext>
            </a:extLst>
          </p:cNvPr>
          <p:cNvSpPr txBox="1">
            <a:spLocks noChangeArrowheads="1"/>
          </p:cNvSpPr>
          <p:nvPr>
            <p:custDataLst>
              <p:tags r:id="rId1"/>
            </p:custDataLst>
          </p:nvPr>
        </p:nvSpPr>
        <p:spPr bwMode="auto">
          <a:xfrm>
            <a:off x="227013" y="0"/>
            <a:ext cx="8823325" cy="49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2000" dirty="0">
                <a:solidFill>
                  <a:srgbClr val="0070C0"/>
                </a:solidFill>
              </a:rPr>
              <a:t>CIP IND 2023-05 Rev. 1: OVERVIEW</a:t>
            </a:r>
          </a:p>
        </p:txBody>
      </p:sp>
      <p:pic>
        <p:nvPicPr>
          <p:cNvPr id="5" name="Picture 4">
            <a:extLst>
              <a:ext uri="{FF2B5EF4-FFF2-40B4-BE49-F238E27FC236}">
                <a16:creationId xmlns:a16="http://schemas.microsoft.com/office/drawing/2014/main" id="{AE6359D0-0A86-EC13-79FD-44E0343CD5F6}"/>
              </a:ext>
            </a:extLst>
          </p:cNvPr>
          <p:cNvPicPr>
            <a:picLocks noChangeAspect="1"/>
          </p:cNvPicPr>
          <p:nvPr/>
        </p:nvPicPr>
        <p:blipFill>
          <a:blip r:embed="rId5"/>
          <a:stretch>
            <a:fillRect/>
          </a:stretch>
        </p:blipFill>
        <p:spPr>
          <a:xfrm>
            <a:off x="1461913" y="1613446"/>
            <a:ext cx="7543265" cy="2816667"/>
          </a:xfrm>
          <a:prstGeom prst="rect">
            <a:avLst/>
          </a:prstGeom>
        </p:spPr>
      </p:pic>
      <p:sp>
        <p:nvSpPr>
          <p:cNvPr id="6" name="TextBox 5">
            <a:extLst>
              <a:ext uri="{FF2B5EF4-FFF2-40B4-BE49-F238E27FC236}">
                <a16:creationId xmlns:a16="http://schemas.microsoft.com/office/drawing/2014/main" id="{C527057A-7F62-5E5A-B097-9F1598FF5741}"/>
              </a:ext>
            </a:extLst>
          </p:cNvPr>
          <p:cNvSpPr txBox="1"/>
          <p:nvPr/>
        </p:nvSpPr>
        <p:spPr>
          <a:xfrm>
            <a:off x="4124739" y="2104803"/>
            <a:ext cx="4016136" cy="1012755"/>
          </a:xfrm>
          <a:prstGeom prst="rect">
            <a:avLst/>
          </a:prstGeom>
          <a:noFill/>
        </p:spPr>
        <p:txBody>
          <a:bodyPr wrap="square" tIns="90000" bIns="90000" rtlCol="0">
            <a:spAutoFit/>
          </a:bodyPr>
          <a:lstStyle/>
          <a:p>
            <a:pPr algn="ctr"/>
            <a:r>
              <a:rPr lang="en-US" sz="5400" dirty="0">
                <a:solidFill>
                  <a:srgbClr val="FF0000"/>
                </a:solidFill>
              </a:rPr>
              <a:t>delete</a:t>
            </a:r>
          </a:p>
        </p:txBody>
      </p:sp>
    </p:spTree>
    <p:extLst>
      <p:ext uri="{BB962C8B-B14F-4D97-AF65-F5344CB8AC3E}">
        <p14:creationId xmlns:p14="http://schemas.microsoft.com/office/powerpoint/2010/main" val="585921088"/>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65538" name="Object 2" hidden="1">
            <a:extLst>
              <a:ext uri="{FF2B5EF4-FFF2-40B4-BE49-F238E27FC236}">
                <a16:creationId xmlns:a16="http://schemas.microsoft.com/office/drawing/2014/main" id="{75572EB7-8F33-67BA-607B-25E5CF2FE74E}"/>
              </a:ext>
            </a:extLst>
          </p:cNvPr>
          <p:cNvGraphicFramePr>
            <a:graphicFrameLocks noChangeAspect="1"/>
          </p:cNvGraphicFramePr>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name="think-cell Slide" r:id="rId3" imgW="360" imgH="360" progId="">
                  <p:embed/>
                </p:oleObj>
              </mc:Choice>
              <mc:Fallback>
                <p:oleObj name="think-cell Slide" r:id="rId3" imgW="360" imgH="360" progId="">
                  <p:embed/>
                  <p:pic>
                    <p:nvPicPr>
                      <p:cNvPr id="65538" name="Object 2" hidden="1">
                        <a:extLst>
                          <a:ext uri="{FF2B5EF4-FFF2-40B4-BE49-F238E27FC236}">
                            <a16:creationId xmlns:a16="http://schemas.microsoft.com/office/drawing/2014/main" id="{75572EB7-8F33-67BA-607B-25E5CF2FE74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Rectangle 4">
            <a:extLst>
              <a:ext uri="{FF2B5EF4-FFF2-40B4-BE49-F238E27FC236}">
                <a16:creationId xmlns:a16="http://schemas.microsoft.com/office/drawing/2014/main" id="{D2962F03-B5BC-0766-D89D-CF1C6AE01B10}"/>
              </a:ext>
            </a:extLst>
          </p:cNvPr>
          <p:cNvSpPr/>
          <p:nvPr/>
        </p:nvSpPr>
        <p:spPr>
          <a:xfrm>
            <a:off x="1262585" y="6149732"/>
            <a:ext cx="6026168" cy="377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en-US" sz="1400" dirty="0">
                <a:solidFill>
                  <a:srgbClr val="4D4D4D"/>
                </a:solidFill>
                <a:cs typeface="Arial" pitchFamily="34" charset="0"/>
              </a:rPr>
              <a:t>May 13-17, 2024</a:t>
            </a:r>
          </a:p>
        </p:txBody>
      </p:sp>
      <p:pic>
        <p:nvPicPr>
          <p:cNvPr id="65540" name="Picture 6" descr="Color Logo Horz with tag.jpg">
            <a:extLst>
              <a:ext uri="{FF2B5EF4-FFF2-40B4-BE49-F238E27FC236}">
                <a16:creationId xmlns:a16="http://schemas.microsoft.com/office/drawing/2014/main" id="{D0C750D5-8B21-7F74-21A7-CC326D1A16E4}"/>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68474" y="519355"/>
            <a:ext cx="4738688"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2328E2DB-DC06-0FD7-5705-DB61F933EB8B}"/>
              </a:ext>
            </a:extLst>
          </p:cNvPr>
          <p:cNvSpPr txBox="1"/>
          <p:nvPr/>
        </p:nvSpPr>
        <p:spPr>
          <a:xfrm>
            <a:off x="1262585" y="2540967"/>
            <a:ext cx="7315200" cy="3370666"/>
          </a:xfrm>
          <a:prstGeom prst="rect">
            <a:avLst/>
          </a:prstGeom>
          <a:noFill/>
        </p:spPr>
        <p:txBody>
          <a:bodyPr wrap="square">
            <a:spAutoFit/>
          </a:bodyPr>
          <a:lstStyle/>
          <a:p>
            <a:pPr>
              <a:lnSpc>
                <a:spcPct val="150000"/>
              </a:lnSpc>
            </a:pPr>
            <a:r>
              <a:rPr lang="en-US" b="1" dirty="0"/>
              <a:t>Chakraborty, Atanu 	atanu.chakraborty@flyjazz.ca</a:t>
            </a:r>
          </a:p>
          <a:p>
            <a:pPr>
              <a:lnSpc>
                <a:spcPct val="150000"/>
              </a:lnSpc>
            </a:pPr>
            <a:r>
              <a:rPr lang="en-US" b="1" dirty="0"/>
              <a:t>Chris Carnucci 		Chris.Carnucci@wnco.com</a:t>
            </a:r>
          </a:p>
          <a:p>
            <a:pPr>
              <a:lnSpc>
                <a:spcPct val="150000"/>
              </a:lnSpc>
            </a:pPr>
            <a:r>
              <a:rPr lang="en-US" b="1" dirty="0"/>
              <a:t>Cooke, Damon 		Damon.Cooke@allegiantair.com </a:t>
            </a:r>
          </a:p>
          <a:p>
            <a:pPr>
              <a:lnSpc>
                <a:spcPct val="150000"/>
              </a:lnSpc>
            </a:pPr>
            <a:r>
              <a:rPr lang="en-US" b="1" dirty="0"/>
              <a:t>Batalha, Alessandra 	alessandra.batalha@wisk.aero </a:t>
            </a:r>
          </a:p>
          <a:p>
            <a:pPr>
              <a:lnSpc>
                <a:spcPct val="150000"/>
              </a:lnSpc>
            </a:pPr>
            <a:r>
              <a:rPr lang="en-US" b="1" dirty="0"/>
              <a:t>Benson, Avril 		avril.benson@aa.com </a:t>
            </a:r>
          </a:p>
          <a:p>
            <a:pPr>
              <a:lnSpc>
                <a:spcPct val="150000"/>
              </a:lnSpc>
            </a:pPr>
            <a:r>
              <a:rPr lang="en-US" b="1" dirty="0"/>
              <a:t>Berger, Kevin		kberger@airlines.org</a:t>
            </a:r>
          </a:p>
          <a:p>
            <a:pPr>
              <a:lnSpc>
                <a:spcPct val="150000"/>
              </a:lnSpc>
            </a:pPr>
            <a:r>
              <a:rPr lang="en-US" b="1" dirty="0"/>
              <a:t>Di Flores 		dither.flores@wisk.aero</a:t>
            </a:r>
          </a:p>
          <a:p>
            <a:pPr>
              <a:lnSpc>
                <a:spcPct val="150000"/>
              </a:lnSpc>
            </a:pPr>
            <a:r>
              <a:rPr lang="en-US" b="1" dirty="0"/>
              <a:t>George Weed 		george.weed@fedex.com</a:t>
            </a:r>
          </a:p>
          <a:p>
            <a:pPr>
              <a:lnSpc>
                <a:spcPct val="150000"/>
              </a:lnSpc>
            </a:pPr>
            <a:r>
              <a:rPr lang="en-US" b="1" dirty="0"/>
              <a:t>Leonard Beauchemin	lbeauchemin@aerotechna.com</a:t>
            </a:r>
          </a:p>
        </p:txBody>
      </p:sp>
      <p:graphicFrame>
        <p:nvGraphicFramePr>
          <p:cNvPr id="6" name="Diagram 5">
            <a:extLst>
              <a:ext uri="{FF2B5EF4-FFF2-40B4-BE49-F238E27FC236}">
                <a16:creationId xmlns:a16="http://schemas.microsoft.com/office/drawing/2014/main" id="{F5043EB4-1A28-B556-BD64-848CCF83FE0F}"/>
              </a:ext>
            </a:extLst>
          </p:cNvPr>
          <p:cNvGraphicFramePr/>
          <p:nvPr>
            <p:extLst>
              <p:ext uri="{D42A27DB-BD31-4B8C-83A1-F6EECF244321}">
                <p14:modId xmlns:p14="http://schemas.microsoft.com/office/powerpoint/2010/main" val="2471423450"/>
              </p:ext>
            </p:extLst>
          </p:nvPr>
        </p:nvGraphicFramePr>
        <p:xfrm>
          <a:off x="2656643" y="1932384"/>
          <a:ext cx="3238051" cy="48953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3974679084"/>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54012" y="491351"/>
            <a:ext cx="8843962" cy="6249918"/>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Subtitle 2">
            <a:extLst>
              <a:ext uri="{FF2B5EF4-FFF2-40B4-BE49-F238E27FC236}">
                <a16:creationId xmlns:a16="http://schemas.microsoft.com/office/drawing/2014/main" id="{6418A2D8-7B55-D8B0-ABA9-4746A682625A}"/>
              </a:ext>
            </a:extLst>
          </p:cNvPr>
          <p:cNvSpPr txBox="1">
            <a:spLocks/>
          </p:cNvSpPr>
          <p:nvPr/>
        </p:nvSpPr>
        <p:spPr>
          <a:xfrm>
            <a:off x="408454" y="571361"/>
            <a:ext cx="8937565" cy="4175914"/>
          </a:xfrm>
          <a:prstGeom prst="rect">
            <a:avLst/>
          </a:prstGeom>
          <a:ln w="0" cap="flat" cmpd="sng" algn="ctr">
            <a:solidFill>
              <a:schemeClr val="bg1"/>
            </a:solidFill>
            <a:prstDash val="solid"/>
            <a:round/>
            <a:headEnd type="none" w="med" len="med"/>
            <a:tailEnd type="none" w="med" len="med"/>
          </a:ln>
        </p:spPr>
        <p:txBody>
          <a:bodyPr/>
          <a:lstStyle>
            <a:lvl1pPr marL="342900" indent="-342900" algn="l" defTabSz="914400" rtl="0" eaLnBrk="1" latinLnBrk="0" hangingPunct="1">
              <a:spcBef>
                <a:spcPct val="20000"/>
              </a:spcBef>
              <a:buFontTx/>
              <a:buNone/>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1800" b="1" dirty="0">
              <a:latin typeface="+mn-lt"/>
            </a:endParaRPr>
          </a:p>
          <a:p>
            <a:endParaRPr lang="en-US" sz="1800" b="1" dirty="0">
              <a:latin typeface="+mn-lt"/>
            </a:endParaRPr>
          </a:p>
          <a:p>
            <a:r>
              <a:rPr lang="en-US" sz="1800" b="1" dirty="0">
                <a:latin typeface="+mn-lt"/>
              </a:rPr>
              <a:t>Three CIPs have been developed to address issues raised and agreed upon to address CIP 2023-04: </a:t>
            </a:r>
          </a:p>
          <a:p>
            <a:endParaRPr lang="en-US" sz="1800" dirty="0">
              <a:latin typeface="+mn-lt"/>
            </a:endParaRPr>
          </a:p>
          <a:p>
            <a:pPr marL="744538" indent="-228600"/>
            <a:endParaRPr lang="en-US" sz="1800" dirty="0">
              <a:latin typeface="+mn-lt"/>
            </a:endParaRPr>
          </a:p>
          <a:p>
            <a:pPr marL="744538" lvl="2">
              <a:buFont typeface="+mj-lt"/>
              <a:buAutoNum type="arabicPeriod"/>
            </a:pPr>
            <a:r>
              <a:rPr lang="en-US" sz="2000" i="1" dirty="0">
                <a:latin typeface="+mn-lt"/>
              </a:rPr>
              <a:t>CIP IND 2023-04 Definition “Off-aircraft” </a:t>
            </a:r>
            <a:r>
              <a:rPr lang="en-US" sz="2000" i="1" dirty="0">
                <a:solidFill>
                  <a:srgbClr val="FF0000"/>
                </a:solidFill>
                <a:latin typeface="+mn-lt"/>
              </a:rPr>
              <a:t>-CLOSED</a:t>
            </a:r>
            <a:br>
              <a:rPr lang="en-US" sz="2000" i="1" dirty="0">
                <a:latin typeface="+mn-lt"/>
              </a:rPr>
            </a:br>
            <a:endParaRPr lang="en-US" sz="2000" i="1" dirty="0">
              <a:latin typeface="+mn-lt"/>
            </a:endParaRPr>
          </a:p>
          <a:p>
            <a:pPr marL="744538" lvl="2">
              <a:buFont typeface="+mj-lt"/>
              <a:buAutoNum type="arabicPeriod"/>
            </a:pPr>
            <a:r>
              <a:rPr lang="en-US" sz="2000" i="1" dirty="0">
                <a:latin typeface="+mn-lt"/>
              </a:rPr>
              <a:t>CIP IND 2023-05 Latent use of the term “Overhaul”  </a:t>
            </a:r>
            <a:r>
              <a:rPr lang="en-US" sz="2000" i="1" dirty="0">
                <a:solidFill>
                  <a:srgbClr val="0070C0"/>
                </a:solidFill>
                <a:latin typeface="+mn-lt"/>
              </a:rPr>
              <a:t>- Under </a:t>
            </a:r>
            <a:r>
              <a:rPr lang="en-US" sz="2000" i="1" dirty="0">
                <a:solidFill>
                  <a:srgbClr val="0070C0"/>
                </a:solidFill>
              </a:rPr>
              <a:t>R</a:t>
            </a:r>
            <a:r>
              <a:rPr lang="en-US" sz="2000" i="1" dirty="0">
                <a:solidFill>
                  <a:srgbClr val="0070C0"/>
                </a:solidFill>
                <a:latin typeface="+mn-lt"/>
              </a:rPr>
              <a:t>evision</a:t>
            </a:r>
            <a:br>
              <a:rPr lang="en-US" sz="2000" i="1" dirty="0">
                <a:latin typeface="+mn-lt"/>
              </a:rPr>
            </a:br>
            <a:endParaRPr lang="en-US" sz="2000" i="1" dirty="0">
              <a:latin typeface="+mn-lt"/>
            </a:endParaRPr>
          </a:p>
          <a:p>
            <a:pPr marL="744538" lvl="2">
              <a:buFont typeface="+mj-lt"/>
              <a:buAutoNum type="arabicPeriod"/>
            </a:pPr>
            <a:r>
              <a:rPr lang="en-US" sz="2000" i="1" dirty="0">
                <a:latin typeface="+mn-lt"/>
              </a:rPr>
              <a:t>CIP IND 2023-06 MRBR Tasks ICAs CMM Policy (Rev 7) - </a:t>
            </a:r>
            <a:r>
              <a:rPr lang="en-US" sz="2000" i="1" dirty="0">
                <a:solidFill>
                  <a:srgbClr val="FF0000"/>
                </a:solidFill>
                <a:latin typeface="+mn-lt"/>
              </a:rPr>
              <a:t>CLOSED</a:t>
            </a:r>
          </a:p>
        </p:txBody>
      </p:sp>
      <p:sp>
        <p:nvSpPr>
          <p:cNvPr id="2" name="Rectangle 4">
            <a:extLst>
              <a:ext uri="{FF2B5EF4-FFF2-40B4-BE49-F238E27FC236}">
                <a16:creationId xmlns:a16="http://schemas.microsoft.com/office/drawing/2014/main" id="{596E5810-F9E5-6D79-F365-44CEEDAA97DF}"/>
              </a:ext>
            </a:extLst>
          </p:cNvPr>
          <p:cNvSpPr txBox="1">
            <a:spLocks noChangeArrowheads="1"/>
          </p:cNvSpPr>
          <p:nvPr>
            <p:custDataLst>
              <p:tags r:id="rId1"/>
            </p:custDataLst>
          </p:nvPr>
        </p:nvSpPr>
        <p:spPr bwMode="auto">
          <a:xfrm>
            <a:off x="227013" y="0"/>
            <a:ext cx="8823325" cy="49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2000" dirty="0">
                <a:solidFill>
                  <a:schemeClr val="tx1"/>
                </a:solidFill>
              </a:rPr>
              <a:t>CIP DEVELOPMENT BY MPIG</a:t>
            </a:r>
            <a:endParaRPr lang="en-US" altLang="en-US" sz="2000" dirty="0">
              <a:solidFill>
                <a:schemeClr val="accent2"/>
              </a:solidFill>
            </a:endParaRPr>
          </a:p>
        </p:txBody>
      </p:sp>
    </p:spTree>
    <p:extLst>
      <p:ext uri="{BB962C8B-B14F-4D97-AF65-F5344CB8AC3E}">
        <p14:creationId xmlns:p14="http://schemas.microsoft.com/office/powerpoint/2010/main" val="2192248805"/>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54012" y="491351"/>
            <a:ext cx="8843962" cy="6249918"/>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Subtitle 2">
            <a:extLst>
              <a:ext uri="{FF2B5EF4-FFF2-40B4-BE49-F238E27FC236}">
                <a16:creationId xmlns:a16="http://schemas.microsoft.com/office/drawing/2014/main" id="{6418A2D8-7B55-D8B0-ABA9-4746A682625A}"/>
              </a:ext>
            </a:extLst>
          </p:cNvPr>
          <p:cNvSpPr txBox="1">
            <a:spLocks/>
          </p:cNvSpPr>
          <p:nvPr/>
        </p:nvSpPr>
        <p:spPr>
          <a:xfrm>
            <a:off x="645459" y="649545"/>
            <a:ext cx="8460441" cy="4910344"/>
          </a:xfrm>
          <a:prstGeom prst="rect">
            <a:avLst/>
          </a:prstGeom>
          <a:ln w="0" cap="flat" cmpd="sng" algn="ctr">
            <a:solidFill>
              <a:schemeClr val="bg1"/>
            </a:solidFill>
            <a:prstDash val="solid"/>
            <a:round/>
            <a:headEnd type="none" w="med" len="med"/>
            <a:tailEnd type="none" w="med" len="med"/>
          </a:ln>
        </p:spPr>
        <p:txBody>
          <a:bodyPr/>
          <a:lstStyle>
            <a:lvl1pPr marL="342900" indent="-342900" algn="l" defTabSz="914400" rtl="0" eaLnBrk="1" latinLnBrk="0" hangingPunct="1">
              <a:spcBef>
                <a:spcPct val="20000"/>
              </a:spcBef>
              <a:buFontTx/>
              <a:buNone/>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b="1" i="1" dirty="0">
                <a:latin typeface="+mn-lt"/>
              </a:rPr>
              <a:t>The CIP EASA 2023-04 </a:t>
            </a:r>
            <a:r>
              <a:rPr lang="en-US" sz="1800" b="1" dirty="0">
                <a:latin typeface="+mn-lt"/>
              </a:rPr>
              <a:t>identifies several issues of significance:</a:t>
            </a:r>
            <a:br>
              <a:rPr lang="en-US" sz="1800" b="1" dirty="0">
                <a:latin typeface="+mn-lt"/>
              </a:rPr>
            </a:br>
            <a:endParaRPr lang="en-US" sz="1800" b="1" dirty="0">
              <a:latin typeface="+mn-lt"/>
            </a:endParaRPr>
          </a:p>
          <a:p>
            <a:pPr>
              <a:buFont typeface="Wingdings" panose="05000000000000000000" pitchFamily="2" charset="2"/>
              <a:buChar char="Ø"/>
            </a:pPr>
            <a:r>
              <a:rPr lang="en-US" sz="1600" dirty="0">
                <a:latin typeface="+mn-lt"/>
              </a:rPr>
              <a:t>There is </a:t>
            </a:r>
            <a:r>
              <a:rPr lang="en-US" sz="1600" b="1" dirty="0">
                <a:latin typeface="+mn-lt"/>
              </a:rPr>
              <a:t>lack of clarity </a:t>
            </a:r>
            <a:r>
              <a:rPr lang="en-US" sz="1600" dirty="0">
                <a:latin typeface="+mn-lt"/>
              </a:rPr>
              <a:t>of the term “off-wing”, overhaul and restoration task collectively. </a:t>
            </a:r>
            <a:br>
              <a:rPr lang="en-US" sz="1600" dirty="0">
                <a:latin typeface="+mn-lt"/>
              </a:rPr>
            </a:br>
            <a:endParaRPr lang="en-US" sz="1600" dirty="0">
              <a:latin typeface="+mn-lt"/>
            </a:endParaRPr>
          </a:p>
          <a:p>
            <a:pPr>
              <a:buFont typeface="Wingdings" panose="05000000000000000000" pitchFamily="2" charset="2"/>
              <a:buChar char="Ø"/>
            </a:pPr>
            <a:r>
              <a:rPr lang="en-US" sz="1600" dirty="0">
                <a:latin typeface="+mn-lt"/>
              </a:rPr>
              <a:t>The issue statements points to consolidation of </a:t>
            </a:r>
            <a:r>
              <a:rPr lang="en-US" sz="1600" b="1" dirty="0">
                <a:latin typeface="+mn-lt"/>
              </a:rPr>
              <a:t>different task </a:t>
            </a:r>
            <a:r>
              <a:rPr lang="en-US" sz="1600" dirty="0">
                <a:latin typeface="+mn-lt"/>
              </a:rPr>
              <a:t>into </a:t>
            </a:r>
            <a:r>
              <a:rPr lang="en-US" sz="1600" b="1" dirty="0">
                <a:latin typeface="+mn-lt"/>
              </a:rPr>
              <a:t>“off-aircraft restoration”</a:t>
            </a:r>
            <a:r>
              <a:rPr lang="en-US" sz="1600" dirty="0">
                <a:latin typeface="+mn-lt"/>
              </a:rPr>
              <a:t> implying packaging.</a:t>
            </a:r>
            <a:br>
              <a:rPr lang="en-US" sz="1600" dirty="0">
                <a:latin typeface="+mn-lt"/>
              </a:rPr>
            </a:br>
            <a:r>
              <a:rPr lang="en-US" sz="1600" dirty="0">
                <a:latin typeface="+mn-lt"/>
              </a:rPr>
              <a:t> </a:t>
            </a:r>
          </a:p>
          <a:p>
            <a:pPr>
              <a:buFont typeface="Wingdings" panose="05000000000000000000" pitchFamily="2" charset="2"/>
              <a:buChar char="Ø"/>
            </a:pPr>
            <a:r>
              <a:rPr lang="en-US" sz="1800" dirty="0">
                <a:latin typeface="+mn-lt"/>
              </a:rPr>
              <a:t>The issue statement reflects on the usage of the wording “</a:t>
            </a:r>
            <a:r>
              <a:rPr lang="en-US" sz="1800" b="1" dirty="0">
                <a:latin typeface="+mn-lt"/>
              </a:rPr>
              <a:t>complete overhaul</a:t>
            </a:r>
            <a:r>
              <a:rPr lang="en-US" sz="1800" dirty="0">
                <a:latin typeface="+mn-lt"/>
              </a:rPr>
              <a:t>” currently published in MSG-3. The paper goes forward to recommend that the </a:t>
            </a:r>
            <a:r>
              <a:rPr lang="en-US" sz="1800" b="1" dirty="0">
                <a:latin typeface="+mn-lt"/>
              </a:rPr>
              <a:t>philosophy of “overhaul”</a:t>
            </a:r>
            <a:r>
              <a:rPr lang="en-US" sz="1800" dirty="0">
                <a:latin typeface="+mn-lt"/>
              </a:rPr>
              <a:t> be reintroduced into MSG-3 by adding a glossary definition for overhaul.</a:t>
            </a:r>
            <a:br>
              <a:rPr lang="en-US" sz="1800" dirty="0">
                <a:latin typeface="+mn-lt"/>
              </a:rPr>
            </a:br>
            <a:endParaRPr lang="en-US" sz="1800" dirty="0">
              <a:latin typeface="+mn-lt"/>
            </a:endParaRPr>
          </a:p>
          <a:p>
            <a:pPr>
              <a:buFont typeface="Wingdings" panose="05000000000000000000" pitchFamily="2" charset="2"/>
              <a:buChar char="Ø"/>
            </a:pPr>
            <a:r>
              <a:rPr lang="en-US" sz="1600" dirty="0">
                <a:latin typeface="+mn-lt"/>
              </a:rPr>
              <a:t>The problem statement reflects on unique ICA development issues on aircraft platforms related to the classification of parts removed per ICA as </a:t>
            </a:r>
            <a:r>
              <a:rPr lang="en-US" sz="1600" b="1" dirty="0">
                <a:latin typeface="+mn-lt"/>
              </a:rPr>
              <a:t>restoration task</a:t>
            </a:r>
            <a:r>
              <a:rPr lang="en-US" sz="1600" dirty="0">
                <a:latin typeface="+mn-lt"/>
              </a:rPr>
              <a:t>, to include a link to CAA release certificates, while comparing the AMM to the CMM.</a:t>
            </a:r>
            <a:br>
              <a:rPr lang="en-US" sz="1600" dirty="0">
                <a:latin typeface="+mn-lt"/>
              </a:rPr>
            </a:br>
            <a:r>
              <a:rPr lang="en-US" sz="1600" dirty="0">
                <a:latin typeface="+mn-lt"/>
              </a:rPr>
              <a:t> </a:t>
            </a:r>
          </a:p>
          <a:p>
            <a:pPr>
              <a:buFont typeface="Wingdings" panose="05000000000000000000" pitchFamily="2" charset="2"/>
              <a:buChar char="Ø"/>
            </a:pPr>
            <a:r>
              <a:rPr lang="en-US" sz="1600" dirty="0">
                <a:latin typeface="+mn-lt"/>
              </a:rPr>
              <a:t>Off-aircraft task are an </a:t>
            </a:r>
            <a:r>
              <a:rPr lang="en-US" sz="1600" b="1" dirty="0">
                <a:latin typeface="+mn-lt"/>
              </a:rPr>
              <a:t>automatic restoration classification</a:t>
            </a:r>
            <a:r>
              <a:rPr lang="en-US" sz="1600" dirty="0">
                <a:latin typeface="+mn-lt"/>
              </a:rPr>
              <a:t>, even when items are not restored. </a:t>
            </a:r>
            <a:br>
              <a:rPr lang="en-US" sz="1800" dirty="0">
                <a:latin typeface="+mn-lt"/>
              </a:rPr>
            </a:br>
            <a:br>
              <a:rPr lang="en-US" sz="1800" dirty="0">
                <a:latin typeface="+mn-lt"/>
              </a:rPr>
            </a:br>
            <a:endParaRPr lang="en-US" sz="1800" dirty="0">
              <a:latin typeface="+mn-lt"/>
            </a:endParaRPr>
          </a:p>
        </p:txBody>
      </p:sp>
      <p:sp>
        <p:nvSpPr>
          <p:cNvPr id="2" name="Rectangle 4">
            <a:extLst>
              <a:ext uri="{FF2B5EF4-FFF2-40B4-BE49-F238E27FC236}">
                <a16:creationId xmlns:a16="http://schemas.microsoft.com/office/drawing/2014/main" id="{596E5810-F9E5-6D79-F365-44CEEDAA97DF}"/>
              </a:ext>
            </a:extLst>
          </p:cNvPr>
          <p:cNvSpPr txBox="1">
            <a:spLocks noChangeArrowheads="1"/>
          </p:cNvSpPr>
          <p:nvPr>
            <p:custDataLst>
              <p:tags r:id="rId1"/>
            </p:custDataLst>
          </p:nvPr>
        </p:nvSpPr>
        <p:spPr bwMode="auto">
          <a:xfrm>
            <a:off x="227013" y="0"/>
            <a:ext cx="8823325" cy="49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2000" dirty="0">
                <a:solidFill>
                  <a:schemeClr val="tx1"/>
                </a:solidFill>
              </a:rPr>
              <a:t>GENERAL OVERVIEW – REVIEW  OF IMRBPB 2023</a:t>
            </a:r>
            <a:endParaRPr lang="en-US" altLang="en-US" sz="2000" dirty="0">
              <a:solidFill>
                <a:schemeClr val="accent2"/>
              </a:solidFill>
            </a:endParaRPr>
          </a:p>
        </p:txBody>
      </p:sp>
      <p:sp>
        <p:nvSpPr>
          <p:cNvPr id="3" name="Rectangle: Rounded Corners 2">
            <a:extLst>
              <a:ext uri="{FF2B5EF4-FFF2-40B4-BE49-F238E27FC236}">
                <a16:creationId xmlns:a16="http://schemas.microsoft.com/office/drawing/2014/main" id="{B7BC2C9A-0CC8-4B51-EC22-CC1B07CB5A26}"/>
              </a:ext>
            </a:extLst>
          </p:cNvPr>
          <p:cNvSpPr/>
          <p:nvPr/>
        </p:nvSpPr>
        <p:spPr bwMode="gray">
          <a:xfrm>
            <a:off x="354012" y="2495405"/>
            <a:ext cx="8539815" cy="1408246"/>
          </a:xfrm>
          <a:prstGeom prst="roundRect">
            <a:avLst/>
          </a:prstGeom>
          <a:solidFill>
            <a:schemeClr val="accent1">
              <a:alpha val="44000"/>
            </a:schemeClr>
          </a:solidFill>
          <a:ln w="9525">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nchorCtr="0"/>
          <a:lstStyle/>
          <a:p>
            <a:pPr algn="ctr"/>
            <a:endParaRPr lang="en-US" sz="2000" dirty="0"/>
          </a:p>
        </p:txBody>
      </p:sp>
      <p:sp>
        <p:nvSpPr>
          <p:cNvPr id="4" name="TextBox 3">
            <a:extLst>
              <a:ext uri="{FF2B5EF4-FFF2-40B4-BE49-F238E27FC236}">
                <a16:creationId xmlns:a16="http://schemas.microsoft.com/office/drawing/2014/main" id="{197B666B-5426-6282-1DBE-5904192F3644}"/>
              </a:ext>
            </a:extLst>
          </p:cNvPr>
          <p:cNvSpPr txBox="1"/>
          <p:nvPr/>
        </p:nvSpPr>
        <p:spPr>
          <a:xfrm>
            <a:off x="552450" y="1250731"/>
            <a:ext cx="8539815" cy="1197420"/>
          </a:xfrm>
          <a:prstGeom prst="rect">
            <a:avLst/>
          </a:prstGeom>
          <a:noFill/>
        </p:spPr>
        <p:txBody>
          <a:bodyPr wrap="square" tIns="90000" bIns="90000" rtlCol="0">
            <a:spAutoFit/>
          </a:bodyPr>
          <a:lstStyle/>
          <a:p>
            <a:pPr algn="ctr"/>
            <a:r>
              <a:rPr lang="en-US" sz="6600" dirty="0">
                <a:solidFill>
                  <a:srgbClr val="FF0000"/>
                </a:solidFill>
              </a:rPr>
              <a:t>CLOSED</a:t>
            </a:r>
          </a:p>
        </p:txBody>
      </p:sp>
      <p:sp>
        <p:nvSpPr>
          <p:cNvPr id="5" name="TextBox 4">
            <a:extLst>
              <a:ext uri="{FF2B5EF4-FFF2-40B4-BE49-F238E27FC236}">
                <a16:creationId xmlns:a16="http://schemas.microsoft.com/office/drawing/2014/main" id="{C29D7551-57E9-6BE7-C24D-871874C9FF7D}"/>
              </a:ext>
            </a:extLst>
          </p:cNvPr>
          <p:cNvSpPr txBox="1"/>
          <p:nvPr/>
        </p:nvSpPr>
        <p:spPr>
          <a:xfrm>
            <a:off x="704850" y="4261831"/>
            <a:ext cx="8539815" cy="1197420"/>
          </a:xfrm>
          <a:prstGeom prst="rect">
            <a:avLst/>
          </a:prstGeom>
          <a:noFill/>
        </p:spPr>
        <p:txBody>
          <a:bodyPr wrap="square" tIns="90000" bIns="90000" rtlCol="0">
            <a:spAutoFit/>
          </a:bodyPr>
          <a:lstStyle/>
          <a:p>
            <a:pPr algn="ctr"/>
            <a:r>
              <a:rPr lang="en-US" sz="6600" dirty="0">
                <a:solidFill>
                  <a:srgbClr val="FF0000"/>
                </a:solidFill>
              </a:rPr>
              <a:t>CLOSED</a:t>
            </a:r>
          </a:p>
        </p:txBody>
      </p:sp>
    </p:spTree>
    <p:extLst>
      <p:ext uri="{BB962C8B-B14F-4D97-AF65-F5344CB8AC3E}">
        <p14:creationId xmlns:p14="http://schemas.microsoft.com/office/powerpoint/2010/main" val="2338737116"/>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54012" y="491351"/>
            <a:ext cx="8843962" cy="6249918"/>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Subtitle 2">
            <a:extLst>
              <a:ext uri="{FF2B5EF4-FFF2-40B4-BE49-F238E27FC236}">
                <a16:creationId xmlns:a16="http://schemas.microsoft.com/office/drawing/2014/main" id="{6418A2D8-7B55-D8B0-ABA9-4746A682625A}"/>
              </a:ext>
            </a:extLst>
          </p:cNvPr>
          <p:cNvSpPr txBox="1">
            <a:spLocks/>
          </p:cNvSpPr>
          <p:nvPr/>
        </p:nvSpPr>
        <p:spPr>
          <a:xfrm>
            <a:off x="252413" y="1546487"/>
            <a:ext cx="8797925" cy="4514430"/>
          </a:xfrm>
          <a:prstGeom prst="rect">
            <a:avLst/>
          </a:prstGeom>
          <a:ln w="0" cap="flat" cmpd="sng" algn="ctr">
            <a:solidFill>
              <a:schemeClr val="bg1"/>
            </a:solidFill>
            <a:prstDash val="solid"/>
            <a:round/>
            <a:headEnd type="none" w="med" len="med"/>
            <a:tailEnd type="none" w="med" len="med"/>
          </a:ln>
        </p:spPr>
        <p:txBody>
          <a:bodyPr/>
          <a:lstStyle>
            <a:lvl1pPr marL="342900" indent="-342900" algn="l" defTabSz="914400" rtl="0" eaLnBrk="1" latinLnBrk="0" hangingPunct="1">
              <a:spcBef>
                <a:spcPct val="20000"/>
              </a:spcBef>
              <a:buFontTx/>
              <a:buNone/>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62263" marR="0" indent="-2463800">
              <a:spcBef>
                <a:spcPts val="1200"/>
              </a:spcBef>
              <a:spcAft>
                <a:spcPts val="0"/>
              </a:spcAft>
              <a:tabLst>
                <a:tab pos="742950" algn="l"/>
              </a:tabLst>
            </a:pPr>
            <a:r>
              <a:rPr lang="en-GB" sz="2000" dirty="0">
                <a:effectLst/>
                <a:ea typeface="Times New Roman" panose="02020603050405020304" pitchFamily="18" charset="0"/>
              </a:rPr>
              <a:t>The presentation of </a:t>
            </a:r>
            <a:r>
              <a:rPr lang="en-GB" sz="2000" i="1" dirty="0">
                <a:effectLst/>
                <a:ea typeface="Times New Roman" panose="02020603050405020304" pitchFamily="18" charset="0"/>
              </a:rPr>
              <a:t>CIP EASA 2023-04 </a:t>
            </a:r>
            <a:r>
              <a:rPr lang="en-GB" sz="2000" dirty="0">
                <a:effectLst/>
                <a:ea typeface="Times New Roman" panose="02020603050405020304" pitchFamily="18" charset="0"/>
              </a:rPr>
              <a:t>had the following outcome:</a:t>
            </a:r>
          </a:p>
          <a:p>
            <a:pPr marL="2862263" marR="0" indent="-2463800">
              <a:spcBef>
                <a:spcPts val="1200"/>
              </a:spcBef>
              <a:spcAft>
                <a:spcPts val="0"/>
              </a:spcAft>
              <a:tabLst>
                <a:tab pos="742950" algn="l"/>
              </a:tabLst>
            </a:pPr>
            <a:endParaRPr lang="en-GB" sz="2000" dirty="0">
              <a:ea typeface="Times New Roman" panose="02020603050405020304" pitchFamily="18" charset="0"/>
            </a:endParaRPr>
          </a:p>
          <a:p>
            <a:pPr marL="2862263" marR="0" indent="-2463800">
              <a:spcBef>
                <a:spcPts val="1200"/>
              </a:spcBef>
              <a:spcAft>
                <a:spcPts val="0"/>
              </a:spcAft>
              <a:tabLst>
                <a:tab pos="742950" algn="l"/>
              </a:tabLst>
            </a:pPr>
            <a:r>
              <a:rPr lang="en-GB" sz="1800" i="1" dirty="0">
                <a:effectLst/>
                <a:ea typeface="Times New Roman" panose="02020603050405020304" pitchFamily="18" charset="0"/>
              </a:rPr>
              <a:t>CIP EASA 2023-04 </a:t>
            </a:r>
            <a:r>
              <a:rPr lang="en-GB" sz="1800" dirty="0">
                <a:effectLst/>
                <a:ea typeface="Times New Roman" panose="02020603050405020304" pitchFamily="18" charset="0"/>
              </a:rPr>
              <a:t>– recommendations </a:t>
            </a:r>
            <a:r>
              <a:rPr lang="en-GB" sz="1800" u="sng" dirty="0">
                <a:solidFill>
                  <a:srgbClr val="0070C0"/>
                </a:solidFill>
                <a:effectLst/>
                <a:ea typeface="Times New Roman" panose="02020603050405020304" pitchFamily="18" charset="0"/>
              </a:rPr>
              <a:t>not accepted </a:t>
            </a:r>
            <a:r>
              <a:rPr lang="en-GB" sz="1800" dirty="0">
                <a:effectLst/>
                <a:ea typeface="Times New Roman" panose="02020603050405020304" pitchFamily="18" charset="0"/>
              </a:rPr>
              <a:t>to integrate into MSG-3 </a:t>
            </a:r>
            <a:br>
              <a:rPr lang="en-GB" sz="2000" dirty="0">
                <a:effectLst/>
                <a:ea typeface="Times New Roman" panose="02020603050405020304" pitchFamily="18" charset="0"/>
              </a:rPr>
            </a:br>
            <a:br>
              <a:rPr lang="en-GB" sz="2000" dirty="0">
                <a:effectLst/>
                <a:ea typeface="Times New Roman" panose="02020603050405020304" pitchFamily="18" charset="0"/>
              </a:rPr>
            </a:br>
            <a:r>
              <a:rPr lang="en-GB" sz="1400" b="1" dirty="0">
                <a:effectLst/>
                <a:latin typeface="Times New Roman" panose="02020603050405020304" pitchFamily="18" charset="0"/>
                <a:ea typeface="Times New Roman" panose="02020603050405020304" pitchFamily="18" charset="0"/>
              </a:rPr>
              <a:t>Implementation:</a:t>
            </a:r>
          </a:p>
          <a:p>
            <a:pPr marL="3032125" lvl="5" indent="0" algn="just">
              <a:spcBef>
                <a:spcPts val="1200"/>
              </a:spcBef>
              <a:buNone/>
              <a:tabLst>
                <a:tab pos="1080135" algn="l"/>
              </a:tabLst>
            </a:pPr>
            <a:r>
              <a:rPr lang="en-GB" sz="1050" b="1" dirty="0">
                <a:effectLst/>
                <a:latin typeface="Times New Roman" panose="02020603050405020304" pitchFamily="18" charset="0"/>
                <a:ea typeface="Times New Roman" panose="02020603050405020304" pitchFamily="18" charset="0"/>
              </a:rPr>
              <a:t>1) </a:t>
            </a:r>
            <a:r>
              <a:rPr lang="en-GB" sz="1050" b="1" u="sng" dirty="0">
                <a:effectLst/>
                <a:latin typeface="Times New Roman" panose="02020603050405020304" pitchFamily="18" charset="0"/>
                <a:ea typeface="Times New Roman" panose="02020603050405020304" pitchFamily="18" charset="0"/>
              </a:rPr>
              <a:t>MSG-3 Revision 2018.1, Volume 1 – Fixed Wing Aircraft</a:t>
            </a:r>
            <a:endParaRPr lang="en-US" sz="1050" dirty="0">
              <a:effectLst/>
              <a:latin typeface="Times New Roman" panose="02020603050405020304" pitchFamily="18" charset="0"/>
              <a:ea typeface="Times New Roman" panose="02020603050405020304" pitchFamily="18" charset="0"/>
            </a:endParaRPr>
          </a:p>
          <a:p>
            <a:pPr marL="3260725" lvl="5" algn="just">
              <a:spcBef>
                <a:spcPts val="1200"/>
              </a:spcBef>
              <a:buFont typeface="Symbol" panose="05050102010706020507" pitchFamily="18" charset="2"/>
              <a:buChar char=""/>
              <a:tabLst>
                <a:tab pos="1080135" algn="l"/>
              </a:tabLst>
            </a:pPr>
            <a:r>
              <a:rPr lang="en-GB" sz="1400" dirty="0">
                <a:effectLst/>
                <a:latin typeface="Times New Roman" panose="02020603050405020304" pitchFamily="18" charset="0"/>
                <a:ea typeface="Times New Roman" panose="02020603050405020304" pitchFamily="18" charset="0"/>
              </a:rPr>
              <a:t>Amend the VR statement in Chapter 2-3-2</a:t>
            </a:r>
            <a:endParaRPr lang="en-US" sz="1400" dirty="0">
              <a:effectLst/>
              <a:latin typeface="Times New Roman" panose="02020603050405020304" pitchFamily="18" charset="0"/>
              <a:ea typeface="Times New Roman" panose="02020603050405020304" pitchFamily="18" charset="0"/>
            </a:endParaRPr>
          </a:p>
          <a:p>
            <a:pPr marL="3260725" lvl="5" algn="just">
              <a:spcBef>
                <a:spcPts val="1200"/>
              </a:spcBef>
              <a:buFont typeface="Symbol" panose="05050102010706020507" pitchFamily="18" charset="2"/>
              <a:buChar char=""/>
              <a:tabLst>
                <a:tab pos="1080135" algn="l"/>
              </a:tabLst>
            </a:pPr>
            <a:r>
              <a:rPr lang="en-GB" sz="1400" dirty="0">
                <a:effectLst/>
                <a:latin typeface="Times New Roman" panose="02020603050405020304" pitchFamily="18" charset="0"/>
                <a:ea typeface="Times New Roman" panose="02020603050405020304" pitchFamily="18" charset="0"/>
              </a:rPr>
              <a:t>Add a note to the L2 Restoration Chapter 2-3-7.5</a:t>
            </a:r>
            <a:endParaRPr lang="en-US" sz="1400" dirty="0">
              <a:effectLst/>
              <a:latin typeface="Times New Roman" panose="02020603050405020304" pitchFamily="18" charset="0"/>
              <a:ea typeface="Times New Roman" panose="02020603050405020304" pitchFamily="18" charset="0"/>
            </a:endParaRPr>
          </a:p>
          <a:p>
            <a:pPr marL="3260725" lvl="5" algn="just">
              <a:spcBef>
                <a:spcPts val="1200"/>
              </a:spcBef>
              <a:buFont typeface="Symbol" panose="05050102010706020507" pitchFamily="18" charset="2"/>
              <a:buChar char=""/>
              <a:tabLst>
                <a:tab pos="1080135" algn="l"/>
              </a:tabLst>
            </a:pPr>
            <a:r>
              <a:rPr lang="en-GB" sz="1400" u="sng" dirty="0">
                <a:solidFill>
                  <a:srgbClr val="0070C0"/>
                </a:solidFill>
                <a:effectLst/>
                <a:latin typeface="Times New Roman" panose="02020603050405020304" pitchFamily="18" charset="0"/>
                <a:ea typeface="Times New Roman" panose="02020603050405020304" pitchFamily="18" charset="0"/>
              </a:rPr>
              <a:t>Add "Overhaul" to the Glossary (Appendix A)</a:t>
            </a:r>
            <a:endParaRPr lang="en-US" sz="1400" u="sng" dirty="0">
              <a:solidFill>
                <a:srgbClr val="0070C0"/>
              </a:solidFill>
              <a:effectLst/>
              <a:latin typeface="Times New Roman" panose="02020603050405020304" pitchFamily="18" charset="0"/>
              <a:ea typeface="Times New Roman" panose="02020603050405020304" pitchFamily="18" charset="0"/>
            </a:endParaRPr>
          </a:p>
          <a:p>
            <a:pPr marL="454025" lvl="1" indent="0">
              <a:buNone/>
            </a:pPr>
            <a:br>
              <a:rPr lang="en-GB" sz="1400" dirty="0">
                <a:effectLst/>
                <a:ea typeface="Times New Roman" panose="02020603050405020304" pitchFamily="18" charset="0"/>
              </a:rPr>
            </a:br>
            <a:endParaRPr lang="en-US" sz="1050" b="1" dirty="0">
              <a:highlight>
                <a:srgbClr val="FFFF00"/>
              </a:highlight>
            </a:endParaRPr>
          </a:p>
        </p:txBody>
      </p:sp>
      <p:sp>
        <p:nvSpPr>
          <p:cNvPr id="67588" name="Rectangle 4">
            <a:extLst>
              <a:ext uri="{FF2B5EF4-FFF2-40B4-BE49-F238E27FC236}">
                <a16:creationId xmlns:a16="http://schemas.microsoft.com/office/drawing/2014/main" id="{D3E3444D-A7F2-AD69-6E23-3355A892E65F}"/>
              </a:ext>
            </a:extLst>
          </p:cNvPr>
          <p:cNvSpPr txBox="1">
            <a:spLocks noChangeArrowheads="1"/>
          </p:cNvSpPr>
          <p:nvPr>
            <p:custDataLst>
              <p:tags r:id="rId1"/>
            </p:custDataLst>
          </p:nvPr>
        </p:nvSpPr>
        <p:spPr bwMode="auto">
          <a:xfrm>
            <a:off x="227013" y="0"/>
            <a:ext cx="8823325" cy="49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2000" dirty="0">
                <a:solidFill>
                  <a:schemeClr val="tx1"/>
                </a:solidFill>
              </a:rPr>
              <a:t>GENERAL OVERVIEW – REVIEW  OF IMRBPB 2023</a:t>
            </a:r>
            <a:endParaRPr lang="en-US" altLang="en-US" sz="2000" dirty="0">
              <a:solidFill>
                <a:schemeClr val="accent2"/>
              </a:solidFill>
            </a:endParaRPr>
          </a:p>
        </p:txBody>
      </p:sp>
      <p:sp>
        <p:nvSpPr>
          <p:cNvPr id="2" name="TextBox 1">
            <a:extLst>
              <a:ext uri="{FF2B5EF4-FFF2-40B4-BE49-F238E27FC236}">
                <a16:creationId xmlns:a16="http://schemas.microsoft.com/office/drawing/2014/main" id="{A0C2899B-818A-9569-145B-C08C2852369D}"/>
              </a:ext>
            </a:extLst>
          </p:cNvPr>
          <p:cNvSpPr txBox="1"/>
          <p:nvPr/>
        </p:nvSpPr>
        <p:spPr>
          <a:xfrm>
            <a:off x="354012" y="419295"/>
            <a:ext cx="8539815" cy="1197420"/>
          </a:xfrm>
          <a:prstGeom prst="rect">
            <a:avLst/>
          </a:prstGeom>
          <a:noFill/>
        </p:spPr>
        <p:txBody>
          <a:bodyPr wrap="square" tIns="90000" bIns="90000" rtlCol="0">
            <a:spAutoFit/>
          </a:bodyPr>
          <a:lstStyle/>
          <a:p>
            <a:pPr algn="ctr"/>
            <a:r>
              <a:rPr lang="en-US" sz="6600" dirty="0">
                <a:solidFill>
                  <a:srgbClr val="0070C0"/>
                </a:solidFill>
              </a:rPr>
              <a:t>Background Info</a:t>
            </a:r>
          </a:p>
        </p:txBody>
      </p:sp>
      <p:sp>
        <p:nvSpPr>
          <p:cNvPr id="3" name="TextBox 2">
            <a:extLst>
              <a:ext uri="{FF2B5EF4-FFF2-40B4-BE49-F238E27FC236}">
                <a16:creationId xmlns:a16="http://schemas.microsoft.com/office/drawing/2014/main" id="{D9BE80D9-A9CE-7CE6-EA42-ACFDA8BA788E}"/>
              </a:ext>
            </a:extLst>
          </p:cNvPr>
          <p:cNvSpPr txBox="1"/>
          <p:nvPr/>
        </p:nvSpPr>
        <p:spPr>
          <a:xfrm>
            <a:off x="658159" y="3318071"/>
            <a:ext cx="8539815" cy="1197420"/>
          </a:xfrm>
          <a:prstGeom prst="rect">
            <a:avLst/>
          </a:prstGeom>
          <a:noFill/>
        </p:spPr>
        <p:txBody>
          <a:bodyPr wrap="square" tIns="90000" bIns="90000" rtlCol="0">
            <a:spAutoFit/>
          </a:bodyPr>
          <a:lstStyle/>
          <a:p>
            <a:pPr algn="ctr"/>
            <a:r>
              <a:rPr lang="en-US" sz="6600" dirty="0">
                <a:solidFill>
                  <a:srgbClr val="FF0000"/>
                </a:solidFill>
              </a:rPr>
              <a:t>CLOSED</a:t>
            </a:r>
          </a:p>
        </p:txBody>
      </p:sp>
    </p:spTree>
    <p:extLst>
      <p:ext uri="{BB962C8B-B14F-4D97-AF65-F5344CB8AC3E}">
        <p14:creationId xmlns:p14="http://schemas.microsoft.com/office/powerpoint/2010/main" val="1861939097"/>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54012" y="491351"/>
            <a:ext cx="8843962" cy="6249918"/>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Subtitle 2">
            <a:extLst>
              <a:ext uri="{FF2B5EF4-FFF2-40B4-BE49-F238E27FC236}">
                <a16:creationId xmlns:a16="http://schemas.microsoft.com/office/drawing/2014/main" id="{6418A2D8-7B55-D8B0-ABA9-4746A682625A}"/>
              </a:ext>
            </a:extLst>
          </p:cNvPr>
          <p:cNvSpPr txBox="1">
            <a:spLocks/>
          </p:cNvSpPr>
          <p:nvPr/>
        </p:nvSpPr>
        <p:spPr>
          <a:xfrm>
            <a:off x="645459" y="649545"/>
            <a:ext cx="8460441" cy="4910344"/>
          </a:xfrm>
          <a:prstGeom prst="rect">
            <a:avLst/>
          </a:prstGeom>
          <a:ln w="0" cap="flat" cmpd="sng" algn="ctr">
            <a:solidFill>
              <a:schemeClr val="bg1"/>
            </a:solidFill>
            <a:prstDash val="solid"/>
            <a:round/>
            <a:headEnd type="none" w="med" len="med"/>
            <a:tailEnd type="none" w="med" len="med"/>
          </a:ln>
        </p:spPr>
        <p:txBody>
          <a:bodyPr/>
          <a:lstStyle>
            <a:lvl1pPr marL="342900" indent="-342900" algn="l" defTabSz="914400" rtl="0" eaLnBrk="1" latinLnBrk="0" hangingPunct="1">
              <a:spcBef>
                <a:spcPct val="20000"/>
              </a:spcBef>
              <a:buFontTx/>
              <a:buNone/>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endParaRPr lang="en-US" sz="1800" dirty="0">
              <a:latin typeface="+mn-lt"/>
            </a:endParaRPr>
          </a:p>
          <a:p>
            <a:pPr marL="511175" lvl="2" indent="0" algn="ctr">
              <a:buNone/>
            </a:pPr>
            <a:br>
              <a:rPr lang="en-US" sz="3200" i="1" dirty="0">
                <a:latin typeface="+mn-lt"/>
              </a:rPr>
            </a:br>
            <a:endParaRPr lang="en-US" sz="3200" i="1" dirty="0">
              <a:latin typeface="+mn-lt"/>
            </a:endParaRPr>
          </a:p>
          <a:p>
            <a:pPr marL="0" lvl="2" indent="0" algn="ctr">
              <a:buNone/>
            </a:pPr>
            <a:r>
              <a:rPr lang="en-US" sz="3200" i="1" dirty="0">
                <a:latin typeface="+mn-lt"/>
              </a:rPr>
              <a:t>CIP IND 2023-05 Latent use of the term “Overhaul”</a:t>
            </a:r>
            <a:br>
              <a:rPr lang="en-US" sz="3200" i="1" dirty="0">
                <a:latin typeface="+mn-lt"/>
              </a:rPr>
            </a:br>
            <a:endParaRPr lang="en-US" sz="3200" i="1" dirty="0">
              <a:latin typeface="+mn-lt"/>
            </a:endParaRPr>
          </a:p>
        </p:txBody>
      </p:sp>
      <p:sp>
        <p:nvSpPr>
          <p:cNvPr id="2" name="Rectangle 4">
            <a:extLst>
              <a:ext uri="{FF2B5EF4-FFF2-40B4-BE49-F238E27FC236}">
                <a16:creationId xmlns:a16="http://schemas.microsoft.com/office/drawing/2014/main" id="{596E5810-F9E5-6D79-F365-44CEEDAA97DF}"/>
              </a:ext>
            </a:extLst>
          </p:cNvPr>
          <p:cNvSpPr txBox="1">
            <a:spLocks noChangeArrowheads="1"/>
          </p:cNvSpPr>
          <p:nvPr>
            <p:custDataLst>
              <p:tags r:id="rId1"/>
            </p:custDataLst>
          </p:nvPr>
        </p:nvSpPr>
        <p:spPr bwMode="auto">
          <a:xfrm>
            <a:off x="227013" y="0"/>
            <a:ext cx="8823325" cy="49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2000" dirty="0">
                <a:solidFill>
                  <a:schemeClr val="tx1"/>
                </a:solidFill>
              </a:rPr>
              <a:t>CIP DEVELOPMENT BY MPIG</a:t>
            </a:r>
            <a:endParaRPr lang="en-US" altLang="en-US" sz="2000" dirty="0">
              <a:solidFill>
                <a:schemeClr val="accent2"/>
              </a:solidFill>
            </a:endParaRPr>
          </a:p>
        </p:txBody>
      </p:sp>
    </p:spTree>
    <p:extLst>
      <p:ext uri="{BB962C8B-B14F-4D97-AF65-F5344CB8AC3E}">
        <p14:creationId xmlns:p14="http://schemas.microsoft.com/office/powerpoint/2010/main" val="366797961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54012" y="491351"/>
            <a:ext cx="8843962" cy="6249918"/>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Subtitle 2">
            <a:extLst>
              <a:ext uri="{FF2B5EF4-FFF2-40B4-BE49-F238E27FC236}">
                <a16:creationId xmlns:a16="http://schemas.microsoft.com/office/drawing/2014/main" id="{6418A2D8-7B55-D8B0-ABA9-4746A682625A}"/>
              </a:ext>
            </a:extLst>
          </p:cNvPr>
          <p:cNvSpPr txBox="1">
            <a:spLocks/>
          </p:cNvSpPr>
          <p:nvPr/>
        </p:nvSpPr>
        <p:spPr>
          <a:xfrm>
            <a:off x="589897" y="677865"/>
            <a:ext cx="8460441" cy="4608736"/>
          </a:xfrm>
          <a:prstGeom prst="rect">
            <a:avLst/>
          </a:prstGeom>
          <a:ln w="0" cap="flat" cmpd="sng" algn="ctr">
            <a:solidFill>
              <a:schemeClr val="bg1"/>
            </a:solidFill>
            <a:prstDash val="solid"/>
            <a:round/>
            <a:headEnd type="none" w="med" len="med"/>
            <a:tailEnd type="none" w="med" len="med"/>
          </a:ln>
        </p:spPr>
        <p:txBody>
          <a:bodyPr/>
          <a:lstStyle>
            <a:lvl1pPr marL="342900" indent="-342900" algn="l" defTabSz="914400" rtl="0" eaLnBrk="1" latinLnBrk="0" hangingPunct="1">
              <a:spcBef>
                <a:spcPct val="20000"/>
              </a:spcBef>
              <a:buFontTx/>
              <a:buNone/>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914400" lvl="2" indent="0">
              <a:buNone/>
            </a:pPr>
            <a:r>
              <a:rPr lang="en-US" sz="2000" b="1" dirty="0"/>
              <a:t>Significant Points</a:t>
            </a:r>
            <a:r>
              <a:rPr lang="en-US" sz="2000" dirty="0"/>
              <a:t>:</a:t>
            </a:r>
            <a:br>
              <a:rPr lang="en-US" sz="2000" dirty="0"/>
            </a:br>
            <a:r>
              <a:rPr lang="en-US" sz="2000" dirty="0"/>
              <a:t> </a:t>
            </a:r>
            <a:br>
              <a:rPr lang="en-US" sz="2000" dirty="0"/>
            </a:br>
            <a:endParaRPr lang="en-US" sz="1800" i="1" dirty="0">
              <a:latin typeface="+mn-lt"/>
            </a:endParaRPr>
          </a:p>
          <a:p>
            <a:pPr lvl="2">
              <a:buFont typeface="+mj-lt"/>
              <a:buAutoNum type="arabicPeriod"/>
            </a:pPr>
            <a:r>
              <a:rPr lang="en-US" sz="1800" dirty="0"/>
              <a:t>The term </a:t>
            </a:r>
            <a:r>
              <a:rPr lang="en-US" sz="1800" b="1" dirty="0"/>
              <a:t>“complete overhaul” is used twice </a:t>
            </a:r>
            <a:r>
              <a:rPr lang="en-US" sz="1800" dirty="0"/>
              <a:t>without qualification to its intent within the MSG-3 methodology to mitigate specific failure causes.</a:t>
            </a:r>
            <a:br>
              <a:rPr lang="en-US" sz="1800" dirty="0"/>
            </a:br>
            <a:br>
              <a:rPr lang="en-US" sz="1800" dirty="0"/>
            </a:br>
            <a:endParaRPr lang="en-US" sz="1800" dirty="0"/>
          </a:p>
          <a:p>
            <a:pPr lvl="2">
              <a:buFont typeface="+mj-lt"/>
              <a:buAutoNum type="arabicPeriod"/>
            </a:pPr>
            <a:r>
              <a:rPr lang="en-US" sz="1800" dirty="0"/>
              <a:t>The word overhaul is not used in the IMPS document.</a:t>
            </a:r>
            <a:br>
              <a:rPr lang="en-US" sz="1800" dirty="0"/>
            </a:br>
            <a:br>
              <a:rPr lang="en-US" sz="1800" dirty="0"/>
            </a:br>
            <a:endParaRPr lang="en-US" sz="1800" dirty="0"/>
          </a:p>
          <a:p>
            <a:pPr lvl="2">
              <a:buFont typeface="+mj-lt"/>
              <a:buAutoNum type="arabicPeriod"/>
            </a:pPr>
            <a:r>
              <a:rPr lang="en-GB" sz="1800" dirty="0"/>
              <a:t>The schedule maintenance development process transitioned from MSG-2 to MSG-3 completely </a:t>
            </a:r>
            <a:r>
              <a:rPr lang="en-GB" sz="1800" b="1" dirty="0"/>
              <a:t>eliminating </a:t>
            </a:r>
            <a:r>
              <a:rPr lang="en-GB" sz="1800" dirty="0"/>
              <a:t>the hard time philosophy and the maintenance </a:t>
            </a:r>
            <a:r>
              <a:rPr lang="en-GB" sz="1800" b="1" dirty="0"/>
              <a:t>methodology of overhaul</a:t>
            </a:r>
            <a:r>
              <a:rPr lang="en-GB" sz="1800" dirty="0"/>
              <a:t>, as a maintenance practice to mitigate functional failures.</a:t>
            </a:r>
            <a:br>
              <a:rPr lang="en-GB" sz="1800" dirty="0"/>
            </a:br>
            <a:endParaRPr lang="en-GB" sz="1800" dirty="0"/>
          </a:p>
        </p:txBody>
      </p:sp>
      <p:sp>
        <p:nvSpPr>
          <p:cNvPr id="2" name="Rectangle 4">
            <a:extLst>
              <a:ext uri="{FF2B5EF4-FFF2-40B4-BE49-F238E27FC236}">
                <a16:creationId xmlns:a16="http://schemas.microsoft.com/office/drawing/2014/main" id="{596E5810-F9E5-6D79-F365-44CEEDAA97DF}"/>
              </a:ext>
            </a:extLst>
          </p:cNvPr>
          <p:cNvSpPr txBox="1">
            <a:spLocks noChangeArrowheads="1"/>
          </p:cNvSpPr>
          <p:nvPr>
            <p:custDataLst>
              <p:tags r:id="rId1"/>
            </p:custDataLst>
          </p:nvPr>
        </p:nvSpPr>
        <p:spPr bwMode="auto">
          <a:xfrm>
            <a:off x="227013" y="0"/>
            <a:ext cx="8823325" cy="49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2000" dirty="0">
                <a:solidFill>
                  <a:srgbClr val="0070C0"/>
                </a:solidFill>
              </a:rPr>
              <a:t>CIP IND 2023-05 Rev. 1 : OVERVIEW 205</a:t>
            </a:r>
          </a:p>
        </p:txBody>
      </p:sp>
    </p:spTree>
    <p:extLst>
      <p:ext uri="{BB962C8B-B14F-4D97-AF65-F5344CB8AC3E}">
        <p14:creationId xmlns:p14="http://schemas.microsoft.com/office/powerpoint/2010/main" val="3999166363"/>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03B258-DB27-FC6B-32B9-EBCE253983ED}"/>
            </a:ext>
          </a:extLst>
        </p:cNvPr>
        <p:cNvGrpSpPr/>
        <p:nvPr/>
      </p:nvGrpSpPr>
      <p:grpSpPr>
        <a:xfrm>
          <a:off x="0" y="0"/>
          <a:ext cx="0" cy="0"/>
          <a:chOff x="0" y="0"/>
          <a:chExt cx="0" cy="0"/>
        </a:xfrm>
      </p:grpSpPr>
      <p:grpSp>
        <p:nvGrpSpPr>
          <p:cNvPr id="67586" name="Group 43">
            <a:extLst>
              <a:ext uri="{FF2B5EF4-FFF2-40B4-BE49-F238E27FC236}">
                <a16:creationId xmlns:a16="http://schemas.microsoft.com/office/drawing/2014/main" id="{6DFDABB0-BE1E-5FFE-C7BF-FCF68D50CEE0}"/>
              </a:ext>
            </a:extLst>
          </p:cNvPr>
          <p:cNvGrpSpPr>
            <a:grpSpLocks/>
          </p:cNvGrpSpPr>
          <p:nvPr/>
        </p:nvGrpSpPr>
        <p:grpSpPr bwMode="auto">
          <a:xfrm>
            <a:off x="354012" y="491351"/>
            <a:ext cx="8843962" cy="6249918"/>
            <a:chOff x="376355" y="1195180"/>
            <a:chExt cx="8843845" cy="5430433"/>
          </a:xfrm>
        </p:grpSpPr>
        <p:cxnSp>
          <p:nvCxnSpPr>
            <p:cNvPr id="46" name="Straight Connector 45">
              <a:extLst>
                <a:ext uri="{FF2B5EF4-FFF2-40B4-BE49-F238E27FC236}">
                  <a16:creationId xmlns:a16="http://schemas.microsoft.com/office/drawing/2014/main" id="{D98A7BD6-19C0-5329-1A2F-31FD55009F2E}"/>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20224CC6-E7CA-0121-88C2-16FDBF7545FE}"/>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D085CFD7-8199-0719-8A5B-DE59214740B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Subtitle 2">
            <a:extLst>
              <a:ext uri="{FF2B5EF4-FFF2-40B4-BE49-F238E27FC236}">
                <a16:creationId xmlns:a16="http://schemas.microsoft.com/office/drawing/2014/main" id="{A7882947-2B8E-8570-5A9D-C13BFC0B3869}"/>
              </a:ext>
            </a:extLst>
          </p:cNvPr>
          <p:cNvSpPr txBox="1">
            <a:spLocks/>
          </p:cNvSpPr>
          <p:nvPr/>
        </p:nvSpPr>
        <p:spPr>
          <a:xfrm>
            <a:off x="589897" y="673403"/>
            <a:ext cx="8460441" cy="5454127"/>
          </a:xfrm>
          <a:prstGeom prst="rect">
            <a:avLst/>
          </a:prstGeom>
          <a:ln w="0" cap="flat" cmpd="sng" algn="ctr">
            <a:solidFill>
              <a:schemeClr val="bg1"/>
            </a:solidFill>
            <a:prstDash val="solid"/>
            <a:round/>
            <a:headEnd type="none" w="med" len="med"/>
            <a:tailEnd type="none" w="med" len="med"/>
          </a:ln>
        </p:spPr>
        <p:txBody>
          <a:bodyPr/>
          <a:lstStyle>
            <a:lvl1pPr marL="342900" indent="-342900" algn="l" defTabSz="914400" rtl="0" eaLnBrk="1" latinLnBrk="0" hangingPunct="1">
              <a:spcBef>
                <a:spcPct val="20000"/>
              </a:spcBef>
              <a:buFontTx/>
              <a:buNone/>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914400" lvl="2" indent="0">
              <a:buNone/>
            </a:pPr>
            <a:r>
              <a:rPr lang="en-US" sz="2000" b="1" dirty="0"/>
              <a:t>Significant Points</a:t>
            </a:r>
            <a:r>
              <a:rPr lang="en-US" sz="2000" dirty="0"/>
              <a:t>: </a:t>
            </a:r>
            <a:br>
              <a:rPr lang="en-US" sz="2000" dirty="0"/>
            </a:br>
            <a:endParaRPr lang="en-GB" sz="1600" dirty="0"/>
          </a:p>
          <a:p>
            <a:pPr marL="1257300" lvl="2" indent="-342900">
              <a:buFont typeface="+mj-lt"/>
              <a:buAutoNum type="arabicPeriod" startAt="4"/>
            </a:pPr>
            <a:r>
              <a:rPr lang="en-GB" sz="2000" dirty="0"/>
              <a:t>Industry has </a:t>
            </a:r>
            <a:r>
              <a:rPr lang="en-GB" sz="2000" b="1" dirty="0"/>
              <a:t>various definitions to define the type of work</a:t>
            </a:r>
            <a:r>
              <a:rPr lang="en-GB" sz="2000" dirty="0"/>
              <a:t>, not the detail, to be completed on an item, however not directed to any specific failure modes related to aircraft design or specific functions.</a:t>
            </a:r>
            <a:br>
              <a:rPr lang="en-GB" sz="2000" dirty="0"/>
            </a:br>
            <a:endParaRPr lang="en-GB" sz="2000" dirty="0"/>
          </a:p>
          <a:p>
            <a:pPr lvl="2">
              <a:buFont typeface="+mj-lt"/>
              <a:buAutoNum type="arabicPeriod" startAt="4"/>
            </a:pPr>
            <a:r>
              <a:rPr lang="en-GB" sz="2000" dirty="0"/>
              <a:t>In example the FAA does not provide a definition for the word “overhaul” in its definitions Title 14 Part 1 </a:t>
            </a:r>
            <a:br>
              <a:rPr lang="en-GB" sz="2000" dirty="0"/>
            </a:br>
            <a:endParaRPr lang="en-GB" sz="2000" dirty="0"/>
          </a:p>
          <a:p>
            <a:pPr lvl="2">
              <a:buFont typeface="+mj-lt"/>
              <a:buAutoNum type="arabicPeriod" startAt="4"/>
            </a:pPr>
            <a:r>
              <a:rPr lang="en-GB" sz="2000" dirty="0"/>
              <a:t>Overhaul documents were intended to satisfy the development of ICA’s to meet regulatory requirements for commercial parts (i.e., LRU’s, supplier components). The vast majority of such commercial parts receive TSO  certification, or for engines and propellers a Type Certificate certification. </a:t>
            </a:r>
          </a:p>
          <a:p>
            <a:pPr marL="914400" lvl="2" indent="0">
              <a:buNone/>
            </a:pPr>
            <a:endParaRPr lang="en-GB" sz="1600" b="1" dirty="0"/>
          </a:p>
        </p:txBody>
      </p:sp>
      <p:sp>
        <p:nvSpPr>
          <p:cNvPr id="2" name="Rectangle 4">
            <a:extLst>
              <a:ext uri="{FF2B5EF4-FFF2-40B4-BE49-F238E27FC236}">
                <a16:creationId xmlns:a16="http://schemas.microsoft.com/office/drawing/2014/main" id="{E01DFF1B-BDB4-DC96-90E4-5F4440427387}"/>
              </a:ext>
            </a:extLst>
          </p:cNvPr>
          <p:cNvSpPr txBox="1">
            <a:spLocks noChangeArrowheads="1"/>
          </p:cNvSpPr>
          <p:nvPr>
            <p:custDataLst>
              <p:tags r:id="rId1"/>
            </p:custDataLst>
          </p:nvPr>
        </p:nvSpPr>
        <p:spPr bwMode="auto">
          <a:xfrm>
            <a:off x="227013" y="0"/>
            <a:ext cx="8823325" cy="49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2000" dirty="0">
                <a:solidFill>
                  <a:srgbClr val="0070C0"/>
                </a:solidFill>
              </a:rPr>
              <a:t>CIP IND 2023-05 Rev. 1 : OVERVIEW 2025 </a:t>
            </a:r>
          </a:p>
        </p:txBody>
      </p:sp>
    </p:spTree>
    <p:extLst>
      <p:ext uri="{BB962C8B-B14F-4D97-AF65-F5344CB8AC3E}">
        <p14:creationId xmlns:p14="http://schemas.microsoft.com/office/powerpoint/2010/main" val="3854416326"/>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9A0939-786C-EF15-D5C5-96C477AEA62A}"/>
            </a:ext>
          </a:extLst>
        </p:cNvPr>
        <p:cNvGrpSpPr/>
        <p:nvPr/>
      </p:nvGrpSpPr>
      <p:grpSpPr>
        <a:xfrm>
          <a:off x="0" y="0"/>
          <a:ext cx="0" cy="0"/>
          <a:chOff x="0" y="0"/>
          <a:chExt cx="0" cy="0"/>
        </a:xfrm>
      </p:grpSpPr>
      <p:grpSp>
        <p:nvGrpSpPr>
          <p:cNvPr id="67586" name="Group 43">
            <a:extLst>
              <a:ext uri="{FF2B5EF4-FFF2-40B4-BE49-F238E27FC236}">
                <a16:creationId xmlns:a16="http://schemas.microsoft.com/office/drawing/2014/main" id="{E18CA6B2-0E43-2561-8EFB-4ACEBF76E0D7}"/>
              </a:ext>
            </a:extLst>
          </p:cNvPr>
          <p:cNvGrpSpPr>
            <a:grpSpLocks/>
          </p:cNvGrpSpPr>
          <p:nvPr/>
        </p:nvGrpSpPr>
        <p:grpSpPr bwMode="auto">
          <a:xfrm>
            <a:off x="354012" y="491351"/>
            <a:ext cx="8843962" cy="6249918"/>
            <a:chOff x="376355" y="1195180"/>
            <a:chExt cx="8843845" cy="5430433"/>
          </a:xfrm>
        </p:grpSpPr>
        <p:cxnSp>
          <p:nvCxnSpPr>
            <p:cNvPr id="46" name="Straight Connector 45">
              <a:extLst>
                <a:ext uri="{FF2B5EF4-FFF2-40B4-BE49-F238E27FC236}">
                  <a16:creationId xmlns:a16="http://schemas.microsoft.com/office/drawing/2014/main" id="{C8C15FDF-CD2C-CD74-2D3B-97F3D305B0E8}"/>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401A857B-0DD6-B0BF-05CD-B71A8D92A60F}"/>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5CBD6C69-6F03-4D24-1CBC-3C0A2DC145BB}"/>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Subtitle 2">
            <a:extLst>
              <a:ext uri="{FF2B5EF4-FFF2-40B4-BE49-F238E27FC236}">
                <a16:creationId xmlns:a16="http://schemas.microsoft.com/office/drawing/2014/main" id="{7D048716-1865-503B-EB32-11708927AB48}"/>
              </a:ext>
            </a:extLst>
          </p:cNvPr>
          <p:cNvSpPr txBox="1">
            <a:spLocks/>
          </p:cNvSpPr>
          <p:nvPr/>
        </p:nvSpPr>
        <p:spPr>
          <a:xfrm>
            <a:off x="589897" y="673403"/>
            <a:ext cx="8460441" cy="5454127"/>
          </a:xfrm>
          <a:prstGeom prst="rect">
            <a:avLst/>
          </a:prstGeom>
          <a:ln w="0" cap="flat" cmpd="sng" algn="ctr">
            <a:solidFill>
              <a:schemeClr val="bg1"/>
            </a:solidFill>
            <a:prstDash val="solid"/>
            <a:round/>
            <a:headEnd type="none" w="med" len="med"/>
            <a:tailEnd type="none" w="med" len="med"/>
          </a:ln>
        </p:spPr>
        <p:txBody>
          <a:bodyPr/>
          <a:lstStyle>
            <a:lvl1pPr marL="342900" indent="-342900" algn="l" defTabSz="914400" rtl="0" eaLnBrk="1" latinLnBrk="0" hangingPunct="1">
              <a:spcBef>
                <a:spcPct val="20000"/>
              </a:spcBef>
              <a:buFontTx/>
              <a:buNone/>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914400" lvl="2" indent="0">
              <a:buNone/>
            </a:pPr>
            <a:r>
              <a:rPr lang="en-US" sz="2000" b="1" dirty="0"/>
              <a:t>Significant Points</a:t>
            </a:r>
            <a:r>
              <a:rPr lang="en-US" sz="2000" dirty="0"/>
              <a:t>: </a:t>
            </a:r>
            <a:br>
              <a:rPr lang="en-US" sz="2000" dirty="0"/>
            </a:br>
            <a:br>
              <a:rPr lang="en-US" sz="2000" dirty="0"/>
            </a:br>
            <a:endParaRPr lang="en-GB" sz="1600" b="1" dirty="0"/>
          </a:p>
          <a:p>
            <a:pPr marL="1257300" lvl="2" indent="-342900">
              <a:buFont typeface="+mj-lt"/>
              <a:buAutoNum type="arabicPeriod" startAt="7"/>
            </a:pPr>
            <a:r>
              <a:rPr lang="en-GB" sz="2000" dirty="0"/>
              <a:t>Today’s typical industry standard terminology for LRU supplier component ICA’s is referred to as document titled Component Maintenance Manual (CMM).</a:t>
            </a:r>
            <a:br>
              <a:rPr lang="en-GB" sz="2000" dirty="0"/>
            </a:br>
            <a:endParaRPr lang="en-GB" sz="2000" dirty="0"/>
          </a:p>
          <a:p>
            <a:pPr marL="1203325" lvl="2" indent="-288925">
              <a:buFont typeface="+mj-lt"/>
              <a:buAutoNum type="arabicPeriod" startAt="7"/>
            </a:pPr>
            <a:r>
              <a:rPr lang="en-GB" sz="2000" dirty="0"/>
              <a:t>MSG-3 logic processes have not historically been used by  suppliers/vendors to develops their ICA requirements to meet certification standards. This can result in a situations where the supplier/vendor ICA’s, overhaul or CMM task, have no alignment with the task intent of MSG-3 developed tasks in the MRBR.</a:t>
            </a:r>
            <a:endParaRPr lang="en-US" sz="2000" dirty="0"/>
          </a:p>
        </p:txBody>
      </p:sp>
      <p:sp>
        <p:nvSpPr>
          <p:cNvPr id="2" name="Rectangle 4">
            <a:extLst>
              <a:ext uri="{FF2B5EF4-FFF2-40B4-BE49-F238E27FC236}">
                <a16:creationId xmlns:a16="http://schemas.microsoft.com/office/drawing/2014/main" id="{CB5A620C-C8CD-D647-9ABF-1CF4CB36ADF5}"/>
              </a:ext>
            </a:extLst>
          </p:cNvPr>
          <p:cNvSpPr txBox="1">
            <a:spLocks noChangeArrowheads="1"/>
          </p:cNvSpPr>
          <p:nvPr>
            <p:custDataLst>
              <p:tags r:id="rId1"/>
            </p:custDataLst>
          </p:nvPr>
        </p:nvSpPr>
        <p:spPr bwMode="auto">
          <a:xfrm>
            <a:off x="227013" y="0"/>
            <a:ext cx="8823325" cy="49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2000" dirty="0">
                <a:solidFill>
                  <a:srgbClr val="0070C0"/>
                </a:solidFill>
              </a:rPr>
              <a:t>CIP IND 2023-05 Rev. 1 : OVERVIEW 2025 </a:t>
            </a:r>
          </a:p>
        </p:txBody>
      </p:sp>
    </p:spTree>
    <p:extLst>
      <p:ext uri="{BB962C8B-B14F-4D97-AF65-F5344CB8AC3E}">
        <p14:creationId xmlns:p14="http://schemas.microsoft.com/office/powerpoint/2010/main" val="2653454465"/>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 reqver=&quot;17839&quot;&gt;&lt;version val=&quot;21061&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mruColor&gt;&lt;m_vecMRU length=&quot;0&quot;/&gt;&lt;/m_mruColor&gt;&lt;m_mapectfillschemeMRU/&gt;&lt;m_eweekdayFirstOfWeek val=&quot;1&quot;/&gt;&lt;m_eweekdayFirstOfWorkweek val=&quot;2&quot;/&gt;&lt;m_eweekdayFirstOfWeekend val=&quot;7&quot;/&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chDecimalSymbol17909&gt;.&lt;/m_chDecimalSymbol17909&gt;&lt;m_nGroupingDigits17909 val=&quot;3&quot;/&gt;&lt;m_chGroupingSymbol17909&gt;,&lt;/m_chGroupingSymbol17909&gt;&lt;/m_precDefault&gt;&lt;/CDefaultPrec&gt;&lt;/root&gt;"/>
  <p:tag name="THINKCELLUNDODONOTDELETE" val="1448"/>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heme/theme1.xml><?xml version="1.0" encoding="utf-8"?>
<a:theme xmlns:a="http://schemas.openxmlformats.org/drawingml/2006/main" name="ATA Case for a National Airline Policy 083111 REV">
  <a:themeElements>
    <a:clrScheme name="ATA">
      <a:dk1>
        <a:srgbClr val="000000"/>
      </a:dk1>
      <a:lt1>
        <a:srgbClr val="FFFFFF"/>
      </a:lt1>
      <a:dk2>
        <a:srgbClr val="47474A"/>
      </a:dk2>
      <a:lt2>
        <a:srgbClr val="808080"/>
      </a:lt2>
      <a:accent1>
        <a:srgbClr val="7D7F83"/>
      </a:accent1>
      <a:accent2>
        <a:srgbClr val="ED9A18"/>
      </a:accent2>
      <a:accent3>
        <a:srgbClr val="1070AC"/>
      </a:accent3>
      <a:accent4>
        <a:srgbClr val="A10F1E"/>
      </a:accent4>
      <a:accent5>
        <a:srgbClr val="56A835"/>
      </a:accent5>
      <a:accent6>
        <a:srgbClr val="47474A"/>
      </a:accent6>
      <a:hlink>
        <a:srgbClr val="1070AC"/>
      </a:hlink>
      <a:folHlink>
        <a:srgbClr val="1070AC"/>
      </a:folHlink>
    </a:clrScheme>
    <a:fontScheme name="Standard 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9525">
          <a:solidFill>
            <a:schemeClr val="bg2"/>
          </a:solidFill>
        </a:ln>
        <a:effectLst/>
      </a:spPr>
      <a:bodyPr tIns="90000" bIns="90000" rtlCol="0" anchor="ctr" anchorCtr="0"/>
      <a:lstStyle>
        <a:defPP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tIns="90000" bIns="90000" rtlCol="0">
        <a:spAutoFit/>
      </a:bodyPr>
      <a:lstStyle>
        <a:defPPr algn="ctr">
          <a:defRPr sz="14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3E3A805D396507419C6ADBFAECF1DE24" ma:contentTypeVersion="12" ma:contentTypeDescription="Create a new document." ma:contentTypeScope="" ma:versionID="5ece8e2a6060f93f018266d4330bb898">
  <xsd:schema xmlns:xsd="http://www.w3.org/2001/XMLSchema" xmlns:xs="http://www.w3.org/2001/XMLSchema" xmlns:p="http://schemas.microsoft.com/office/2006/metadata/properties" xmlns:ns3="d1768c6c-d4f9-4982-b18f-ac5b6f48c2f5" xmlns:ns4="ea25b103-8835-4d82-b974-1aebfcc7fe19" targetNamespace="http://schemas.microsoft.com/office/2006/metadata/properties" ma:root="true" ma:fieldsID="3341fac45337abcf41e335d63a9c2ab7" ns3:_="" ns4:_="">
    <xsd:import namespace="d1768c6c-d4f9-4982-b18f-ac5b6f48c2f5"/>
    <xsd:import namespace="ea25b103-8835-4d82-b974-1aebfcc7fe19"/>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OCR" minOccurs="0"/>
                <xsd:element ref="ns3:MediaServiceAutoKeyPoints" minOccurs="0"/>
                <xsd:element ref="ns3:MediaServiceKeyPoints"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1768c6c-d4f9-4982-b18f-ac5b6f48c2f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DateTaken" ma:index="19"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a25b103-8835-4d82-b974-1aebfcc7fe19"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F840DB8-D358-4942-BCC6-F23945AF4E71}">
  <ds:schemaRefs>
    <ds:schemaRef ds:uri="http://schemas.microsoft.com/office/2006/metadata/longProperties"/>
  </ds:schemaRefs>
</ds:datastoreItem>
</file>

<file path=customXml/itemProps2.xml><?xml version="1.0" encoding="utf-8"?>
<ds:datastoreItem xmlns:ds="http://schemas.openxmlformats.org/officeDocument/2006/customXml" ds:itemID="{BBE191F0-D3FC-4643-B089-7F6B742E245B}">
  <ds:schemaRefs>
    <ds:schemaRef ds:uri="d1768c6c-d4f9-4982-b18f-ac5b6f48c2f5"/>
    <ds:schemaRef ds:uri="http://purl.org/dc/elements/1.1/"/>
    <ds:schemaRef ds:uri="http://schemas.microsoft.com/office/2006/metadata/properties"/>
    <ds:schemaRef ds:uri="http://purl.org/dc/terms/"/>
    <ds:schemaRef ds:uri="http://schemas.microsoft.com/office/2006/documentManagement/types"/>
    <ds:schemaRef ds:uri="ea25b103-8835-4d82-b974-1aebfcc7fe19"/>
    <ds:schemaRef ds:uri="http://purl.org/dc/dcmitype/"/>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CF33935A-8060-452B-8B3F-5A2BDE4BCB26}">
  <ds:schemaRefs>
    <ds:schemaRef ds:uri="http://schemas.microsoft.com/sharepoint/v3/contenttype/forms"/>
  </ds:schemaRefs>
</ds:datastoreItem>
</file>

<file path=customXml/itemProps4.xml><?xml version="1.0" encoding="utf-8"?>
<ds:datastoreItem xmlns:ds="http://schemas.openxmlformats.org/officeDocument/2006/customXml" ds:itemID="{3DB96C9A-CDCB-409E-AE7D-EB2C8E2AB80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1768c6c-d4f9-4982-b18f-ac5b6f48c2f5"/>
    <ds:schemaRef ds:uri="ea25b103-8835-4d82-b974-1aebfcc7fe1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ATA Case for a National Airline Policy 083111 REV.thmx</Template>
  <TotalTime>13864</TotalTime>
  <Words>1103</Words>
  <Application>Microsoft Office PowerPoint</Application>
  <PresentationFormat>Custom</PresentationFormat>
  <Paragraphs>108</Paragraphs>
  <Slides>13</Slides>
  <Notes>13</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21" baseType="lpstr">
      <vt:lpstr>Arial</vt:lpstr>
      <vt:lpstr>Calibri</vt:lpstr>
      <vt:lpstr>Lucida Grande</vt:lpstr>
      <vt:lpstr>Symbol</vt:lpstr>
      <vt:lpstr>Times New Roman</vt:lpstr>
      <vt:lpstr>Wingdings</vt:lpstr>
      <vt:lpstr>ATA Case for a National Airline Policy 083111 REV</vt:lpstr>
      <vt:lpstr>think-cell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The Boston Consulting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A4A PowerPoint Template</dc:title>
  <dc:creator>Martin Daniels</dc:creator>
  <cp:lastModifiedBy>Leonard Beauchemin</cp:lastModifiedBy>
  <cp:revision>1521</cp:revision>
  <cp:lastPrinted>2024-05-02T17:54:06Z</cp:lastPrinted>
  <dcterms:created xsi:type="dcterms:W3CDTF">2011-11-22T14:26:57Z</dcterms:created>
  <dcterms:modified xsi:type="dcterms:W3CDTF">2025-02-28T20:03:55Z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lpwstr>20100310</vt:lpwstr>
  </property>
  <property fmtid="{D5CDD505-2E9C-101B-9397-08002B2CF9AE}" pid="3" name="Format Name">
    <vt:lpwstr>BCG Format</vt:lpwstr>
  </property>
  <property fmtid="{D5CDD505-2E9C-101B-9397-08002B2CF9AE}" pid="4" name="Template Name">
    <vt:lpwstr>Letter</vt:lpwstr>
  </property>
  <property fmtid="{D5CDD505-2E9C-101B-9397-08002B2CF9AE}" pid="5" name="ContentTypeId">
    <vt:lpwstr>0x0101003E3A805D396507419C6ADBFAECF1DE24</vt:lpwstr>
  </property>
  <property fmtid="{D5CDD505-2E9C-101B-9397-08002B2CF9AE}" pid="6" name="Order">
    <vt:r8>400</vt:r8>
  </property>
  <property fmtid="{D5CDD505-2E9C-101B-9397-08002B2CF9AE}" pid="7" name="Category">
    <vt:lpwstr>Template</vt:lpwstr>
  </property>
  <property fmtid="{D5CDD505-2E9C-101B-9397-08002B2CF9AE}" pid="8" name="Is Industry Member Appropriate">
    <vt:lpwstr>0</vt:lpwstr>
  </property>
  <property fmtid="{D5CDD505-2E9C-101B-9397-08002B2CF9AE}" pid="9" name="IndustryMemberTopicArea">
    <vt:lpwstr/>
  </property>
  <property fmtid="{D5CDD505-2E9C-101B-9397-08002B2CF9AE}" pid="10" name="ContentType">
    <vt:lpwstr>Document</vt:lpwstr>
  </property>
  <property fmtid="{D5CDD505-2E9C-101B-9397-08002B2CF9AE}" pid="11" name="Status">
    <vt:lpwstr/>
  </property>
  <property fmtid="{D5CDD505-2E9C-101B-9397-08002B2CF9AE}" pid="12" name="Issue">
    <vt:lpwstr/>
  </property>
</Properties>
</file>