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88" r:id="rId6"/>
  </p:sldMasterIdLst>
  <p:notesMasterIdLst>
    <p:notesMasterId r:id="rId16"/>
  </p:notesMasterIdLst>
  <p:handoutMasterIdLst>
    <p:handoutMasterId r:id="rId17"/>
  </p:handoutMasterIdLst>
  <p:sldIdLst>
    <p:sldId id="259" r:id="rId7"/>
    <p:sldId id="303" r:id="rId8"/>
    <p:sldId id="304" r:id="rId9"/>
    <p:sldId id="305" r:id="rId10"/>
    <p:sldId id="308" r:id="rId11"/>
    <p:sldId id="307" r:id="rId12"/>
    <p:sldId id="310" r:id="rId13"/>
    <p:sldId id="311" r:id="rId14"/>
    <p:sldId id="302" r:id="rId1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31" userDrawn="1">
          <p15:clr>
            <a:srgbClr val="A4A3A4"/>
          </p15:clr>
        </p15:guide>
        <p15:guide id="2" pos="456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nward Haberer" initials="BH" lastIdx="6" clrIdx="0">
    <p:extLst>
      <p:ext uri="{19B8F6BF-5375-455C-9EA6-DF929625EA0E}">
        <p15:presenceInfo xmlns:p15="http://schemas.microsoft.com/office/powerpoint/2012/main" userId="Bernward Haber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BC39"/>
    <a:srgbClr val="007FC2"/>
    <a:srgbClr val="D9D9D9"/>
    <a:srgbClr val="EFEFEF"/>
    <a:srgbClr val="6B7672"/>
    <a:srgbClr val="EFA53C"/>
    <a:srgbClr val="004270"/>
    <a:srgbClr val="0069AB"/>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88" autoAdjust="0"/>
    <p:restoredTop sz="95615" autoAdjust="0"/>
  </p:normalViewPr>
  <p:slideViewPr>
    <p:cSldViewPr snapToGrid="0" snapToObjects="1">
      <p:cViewPr varScale="1">
        <p:scale>
          <a:sx n="124" d="100"/>
          <a:sy n="124" d="100"/>
        </p:scale>
        <p:origin x="264" y="86"/>
      </p:cViewPr>
      <p:guideLst>
        <p:guide orient="horz" pos="531"/>
        <p:guide pos="45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804"/>
    </p:cViewPr>
  </p:sorterViewPr>
  <p:notesViewPr>
    <p:cSldViewPr snapToGrid="0" snapToObjects="1">
      <p:cViewPr varScale="1">
        <p:scale>
          <a:sx n="81" d="100"/>
          <a:sy n="81" d="100"/>
        </p:scale>
        <p:origin x="208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6314D9B-7BAA-443D-8F8C-DEEE50B1428C}" type="datetimeFigureOut">
              <a:rPr lang="en-GB" smtClean="0"/>
              <a:t>28/04/2025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C40D5D-C887-411B-BC6D-6DBFA90F7E35}" type="slidenum">
              <a:rPr lang="en-GB" smtClean="0"/>
              <a:t>‹#›</a:t>
            </a:fld>
            <a:endParaRPr lang="en-GB"/>
          </a:p>
        </p:txBody>
      </p:sp>
    </p:spTree>
    <p:extLst>
      <p:ext uri="{BB962C8B-B14F-4D97-AF65-F5344CB8AC3E}">
        <p14:creationId xmlns:p14="http://schemas.microsoft.com/office/powerpoint/2010/main" val="3312495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1AFBA2-4DC1-4A0E-904D-ADCF6961E329}" type="datetimeFigureOut">
              <a:rPr lang="en-GB" smtClean="0"/>
              <a:t>28/04/2025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D4B996-D599-4D39-8C2B-A5E79F86EF30}" type="slidenum">
              <a:rPr lang="en-GB" smtClean="0"/>
              <a:t>‹#›</a:t>
            </a:fld>
            <a:endParaRPr lang="en-GB"/>
          </a:p>
        </p:txBody>
      </p:sp>
    </p:spTree>
    <p:extLst>
      <p:ext uri="{BB962C8B-B14F-4D97-AF65-F5344CB8AC3E}">
        <p14:creationId xmlns:p14="http://schemas.microsoft.com/office/powerpoint/2010/main" val="3623139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easa.europa.eu/" TargetMode="External"/><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C4C307A0-B290-4DDF-99F9-5A3DADF301D8}"/>
              </a:ext>
            </a:extLst>
          </p:cNvPr>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a:extLst>
              <a:ext uri="{FF2B5EF4-FFF2-40B4-BE49-F238E27FC236}">
                <a16:creationId xmlns:a16="http://schemas.microsoft.com/office/drawing/2014/main" id="{1CBDF5E0-3193-48E1-A317-D48997B1F7A3}"/>
              </a:ext>
            </a:extLst>
          </p:cNvPr>
          <p:cNvSpPr>
            <a:spLocks noGrp="1"/>
          </p:cNvSpPr>
          <p:nvPr>
            <p:ph type="subTitle" idx="1" hasCustomPrompt="1"/>
          </p:nvPr>
        </p:nvSpPr>
        <p:spPr>
          <a:xfrm>
            <a:off x="570788" y="2015380"/>
            <a:ext cx="8127511"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1" name="Title 1">
            <a:extLst>
              <a:ext uri="{FF2B5EF4-FFF2-40B4-BE49-F238E27FC236}">
                <a16:creationId xmlns:a16="http://schemas.microsoft.com/office/drawing/2014/main" id="{7C820046-5E64-4C87-9A7A-A5E86A1189DA}"/>
              </a:ext>
            </a:extLst>
          </p:cNvPr>
          <p:cNvSpPr>
            <a:spLocks noGrp="1"/>
          </p:cNvSpPr>
          <p:nvPr>
            <p:ph type="ctrTitle" hasCustomPrompt="1"/>
          </p:nvPr>
        </p:nvSpPr>
        <p:spPr>
          <a:xfrm>
            <a:off x="570788" y="1152096"/>
            <a:ext cx="8127511" cy="530475"/>
          </a:xfrm>
          <a:prstGeom prst="rect">
            <a:avLst/>
          </a:prstGeom>
        </p:spPr>
        <p:txBody>
          <a:bodyPr/>
          <a:lstStyle>
            <a:lvl1pPr algn="l">
              <a:lnSpc>
                <a:spcPct val="70000"/>
              </a:lnSpc>
              <a:defRPr sz="3600" b="1" baseline="0">
                <a:solidFill>
                  <a:srgbClr val="FFFFFF"/>
                </a:solidFill>
              </a:defRPr>
            </a:lvl1pPr>
          </a:lstStyle>
          <a:p>
            <a:r>
              <a:rPr lang="en-US" dirty="0"/>
              <a:t>Title slide (without picture)</a:t>
            </a:r>
          </a:p>
        </p:txBody>
      </p:sp>
      <p:sp>
        <p:nvSpPr>
          <p:cNvPr id="6" name="Subtitle 2">
            <a:extLst>
              <a:ext uri="{FF2B5EF4-FFF2-40B4-BE49-F238E27FC236}">
                <a16:creationId xmlns:a16="http://schemas.microsoft.com/office/drawing/2014/main" id="{7AE4A31E-0475-4DD1-B7DA-6ECDDE87CE56}"/>
              </a:ext>
            </a:extLst>
          </p:cNvPr>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8" name="Subtitle 2">
            <a:extLst>
              <a:ext uri="{FF2B5EF4-FFF2-40B4-BE49-F238E27FC236}">
                <a16:creationId xmlns:a16="http://schemas.microsoft.com/office/drawing/2014/main" id="{86D69C03-695F-4377-A95D-0C0DD9406F86}"/>
              </a:ext>
            </a:extLst>
          </p:cNvPr>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pic>
        <p:nvPicPr>
          <p:cNvPr id="13" name="Picture 12">
            <a:extLst>
              <a:ext uri="{FF2B5EF4-FFF2-40B4-BE49-F238E27FC236}">
                <a16:creationId xmlns:a16="http://schemas.microsoft.com/office/drawing/2014/main" id="{D40E29CB-38A9-415B-8016-2A089712C48F}"/>
              </a:ext>
            </a:extLst>
          </p:cNvPr>
          <p:cNvPicPr>
            <a:picLocks noChangeAspect="1"/>
          </p:cNvPicPr>
          <p:nvPr userDrawn="1"/>
        </p:nvPicPr>
        <p:blipFill>
          <a:blip r:embed="rId3"/>
          <a:stretch>
            <a:fillRect/>
          </a:stretch>
        </p:blipFill>
        <p:spPr>
          <a:xfrm>
            <a:off x="8667729" y="4779207"/>
            <a:ext cx="266700" cy="180975"/>
          </a:xfrm>
          <a:prstGeom prst="rect">
            <a:avLst/>
          </a:prstGeom>
        </p:spPr>
      </p:pic>
    </p:spTree>
    <p:extLst>
      <p:ext uri="{BB962C8B-B14F-4D97-AF65-F5344CB8AC3E}">
        <p14:creationId xmlns:p14="http://schemas.microsoft.com/office/powerpoint/2010/main" val="2199051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Title slide - picture right">
    <p:spTree>
      <p:nvGrpSpPr>
        <p:cNvPr id="1" name=""/>
        <p:cNvGrpSpPr/>
        <p:nvPr/>
      </p:nvGrpSpPr>
      <p:grpSpPr>
        <a:xfrm>
          <a:off x="0" y="0"/>
          <a:ext cx="0" cy="0"/>
          <a:chOff x="0" y="0"/>
          <a:chExt cx="0" cy="0"/>
        </a:xfrm>
      </p:grpSpPr>
      <p:sp>
        <p:nvSpPr>
          <p:cNvPr id="15" name="Rectangle 14"/>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2"/>
          <p:cNvSpPr>
            <a:spLocks noGrp="1"/>
          </p:cNvSpPr>
          <p:nvPr>
            <p:ph type="pic" sz="quarter" idx="13"/>
          </p:nvPr>
        </p:nvSpPr>
        <p:spPr>
          <a:xfrm>
            <a:off x="5851524" y="1"/>
            <a:ext cx="3292473" cy="5143499"/>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8" name="Title 1"/>
          <p:cNvSpPr>
            <a:spLocks noGrp="1"/>
          </p:cNvSpPr>
          <p:nvPr>
            <p:ph type="ctrTitle" hasCustomPrompt="1"/>
          </p:nvPr>
        </p:nvSpPr>
        <p:spPr>
          <a:xfrm>
            <a:off x="570789" y="1152096"/>
            <a:ext cx="5093892" cy="1101431"/>
          </a:xfrm>
          <a:prstGeom prst="rect">
            <a:avLst/>
          </a:prstGeom>
        </p:spPr>
        <p:txBody>
          <a:bodyPr/>
          <a:lstStyle>
            <a:lvl1pPr algn="l">
              <a:lnSpc>
                <a:spcPct val="70000"/>
              </a:lnSpc>
              <a:defRPr sz="3600" b="1">
                <a:solidFill>
                  <a:srgbClr val="FFFFFF"/>
                </a:solidFill>
              </a:defRPr>
            </a:lvl1pPr>
          </a:lstStyle>
          <a:p>
            <a:r>
              <a:rPr lang="en-GB" dirty="0"/>
              <a:t>Title slide (with picture)</a:t>
            </a:r>
            <a:endParaRPr lang="en-US" dirty="0"/>
          </a:p>
        </p:txBody>
      </p:sp>
      <p:sp>
        <p:nvSpPr>
          <p:cNvPr id="9" name="Subtitle 2"/>
          <p:cNvSpPr>
            <a:spLocks noGrp="1"/>
          </p:cNvSpPr>
          <p:nvPr>
            <p:ph type="subTitle" idx="1" hasCustomPrompt="1"/>
          </p:nvPr>
        </p:nvSpPr>
        <p:spPr>
          <a:xfrm>
            <a:off x="570789" y="2498717"/>
            <a:ext cx="4159370" cy="1101431"/>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7" name="Subtitle 2">
            <a:extLst>
              <a:ext uri="{FF2B5EF4-FFF2-40B4-BE49-F238E27FC236}">
                <a16:creationId xmlns:a16="http://schemas.microsoft.com/office/drawing/2014/main" id="{B4B65D67-E6F7-40A7-9186-D62B894A484B}"/>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5D950B68-BF84-48D2-AC0A-EF26AEBA8310}"/>
              </a:ext>
            </a:extLst>
          </p:cNvPr>
          <p:cNvPicPr>
            <a:picLocks noChangeAspect="1"/>
          </p:cNvPicPr>
          <p:nvPr userDrawn="1"/>
        </p:nvPicPr>
        <p:blipFill>
          <a:blip r:embed="rId3"/>
          <a:stretch>
            <a:fillRect/>
          </a:stretch>
        </p:blipFill>
        <p:spPr>
          <a:xfrm>
            <a:off x="5397981" y="4774367"/>
            <a:ext cx="266700" cy="180975"/>
          </a:xfrm>
          <a:prstGeom prst="rect">
            <a:avLst/>
          </a:prstGeom>
        </p:spPr>
      </p:pic>
    </p:spTree>
    <p:extLst>
      <p:ext uri="{BB962C8B-B14F-4D97-AF65-F5344CB8AC3E}">
        <p14:creationId xmlns:p14="http://schemas.microsoft.com/office/powerpoint/2010/main" val="1533137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Chapter slide - picture right">
    <p:spTree>
      <p:nvGrpSpPr>
        <p:cNvPr id="1" name=""/>
        <p:cNvGrpSpPr/>
        <p:nvPr/>
      </p:nvGrpSpPr>
      <p:grpSpPr>
        <a:xfrm>
          <a:off x="0" y="0"/>
          <a:ext cx="0" cy="0"/>
          <a:chOff x="0" y="0"/>
          <a:chExt cx="0" cy="0"/>
        </a:xfrm>
      </p:grpSpPr>
      <p:sp>
        <p:nvSpPr>
          <p:cNvPr id="15" name="Rectangle 14"/>
          <p:cNvSpPr/>
          <p:nvPr userDrawn="1"/>
        </p:nvSpPr>
        <p:spPr>
          <a:xfrm>
            <a:off x="0" y="-46180"/>
            <a:ext cx="9144000" cy="518968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sz="quarter" idx="13"/>
          </p:nvPr>
        </p:nvSpPr>
        <p:spPr>
          <a:xfrm>
            <a:off x="5851524" y="-36942"/>
            <a:ext cx="3292473" cy="4767262"/>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p:cNvSpPr>
            <a:spLocks noGrp="1"/>
          </p:cNvSpPr>
          <p:nvPr>
            <p:ph type="subTitle" idx="1" hasCustomPrompt="1"/>
          </p:nvPr>
        </p:nvSpPr>
        <p:spPr>
          <a:xfrm>
            <a:off x="570789" y="2401967"/>
            <a:ext cx="4829782"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4" name="Slide Number Placeholder 5"/>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8" name="Title 1">
            <a:extLst>
              <a:ext uri="{FF2B5EF4-FFF2-40B4-BE49-F238E27FC236}">
                <a16:creationId xmlns:a16="http://schemas.microsoft.com/office/drawing/2014/main" id="{4A44A2EA-C4F3-4EE0-90AF-6FEC3514809C}"/>
              </a:ext>
            </a:extLst>
          </p:cNvPr>
          <p:cNvSpPr>
            <a:spLocks noGrp="1"/>
          </p:cNvSpPr>
          <p:nvPr>
            <p:ph type="ctrTitle" hasCustomPrompt="1"/>
          </p:nvPr>
        </p:nvSpPr>
        <p:spPr>
          <a:xfrm>
            <a:off x="570789" y="1152096"/>
            <a:ext cx="5093892" cy="1073868"/>
          </a:xfrm>
          <a:prstGeom prst="rect">
            <a:avLst/>
          </a:prstGeom>
        </p:spPr>
        <p:txBody>
          <a:bodyPr/>
          <a:lstStyle>
            <a:lvl1pPr algn="l">
              <a:lnSpc>
                <a:spcPct val="70000"/>
              </a:lnSpc>
              <a:defRPr sz="3600" b="1">
                <a:solidFill>
                  <a:srgbClr val="FFFFFF"/>
                </a:solidFill>
              </a:defRPr>
            </a:lvl1pPr>
          </a:lstStyle>
          <a:p>
            <a:r>
              <a:rPr lang="en-US" dirty="0"/>
              <a:t>Chapter title slide</a:t>
            </a:r>
          </a:p>
        </p:txBody>
      </p:sp>
      <p:sp>
        <p:nvSpPr>
          <p:cNvPr id="8" name="Subtitle 2">
            <a:extLst>
              <a:ext uri="{FF2B5EF4-FFF2-40B4-BE49-F238E27FC236}">
                <a16:creationId xmlns:a16="http://schemas.microsoft.com/office/drawing/2014/main" id="{2D513C0E-9830-428A-B541-F9FE7C6CB66A}"/>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F44FED21-1DF9-4DFF-92A1-FF9709E9BC66}"/>
              </a:ext>
            </a:extLst>
          </p:cNvPr>
          <p:cNvPicPr>
            <a:picLocks noChangeAspect="1"/>
          </p:cNvPicPr>
          <p:nvPr userDrawn="1"/>
        </p:nvPicPr>
        <p:blipFill>
          <a:blip r:embed="rId3"/>
          <a:stretch>
            <a:fillRect/>
          </a:stretch>
        </p:blipFill>
        <p:spPr>
          <a:xfrm>
            <a:off x="5397981" y="4774367"/>
            <a:ext cx="266700" cy="180975"/>
          </a:xfrm>
          <a:prstGeom prst="rect">
            <a:avLst/>
          </a:prstGeom>
        </p:spPr>
      </p:pic>
      <p:sp>
        <p:nvSpPr>
          <p:cNvPr id="13" name="Slide Number Placeholder 5">
            <a:extLst>
              <a:ext uri="{FF2B5EF4-FFF2-40B4-BE49-F238E27FC236}">
                <a16:creationId xmlns:a16="http://schemas.microsoft.com/office/drawing/2014/main" id="{9DDCDD3E-A5B8-4D62-849C-FE71D5623934}"/>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2" name="Slide Number Placeholder 5">
            <a:extLst>
              <a:ext uri="{FF2B5EF4-FFF2-40B4-BE49-F238E27FC236}">
                <a16:creationId xmlns:a16="http://schemas.microsoft.com/office/drawing/2014/main" id="{7B27D005-032A-4D54-91DB-046B55120343}"/>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7" name="Slide Number Placeholder 5">
            <a:extLst>
              <a:ext uri="{FF2B5EF4-FFF2-40B4-BE49-F238E27FC236}">
                <a16:creationId xmlns:a16="http://schemas.microsoft.com/office/drawing/2014/main" id="{7B5DCEFE-8EA8-4440-8FA1-A10312EFADEF}"/>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1" name="Slide Number Placeholder 5">
            <a:extLst>
              <a:ext uri="{FF2B5EF4-FFF2-40B4-BE49-F238E27FC236}">
                <a16:creationId xmlns:a16="http://schemas.microsoft.com/office/drawing/2014/main" id="{BBA8A863-86F7-45A8-94C7-CEDAFBBCC684}"/>
              </a:ext>
            </a:extLst>
          </p:cNvPr>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3466821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Normal slid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6D8AFB-FCEC-411F-811A-9B1F7C2EADC9}"/>
              </a:ext>
            </a:extLst>
          </p:cNvPr>
          <p:cNvSpPr>
            <a:spLocks noGrp="1"/>
          </p:cNvSpPr>
          <p:nvPr>
            <p:ph type="title" hasCustomPrompt="1"/>
          </p:nvPr>
        </p:nvSpPr>
        <p:spPr>
          <a:xfrm>
            <a:off x="220450" y="149179"/>
            <a:ext cx="8744756" cy="586800"/>
          </a:xfrm>
          <a:prstGeom prst="rect">
            <a:avLst/>
          </a:prstGeom>
        </p:spPr>
        <p:txBody>
          <a:bodyPr lIns="0"/>
          <a:lstStyle>
            <a:lvl1pPr algn="l">
              <a:defRPr lang="de-DE" sz="3600" b="1" baseline="0">
                <a:solidFill>
                  <a:srgbClr val="007FC2"/>
                </a:solidFill>
                <a:ea typeface="+mn-ea"/>
                <a:cs typeface="+mn-cs"/>
              </a:defRPr>
            </a:lvl1pPr>
          </a:lstStyle>
          <a:p>
            <a:pPr marL="0" lvl="0" indent="0" algn="l">
              <a:lnSpc>
                <a:spcPct val="90000"/>
              </a:lnSpc>
              <a:spcBef>
                <a:spcPct val="20000"/>
              </a:spcBef>
              <a:buFont typeface="Arial"/>
            </a:pPr>
            <a:r>
              <a:rPr lang="en-US" dirty="0"/>
              <a:t>Title of normal slide</a:t>
            </a:r>
            <a:endParaRPr lang="de-DE" dirty="0"/>
          </a:p>
        </p:txBody>
      </p:sp>
      <p:pic>
        <p:nvPicPr>
          <p:cNvPr id="13" name="Picture 12"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14" name="Rectangle 13"/>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5" name="Text Placeholder 6">
            <a:extLst>
              <a:ext uri="{FF2B5EF4-FFF2-40B4-BE49-F238E27FC236}">
                <a16:creationId xmlns:a16="http://schemas.microsoft.com/office/drawing/2014/main" id="{4210A68A-2D3D-4333-94FE-9E60266A8944}"/>
              </a:ext>
            </a:extLst>
          </p:cNvPr>
          <p:cNvSpPr>
            <a:spLocks noGrp="1"/>
          </p:cNvSpPr>
          <p:nvPr>
            <p:ph type="body" sz="quarter" idx="17" hasCustomPrompt="1"/>
          </p:nvPr>
        </p:nvSpPr>
        <p:spPr>
          <a:xfrm>
            <a:off x="220449" y="930792"/>
            <a:ext cx="8744757" cy="3568056"/>
          </a:xfrm>
          <a:prstGeom prst="rect">
            <a:avLst/>
          </a:prstGeom>
        </p:spPr>
        <p:txBody>
          <a:bodyPr lIns="0" tIns="0" rIns="0" bIns="0"/>
          <a:lstStyle>
            <a:lvl1pPr marL="562356" indent="-342900">
              <a:buClr>
                <a:srgbClr val="007FC2"/>
              </a:buClr>
              <a:buFont typeface="Calibri" panose="020F0502020204030204" pitchFamily="34" charset="0"/>
              <a:buChar char="→"/>
              <a:defRPr sz="2400">
                <a:solidFill>
                  <a:schemeClr val="tx1">
                    <a:lumMod val="65000"/>
                    <a:lumOff val="35000"/>
                  </a:schemeClr>
                </a:solidFill>
              </a:defRPr>
            </a:lvl1pPr>
            <a:lvl2pPr marL="878400" indent="-306000">
              <a:buClr>
                <a:srgbClr val="007FC2"/>
              </a:buClr>
              <a:buSzPct val="100000"/>
              <a:buFont typeface="Calibri" panose="020F0502020204030204" pitchFamily="34" charset="0"/>
              <a:buChar char="→"/>
              <a:defRPr sz="2000" baseline="0">
                <a:solidFill>
                  <a:schemeClr val="tx1">
                    <a:lumMod val="65000"/>
                    <a:lumOff val="35000"/>
                  </a:schemeClr>
                </a:solidFill>
              </a:defRPr>
            </a:lvl2pPr>
            <a:lvl3pPr marL="1170000" indent="-288000">
              <a:buClr>
                <a:srgbClr val="007FC2"/>
              </a:buClr>
              <a:buFont typeface="Calibri" panose="020F0502020204030204" pitchFamily="34" charset="0"/>
              <a:buChar char="→"/>
              <a:defRPr sz="1800" baseline="0">
                <a:solidFill>
                  <a:schemeClr val="tx1">
                    <a:lumMod val="65000"/>
                    <a:lumOff val="35000"/>
                  </a:schemeClr>
                </a:solidFill>
              </a:defRPr>
            </a:lvl3pPr>
            <a:lvl4pPr marL="1458000" indent="-288000">
              <a:buClr>
                <a:srgbClr val="007FC2"/>
              </a:buClr>
              <a:buFont typeface="Calibri" panose="020F0502020204030204" pitchFamily="34" charset="0"/>
              <a:buChar char="→"/>
              <a:defRPr sz="1600" baseline="0">
                <a:solidFill>
                  <a:schemeClr val="tx1">
                    <a:lumMod val="65000"/>
                    <a:lumOff val="35000"/>
                  </a:schemeClr>
                </a:solidFill>
              </a:defRPr>
            </a:lvl4pPr>
            <a:lvl5pPr marL="1746000" indent="-288000">
              <a:buClr>
                <a:srgbClr val="007FC2"/>
              </a:buClr>
              <a:buFont typeface="Calibri" panose="020F0502020204030204" pitchFamily="34" charset="0"/>
              <a:buChar char="→"/>
              <a:defRPr sz="1600">
                <a:solidFill>
                  <a:schemeClr val="tx1">
                    <a:lumMod val="65000"/>
                    <a:lumOff val="35000"/>
                  </a:schemeClr>
                </a:solidFill>
              </a:defRPr>
            </a:lvl5pPr>
          </a:lstStyle>
          <a:p>
            <a:pPr lvl="0"/>
            <a:r>
              <a:rPr lang="en-US" dirty="0"/>
              <a:t>Item 1</a:t>
            </a:r>
          </a:p>
          <a:p>
            <a:pPr lvl="1"/>
            <a:r>
              <a:rPr lang="en-US" dirty="0"/>
              <a:t>Item 2</a:t>
            </a:r>
          </a:p>
          <a:p>
            <a:pPr lvl="2"/>
            <a:r>
              <a:rPr lang="en-US" dirty="0"/>
              <a:t>Item 3</a:t>
            </a:r>
          </a:p>
          <a:p>
            <a:pPr lvl="3"/>
            <a:r>
              <a:rPr lang="en-US" dirty="0"/>
              <a:t>Item 4</a:t>
            </a:r>
          </a:p>
          <a:p>
            <a:pPr lvl="4"/>
            <a:r>
              <a:rPr lang="en-US" dirty="0"/>
              <a:t>Item 5</a:t>
            </a:r>
          </a:p>
          <a:p>
            <a:pPr lvl="1"/>
            <a:endParaRPr lang="en-US" dirty="0"/>
          </a:p>
          <a:p>
            <a:pPr lvl="0"/>
            <a:endParaRPr lang="en-US" dirty="0"/>
          </a:p>
          <a:p>
            <a:pPr lvl="2"/>
            <a:endParaRPr lang="en-US" dirty="0"/>
          </a:p>
        </p:txBody>
      </p:sp>
    </p:spTree>
    <p:extLst>
      <p:ext uri="{BB962C8B-B14F-4D97-AF65-F5344CB8AC3E}">
        <p14:creationId xmlns:p14="http://schemas.microsoft.com/office/powerpoint/2010/main" val="2044731512"/>
      </p:ext>
    </p:extLst>
  </p:cSld>
  <p:clrMapOvr>
    <a:masterClrMapping/>
  </p:clrMapOvr>
  <p:extLst>
    <p:ext uri="{DCECCB84-F9BA-43D5-87BE-67443E8EF086}">
      <p15:sldGuideLst xmlns:p15="http://schemas.microsoft.com/office/powerpoint/2012/main">
        <p15:guide id="1" orient="horz" pos="2890">
          <p15:clr>
            <a:srgbClr val="FBAE40"/>
          </p15:clr>
        </p15:guide>
        <p15:guide id="2" pos="31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4. 4 pie charts – text box belox">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99798" y="643782"/>
            <a:ext cx="8744400" cy="461665"/>
          </a:xfrm>
          <a:prstGeom prst="rect">
            <a:avLst/>
          </a:prstGeom>
          <a:noFill/>
        </p:spPr>
        <p:txBody>
          <a:bodyPr wrap="square" rtlCol="0">
            <a:spAutoFit/>
          </a:bodyPr>
          <a:lstStyle>
            <a:lvl1pPr>
              <a:defRPr lang="en-US" sz="2400" b="1" dirty="0">
                <a:solidFill>
                  <a:schemeClr val="accent1"/>
                </a:solidFill>
                <a:ea typeface="+mn-ea"/>
                <a:cs typeface="+mn-cs"/>
              </a:defRPr>
            </a:lvl1pPr>
          </a:lstStyle>
          <a:p>
            <a:pPr marL="0" lvl="0"/>
            <a:r>
              <a:rPr lang="en-US" dirty="0"/>
              <a:t>Slide title</a:t>
            </a:r>
          </a:p>
        </p:txBody>
      </p:sp>
      <p:sp>
        <p:nvSpPr>
          <p:cNvPr id="25" name="Text Placeholder 4">
            <a:extLst>
              <a:ext uri="{FF2B5EF4-FFF2-40B4-BE49-F238E27FC236}">
                <a16:creationId xmlns:a16="http://schemas.microsoft.com/office/drawing/2014/main" id="{D37CB736-3D85-4268-BF73-F5E52109CEE8}"/>
              </a:ext>
            </a:extLst>
          </p:cNvPr>
          <p:cNvSpPr>
            <a:spLocks noGrp="1"/>
          </p:cNvSpPr>
          <p:nvPr>
            <p:ph type="body" sz="quarter" idx="18" hasCustomPrompt="1"/>
          </p:nvPr>
        </p:nvSpPr>
        <p:spPr>
          <a:xfrm>
            <a:off x="1382116" y="3656286"/>
            <a:ext cx="1574447" cy="596724"/>
          </a:xfrm>
          <a:prstGeom prst="rect">
            <a:avLst/>
          </a:prstGeom>
        </p:spPr>
        <p:txBody>
          <a:bodyPr tIns="46800">
            <a:no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800" b="0" i="0" u="none" strike="noStrike" kern="1200" baseline="0" dirty="0">
                <a:solidFill>
                  <a:schemeClr val="tx1">
                    <a:lumMod val="50000"/>
                    <a:lumOff val="50000"/>
                  </a:schemeClr>
                </a:solidFill>
                <a:latin typeface="+mn-lt"/>
                <a:ea typeface="+mn-ea"/>
                <a:cs typeface="Calibri"/>
              </a:defRPr>
            </a:lvl2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p:txBody>
      </p:sp>
      <p:sp>
        <p:nvSpPr>
          <p:cNvPr id="26" name="Text Placeholder 4">
            <a:extLst>
              <a:ext uri="{FF2B5EF4-FFF2-40B4-BE49-F238E27FC236}">
                <a16:creationId xmlns:a16="http://schemas.microsoft.com/office/drawing/2014/main" id="{5CEFBB4E-5342-4821-8336-00FB544A84C2}"/>
              </a:ext>
            </a:extLst>
          </p:cNvPr>
          <p:cNvSpPr>
            <a:spLocks noGrp="1"/>
          </p:cNvSpPr>
          <p:nvPr>
            <p:ph type="body" sz="quarter" idx="19" hasCustomPrompt="1"/>
          </p:nvPr>
        </p:nvSpPr>
        <p:spPr>
          <a:xfrm>
            <a:off x="3074161"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4" name="Text Placeholder 4">
            <a:extLst>
              <a:ext uri="{FF2B5EF4-FFF2-40B4-BE49-F238E27FC236}">
                <a16:creationId xmlns:a16="http://schemas.microsoft.com/office/drawing/2014/main" id="{7A0C405C-228F-45CE-B48B-1C0B6E9E56D7}"/>
              </a:ext>
            </a:extLst>
          </p:cNvPr>
          <p:cNvSpPr>
            <a:spLocks noGrp="1"/>
          </p:cNvSpPr>
          <p:nvPr>
            <p:ph type="body" sz="quarter" idx="24" hasCustomPrompt="1"/>
          </p:nvPr>
        </p:nvSpPr>
        <p:spPr>
          <a:xfrm>
            <a:off x="4759877"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5" name="Text Placeholder 4">
            <a:extLst>
              <a:ext uri="{FF2B5EF4-FFF2-40B4-BE49-F238E27FC236}">
                <a16:creationId xmlns:a16="http://schemas.microsoft.com/office/drawing/2014/main" id="{A5F97EE2-CE31-4731-BEA3-E4FD4D0D0E75}"/>
              </a:ext>
            </a:extLst>
          </p:cNvPr>
          <p:cNvSpPr>
            <a:spLocks noGrp="1"/>
          </p:cNvSpPr>
          <p:nvPr>
            <p:ph type="body" sz="quarter" idx="25" hasCustomPrompt="1"/>
          </p:nvPr>
        </p:nvSpPr>
        <p:spPr>
          <a:xfrm>
            <a:off x="6445592"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19" name="Text Placeholder 4">
            <a:extLst>
              <a:ext uri="{FF2B5EF4-FFF2-40B4-BE49-F238E27FC236}">
                <a16:creationId xmlns:a16="http://schemas.microsoft.com/office/drawing/2014/main" id="{F4E4A2B1-073D-4881-BE4B-446E758D8DB8}"/>
              </a:ext>
            </a:extLst>
          </p:cNvPr>
          <p:cNvSpPr>
            <a:spLocks noGrp="1"/>
          </p:cNvSpPr>
          <p:nvPr>
            <p:ph type="body" sz="quarter" idx="15" hasCustomPrompt="1"/>
          </p:nvPr>
        </p:nvSpPr>
        <p:spPr>
          <a:xfrm>
            <a:off x="3076477"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2</a:t>
            </a:r>
          </a:p>
        </p:txBody>
      </p:sp>
      <p:sp>
        <p:nvSpPr>
          <p:cNvPr id="20" name="Text Placeholder 4">
            <a:extLst>
              <a:ext uri="{FF2B5EF4-FFF2-40B4-BE49-F238E27FC236}">
                <a16:creationId xmlns:a16="http://schemas.microsoft.com/office/drawing/2014/main" id="{1FDA4395-A62E-4D3B-A547-A12C0E7EC900}"/>
              </a:ext>
            </a:extLst>
          </p:cNvPr>
          <p:cNvSpPr>
            <a:spLocks noGrp="1"/>
          </p:cNvSpPr>
          <p:nvPr>
            <p:ph type="body" sz="quarter" idx="16" hasCustomPrompt="1"/>
          </p:nvPr>
        </p:nvSpPr>
        <p:spPr>
          <a:xfrm>
            <a:off x="4761375" y="3364063"/>
            <a:ext cx="1574447" cy="297251"/>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3</a:t>
            </a:r>
          </a:p>
        </p:txBody>
      </p:sp>
      <p:sp>
        <p:nvSpPr>
          <p:cNvPr id="21" name="Text Placeholder 4">
            <a:extLst>
              <a:ext uri="{FF2B5EF4-FFF2-40B4-BE49-F238E27FC236}">
                <a16:creationId xmlns:a16="http://schemas.microsoft.com/office/drawing/2014/main" id="{4D7A6B92-00DF-4D78-9ABC-97EBD9B7517D}"/>
              </a:ext>
            </a:extLst>
          </p:cNvPr>
          <p:cNvSpPr>
            <a:spLocks noGrp="1"/>
          </p:cNvSpPr>
          <p:nvPr>
            <p:ph type="body" sz="quarter" idx="17" hasCustomPrompt="1"/>
          </p:nvPr>
        </p:nvSpPr>
        <p:spPr>
          <a:xfrm>
            <a:off x="6446272"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4</a:t>
            </a:r>
          </a:p>
        </p:txBody>
      </p:sp>
      <p:sp>
        <p:nvSpPr>
          <p:cNvPr id="22" name="Text Placeholder 4">
            <a:extLst>
              <a:ext uri="{FF2B5EF4-FFF2-40B4-BE49-F238E27FC236}">
                <a16:creationId xmlns:a16="http://schemas.microsoft.com/office/drawing/2014/main" id="{AD766588-E5D5-4331-A436-24BF78957F70}"/>
              </a:ext>
            </a:extLst>
          </p:cNvPr>
          <p:cNvSpPr>
            <a:spLocks noGrp="1"/>
          </p:cNvSpPr>
          <p:nvPr>
            <p:ph type="body" sz="quarter" idx="14" hasCustomPrompt="1"/>
          </p:nvPr>
        </p:nvSpPr>
        <p:spPr>
          <a:xfrm>
            <a:off x="1391579"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1</a:t>
            </a:r>
          </a:p>
        </p:txBody>
      </p:sp>
      <p:sp>
        <p:nvSpPr>
          <p:cNvPr id="23" name="Subtitle 2">
            <a:extLst>
              <a:ext uri="{FF2B5EF4-FFF2-40B4-BE49-F238E27FC236}">
                <a16:creationId xmlns:a16="http://schemas.microsoft.com/office/drawing/2014/main" id="{BBAE7298-1DE5-41DB-BEAC-82B96230525F}"/>
              </a:ext>
            </a:extLst>
          </p:cNvPr>
          <p:cNvSpPr>
            <a:spLocks noGrp="1"/>
          </p:cNvSpPr>
          <p:nvPr>
            <p:ph type="subTitle" idx="1" hasCustomPrompt="1"/>
          </p:nvPr>
        </p:nvSpPr>
        <p:spPr>
          <a:xfrm>
            <a:off x="508243" y="1168058"/>
            <a:ext cx="8127511" cy="338554"/>
          </a:xfrm>
          <a:prstGeom prst="rect">
            <a:avLst/>
          </a:prstGeom>
          <a:noFill/>
        </p:spPr>
        <p:txBody>
          <a:bodyPr vert="horz" wrap="square" lIns="91440" tIns="45720" rIns="91440" bIns="45720" numCol="1" rtlCol="0" anchor="t" anchorCtr="0">
            <a:spAutoFit/>
          </a:bodyPr>
          <a:lstStyle>
            <a:lvl1pPr marL="0" indent="0" algn="ctr">
              <a:buNone/>
              <a:defRPr lang="en-US" sz="1600" dirty="0">
                <a:solidFill>
                  <a:schemeClr val="tx2"/>
                </a:solidFill>
                <a:ea typeface="Open Sans" charset="0"/>
                <a:cs typeface="Open Sans" charset="0"/>
              </a:defRPr>
            </a:lvl1pPr>
          </a:lstStyle>
          <a:p>
            <a:pPr marL="342900" lvl="0" indent="-342900">
              <a:lnSpc>
                <a:spcPct val="100000"/>
              </a:lnSpc>
              <a:spcBef>
                <a:spcPts val="0"/>
              </a:spcBef>
            </a:pPr>
            <a:r>
              <a:rPr lang="en-US" dirty="0"/>
              <a:t>Subtitle</a:t>
            </a:r>
          </a:p>
        </p:txBody>
      </p:sp>
      <p:sp>
        <p:nvSpPr>
          <p:cNvPr id="6" name="Chart Placeholder 5">
            <a:extLst>
              <a:ext uri="{FF2B5EF4-FFF2-40B4-BE49-F238E27FC236}">
                <a16:creationId xmlns:a16="http://schemas.microsoft.com/office/drawing/2014/main" id="{CABC463A-59D9-4E8E-A835-9607A36EA441}"/>
              </a:ext>
            </a:extLst>
          </p:cNvPr>
          <p:cNvSpPr>
            <a:spLocks noGrp="1"/>
          </p:cNvSpPr>
          <p:nvPr>
            <p:ph type="chart" sz="quarter" idx="26"/>
          </p:nvPr>
        </p:nvSpPr>
        <p:spPr>
          <a:xfrm>
            <a:off x="1392236" y="1868400"/>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2" name="Chart Placeholder 5">
            <a:extLst>
              <a:ext uri="{FF2B5EF4-FFF2-40B4-BE49-F238E27FC236}">
                <a16:creationId xmlns:a16="http://schemas.microsoft.com/office/drawing/2014/main" id="{70B2AAA6-CDC1-4BC1-BA1B-9CC45B8861FA}"/>
              </a:ext>
            </a:extLst>
          </p:cNvPr>
          <p:cNvSpPr>
            <a:spLocks noGrp="1"/>
          </p:cNvSpPr>
          <p:nvPr>
            <p:ph type="chart" sz="quarter" idx="27"/>
          </p:nvPr>
        </p:nvSpPr>
        <p:spPr>
          <a:xfrm>
            <a:off x="3074161" y="185525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3" name="Chart Placeholder 5">
            <a:extLst>
              <a:ext uri="{FF2B5EF4-FFF2-40B4-BE49-F238E27FC236}">
                <a16:creationId xmlns:a16="http://schemas.microsoft.com/office/drawing/2014/main" id="{F7F71B74-74E2-4900-A875-947E922B7071}"/>
              </a:ext>
            </a:extLst>
          </p:cNvPr>
          <p:cNvSpPr>
            <a:spLocks noGrp="1"/>
          </p:cNvSpPr>
          <p:nvPr>
            <p:ph type="chart" sz="quarter" idx="28"/>
          </p:nvPr>
        </p:nvSpPr>
        <p:spPr>
          <a:xfrm>
            <a:off x="4765549" y="1856682"/>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4" name="Chart Placeholder 5">
            <a:extLst>
              <a:ext uri="{FF2B5EF4-FFF2-40B4-BE49-F238E27FC236}">
                <a16:creationId xmlns:a16="http://schemas.microsoft.com/office/drawing/2014/main" id="{13FCDBD8-C570-4C4A-8DE5-75CC0D010EC4}"/>
              </a:ext>
            </a:extLst>
          </p:cNvPr>
          <p:cNvSpPr>
            <a:spLocks noGrp="1"/>
          </p:cNvSpPr>
          <p:nvPr>
            <p:ph type="chart" sz="quarter" idx="29"/>
          </p:nvPr>
        </p:nvSpPr>
        <p:spPr>
          <a:xfrm>
            <a:off x="6491772" y="185961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Tree>
    <p:extLst>
      <p:ext uri="{BB962C8B-B14F-4D97-AF65-F5344CB8AC3E}">
        <p14:creationId xmlns:p14="http://schemas.microsoft.com/office/powerpoint/2010/main" val="180020409"/>
      </p:ext>
    </p:extLst>
  </p:cSld>
  <p:clrMapOvr>
    <a:masterClrMapping/>
  </p:clrMapOvr>
  <p:extLst>
    <p:ext uri="{DCECCB84-F9BA-43D5-87BE-67443E8EF086}">
      <p15:sldGuideLst xmlns:p15="http://schemas.microsoft.com/office/powerpoint/2012/main">
        <p15:guide id="1" orient="horz" pos="1620">
          <p15:clr>
            <a:srgbClr val="FBAE40"/>
          </p15:clr>
        </p15:guide>
        <p15:guide id="2" pos="405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5. Map slide">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7" name="Title 1">
            <a:extLst>
              <a:ext uri="{FF2B5EF4-FFF2-40B4-BE49-F238E27FC236}">
                <a16:creationId xmlns:a16="http://schemas.microsoft.com/office/drawing/2014/main" id="{F3CBB4FB-705F-4355-8E19-889093677FED}"/>
              </a:ext>
            </a:extLst>
          </p:cNvPr>
          <p:cNvSpPr>
            <a:spLocks noGrp="1"/>
          </p:cNvSpPr>
          <p:nvPr>
            <p:ph type="ctrTitle" hasCustomPrompt="1"/>
          </p:nvPr>
        </p:nvSpPr>
        <p:spPr>
          <a:xfrm>
            <a:off x="131218" y="316122"/>
            <a:ext cx="2977742" cy="461665"/>
          </a:xfrm>
          <a:prstGeom prst="rect">
            <a:avLst/>
          </a:prstGeom>
          <a:noFill/>
        </p:spPr>
        <p:txBody>
          <a:bodyPr wrap="square" rtlCol="0">
            <a:spAutoFit/>
          </a:bodyPr>
          <a:lstStyle>
            <a:lvl1pPr algn="l">
              <a:defRPr lang="en-US" sz="2400" b="1" dirty="0">
                <a:solidFill>
                  <a:schemeClr val="accent1"/>
                </a:solidFill>
                <a:ea typeface="+mn-ea"/>
                <a:cs typeface="+mn-cs"/>
              </a:defRPr>
            </a:lvl1pPr>
          </a:lstStyle>
          <a:p>
            <a:pPr marL="0" lvl="0"/>
            <a:r>
              <a:rPr lang="en-US" dirty="0"/>
              <a:t>Slide title</a:t>
            </a:r>
          </a:p>
        </p:txBody>
      </p:sp>
      <p:sp>
        <p:nvSpPr>
          <p:cNvPr id="19" name="Text Placeholder 4">
            <a:extLst>
              <a:ext uri="{FF2B5EF4-FFF2-40B4-BE49-F238E27FC236}">
                <a16:creationId xmlns:a16="http://schemas.microsoft.com/office/drawing/2014/main" id="{AA9F1897-24B5-47C2-82FE-C20DACA9D213}"/>
              </a:ext>
            </a:extLst>
          </p:cNvPr>
          <p:cNvSpPr>
            <a:spLocks noGrp="1"/>
          </p:cNvSpPr>
          <p:nvPr>
            <p:ph type="body" sz="quarter" idx="13" hasCustomPrompt="1"/>
          </p:nvPr>
        </p:nvSpPr>
        <p:spPr>
          <a:xfrm>
            <a:off x="470008" y="2404604"/>
            <a:ext cx="2280538" cy="286559"/>
          </a:xfrm>
          <a:prstGeom prst="rect">
            <a:avLst/>
          </a:prstGeom>
        </p:spPr>
        <p:txBody>
          <a:bodyPr numCol="1">
            <a:noAutofit/>
          </a:bodyPr>
          <a:lstStyle>
            <a:lvl1pPr marL="0" indent="0">
              <a:spcAft>
                <a:spcPts val="800"/>
              </a:spcAft>
              <a:buFontTx/>
              <a:buNone/>
              <a:defRPr sz="1200" b="1">
                <a:solidFill>
                  <a:schemeClr val="accent5"/>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3" name="Text Placeholder 4">
            <a:extLst>
              <a:ext uri="{FF2B5EF4-FFF2-40B4-BE49-F238E27FC236}">
                <a16:creationId xmlns:a16="http://schemas.microsoft.com/office/drawing/2014/main" id="{18DA36AF-7819-458F-A0B5-DE0BD81E2BAF}"/>
              </a:ext>
            </a:extLst>
          </p:cNvPr>
          <p:cNvSpPr>
            <a:spLocks noGrp="1"/>
          </p:cNvSpPr>
          <p:nvPr>
            <p:ph type="body" sz="quarter" idx="15" hasCustomPrompt="1"/>
          </p:nvPr>
        </p:nvSpPr>
        <p:spPr>
          <a:xfrm>
            <a:off x="477628" y="3463190"/>
            <a:ext cx="2280538" cy="284614"/>
          </a:xfrm>
          <a:prstGeom prst="rect">
            <a:avLst/>
          </a:prstGeom>
        </p:spPr>
        <p:txBody>
          <a:bodyPr numCol="1">
            <a:noAutofit/>
          </a:bodyPr>
          <a:lstStyle>
            <a:lvl1pPr marL="0" indent="0">
              <a:spcAft>
                <a:spcPts val="800"/>
              </a:spcAft>
              <a:buFontTx/>
              <a:buNone/>
              <a:defRPr sz="1200" b="1">
                <a:solidFill>
                  <a:schemeClr val="tx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4" name="Text Placeholder 4">
            <a:extLst>
              <a:ext uri="{FF2B5EF4-FFF2-40B4-BE49-F238E27FC236}">
                <a16:creationId xmlns:a16="http://schemas.microsoft.com/office/drawing/2014/main" id="{F14F49A3-6DFE-4798-AC55-EFD64DA44D54}"/>
              </a:ext>
            </a:extLst>
          </p:cNvPr>
          <p:cNvSpPr>
            <a:spLocks noGrp="1"/>
          </p:cNvSpPr>
          <p:nvPr>
            <p:ph type="body" sz="quarter" idx="16" hasCustomPrompt="1"/>
          </p:nvPr>
        </p:nvSpPr>
        <p:spPr>
          <a:xfrm>
            <a:off x="477628" y="1359390"/>
            <a:ext cx="2280538" cy="286559"/>
          </a:xfrm>
          <a:prstGeom prst="rect">
            <a:avLst/>
          </a:prstGeom>
        </p:spPr>
        <p:txBody>
          <a:bodyPr numCol="1">
            <a:noAutofit/>
          </a:bodyPr>
          <a:lstStyle>
            <a:lvl1pPr marL="0" indent="0">
              <a:spcAft>
                <a:spcPts val="800"/>
              </a:spcAft>
              <a:buFontTx/>
              <a:buNone/>
              <a:defRPr sz="1200" b="1">
                <a:solidFill>
                  <a:schemeClr val="accent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9" name="Text Placeholder 4">
            <a:extLst>
              <a:ext uri="{FF2B5EF4-FFF2-40B4-BE49-F238E27FC236}">
                <a16:creationId xmlns:a16="http://schemas.microsoft.com/office/drawing/2014/main" id="{3F096A77-2B55-40A7-B75C-85A1526B6A26}"/>
              </a:ext>
            </a:extLst>
          </p:cNvPr>
          <p:cNvSpPr>
            <a:spLocks noGrp="1"/>
          </p:cNvSpPr>
          <p:nvPr>
            <p:ph type="body" sz="quarter" idx="17" hasCustomPrompt="1"/>
          </p:nvPr>
        </p:nvSpPr>
        <p:spPr>
          <a:xfrm>
            <a:off x="470008" y="2691163"/>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0" name="Text Placeholder 4">
            <a:extLst>
              <a:ext uri="{FF2B5EF4-FFF2-40B4-BE49-F238E27FC236}">
                <a16:creationId xmlns:a16="http://schemas.microsoft.com/office/drawing/2014/main" id="{50AF10E9-308E-4B04-8EC0-CF61C4584A23}"/>
              </a:ext>
            </a:extLst>
          </p:cNvPr>
          <p:cNvSpPr>
            <a:spLocks noGrp="1"/>
          </p:cNvSpPr>
          <p:nvPr>
            <p:ph type="body" sz="quarter" idx="18" hasCustomPrompt="1"/>
          </p:nvPr>
        </p:nvSpPr>
        <p:spPr>
          <a:xfrm>
            <a:off x="477628" y="3747804"/>
            <a:ext cx="2280538" cy="596450"/>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1" name="Text Placeholder 4">
            <a:extLst>
              <a:ext uri="{FF2B5EF4-FFF2-40B4-BE49-F238E27FC236}">
                <a16:creationId xmlns:a16="http://schemas.microsoft.com/office/drawing/2014/main" id="{9DF6A2DB-6251-428B-A48A-DED72FD8C2C1}"/>
              </a:ext>
            </a:extLst>
          </p:cNvPr>
          <p:cNvSpPr>
            <a:spLocks noGrp="1"/>
          </p:cNvSpPr>
          <p:nvPr>
            <p:ph type="body" sz="quarter" idx="19" hasCustomPrompt="1"/>
          </p:nvPr>
        </p:nvSpPr>
        <p:spPr>
          <a:xfrm>
            <a:off x="477628" y="1645949"/>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Tree>
    <p:extLst>
      <p:ext uri="{BB962C8B-B14F-4D97-AF65-F5344CB8AC3E}">
        <p14:creationId xmlns:p14="http://schemas.microsoft.com/office/powerpoint/2010/main" val="407131393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6. Icon library ">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22529872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26. Icon library ">
    <p:spTree>
      <p:nvGrpSpPr>
        <p:cNvPr id="1" name=""/>
        <p:cNvGrpSpPr/>
        <p:nvPr/>
      </p:nvGrpSpPr>
      <p:grpSpPr>
        <a:xfrm>
          <a:off x="0" y="0"/>
          <a:ext cx="0" cy="0"/>
          <a:chOff x="0" y="0"/>
          <a:chExt cx="0" cy="0"/>
        </a:xfrm>
      </p:grpSpPr>
      <p:sp>
        <p:nvSpPr>
          <p:cNvPr id="88" name="Rectangle 87">
            <a:extLst>
              <a:ext uri="{FF2B5EF4-FFF2-40B4-BE49-F238E27FC236}">
                <a16:creationId xmlns:a16="http://schemas.microsoft.com/office/drawing/2014/main" id="{FB8C3DB8-54CD-4BF1-A0A5-13ABF296A787}"/>
              </a:ext>
            </a:extLst>
          </p:cNvPr>
          <p:cNvSpPr/>
          <p:nvPr userDrawn="1"/>
        </p:nvSpPr>
        <p:spPr>
          <a:xfrm>
            <a:off x="0" y="0"/>
            <a:ext cx="9144000" cy="468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186268320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7. End slide">
    <p:spTree>
      <p:nvGrpSpPr>
        <p:cNvPr id="1" name=""/>
        <p:cNvGrpSpPr/>
        <p:nvPr/>
      </p:nvGrpSpPr>
      <p:grpSpPr>
        <a:xfrm>
          <a:off x="0" y="0"/>
          <a:ext cx="0" cy="0"/>
          <a:chOff x="0" y="0"/>
          <a:chExt cx="0" cy="0"/>
        </a:xfrm>
      </p:grpSpPr>
      <p:sp>
        <p:nvSpPr>
          <p:cNvPr id="17" name="Rectangle 16"/>
          <p:cNvSpPr/>
          <p:nvPr userDrawn="1"/>
        </p:nvSpPr>
        <p:spPr>
          <a:xfrm>
            <a:off x="0" y="0"/>
            <a:ext cx="9144000"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18" name="Picture 17" descr="EASA-logo_RGB_negative_300dpi.png">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10" name="Subtitle 2"/>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12" name="Subtitle 2"/>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sp>
        <p:nvSpPr>
          <p:cNvPr id="13" name="Subtitle 2"/>
          <p:cNvSpPr txBox="1">
            <a:spLocks/>
          </p:cNvSpPr>
          <p:nvPr userDrawn="1"/>
        </p:nvSpPr>
        <p:spPr>
          <a:xfrm>
            <a:off x="618237" y="4418632"/>
            <a:ext cx="1754039" cy="28275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200" b="1" dirty="0">
                <a:solidFill>
                  <a:schemeClr val="accent1">
                    <a:lumMod val="20000"/>
                    <a:lumOff val="80000"/>
                  </a:schemeClr>
                </a:solidFill>
              </a:rPr>
              <a:t>e</a:t>
            </a:r>
            <a:r>
              <a:rPr lang="x-none" sz="1200" b="1" dirty="0">
                <a:solidFill>
                  <a:schemeClr val="accent1">
                    <a:lumMod val="20000"/>
                    <a:lumOff val="80000"/>
                  </a:schemeClr>
                </a:solidFill>
              </a:rPr>
              <a:t>asa.europa.eu/connect</a:t>
            </a:r>
            <a:endParaRPr lang="en-US" sz="1200" b="1" dirty="0">
              <a:solidFill>
                <a:schemeClr val="accent1">
                  <a:lumMod val="20000"/>
                  <a:lumOff val="80000"/>
                </a:schemeClr>
              </a:solidFill>
            </a:endParaRPr>
          </a:p>
        </p:txBody>
      </p:sp>
      <p:sp>
        <p:nvSpPr>
          <p:cNvPr id="20" name="Text Placeholder 4"/>
          <p:cNvSpPr>
            <a:spLocks noGrp="1"/>
          </p:cNvSpPr>
          <p:nvPr>
            <p:ph type="body" sz="quarter" idx="11" hasCustomPrompt="1"/>
          </p:nvPr>
        </p:nvSpPr>
        <p:spPr>
          <a:xfrm>
            <a:off x="572711" y="1958895"/>
            <a:ext cx="8360423" cy="584679"/>
          </a:xfrm>
          <a:prstGeom prst="rect">
            <a:avLst/>
          </a:prstGeom>
        </p:spPr>
        <p:txBody>
          <a:bodyPr vert="horz"/>
          <a:lstStyle>
            <a:lvl1pPr marL="0" indent="0">
              <a:buNone/>
              <a:defRPr sz="2400">
                <a:solidFill>
                  <a:srgbClr val="FFFFFF"/>
                </a:solidFill>
              </a:defRPr>
            </a:lvl1pPr>
          </a:lstStyle>
          <a:p>
            <a:r>
              <a:rPr lang="x-none" dirty="0"/>
              <a:t>Subtitle </a:t>
            </a:r>
            <a:endParaRPr lang="en-US" dirty="0"/>
          </a:p>
        </p:txBody>
      </p:sp>
      <p:sp>
        <p:nvSpPr>
          <p:cNvPr id="21" name="Title 1">
            <a:extLst>
              <a:ext uri="{FF2B5EF4-FFF2-40B4-BE49-F238E27FC236}">
                <a16:creationId xmlns:a16="http://schemas.microsoft.com/office/drawing/2014/main" id="{F456E6D4-FE95-45DC-9BF8-48FAE2E12590}"/>
              </a:ext>
            </a:extLst>
          </p:cNvPr>
          <p:cNvSpPr>
            <a:spLocks noGrp="1"/>
          </p:cNvSpPr>
          <p:nvPr>
            <p:ph type="ctrTitle" hasCustomPrompt="1"/>
          </p:nvPr>
        </p:nvSpPr>
        <p:spPr>
          <a:xfrm>
            <a:off x="570788" y="1152096"/>
            <a:ext cx="8362345" cy="530475"/>
          </a:xfrm>
          <a:prstGeom prst="rect">
            <a:avLst/>
          </a:prstGeom>
        </p:spPr>
        <p:txBody>
          <a:bodyPr/>
          <a:lstStyle>
            <a:lvl1pPr algn="l">
              <a:lnSpc>
                <a:spcPct val="70000"/>
              </a:lnSpc>
              <a:defRPr sz="3600" b="1">
                <a:solidFill>
                  <a:srgbClr val="FFFFFF"/>
                </a:solidFill>
              </a:defRPr>
            </a:lvl1pPr>
          </a:lstStyle>
          <a:p>
            <a:r>
              <a:rPr lang="x-none" dirty="0"/>
              <a:t>End slide</a:t>
            </a:r>
            <a:endParaRPr lang="en-US" dirty="0"/>
          </a:p>
        </p:txBody>
      </p:sp>
      <p:pic>
        <p:nvPicPr>
          <p:cNvPr id="16" name="Picture 15">
            <a:extLst>
              <a:ext uri="{FF2B5EF4-FFF2-40B4-BE49-F238E27FC236}">
                <a16:creationId xmlns:a16="http://schemas.microsoft.com/office/drawing/2014/main" id="{74A22BCE-383A-46CA-9171-B47462494034}"/>
              </a:ext>
            </a:extLst>
          </p:cNvPr>
          <p:cNvPicPr>
            <a:picLocks noChangeAspect="1"/>
          </p:cNvPicPr>
          <p:nvPr userDrawn="1"/>
        </p:nvPicPr>
        <p:blipFill>
          <a:blip r:embed="rId4"/>
          <a:stretch>
            <a:fillRect/>
          </a:stretch>
        </p:blipFill>
        <p:spPr>
          <a:xfrm>
            <a:off x="8667729" y="4779207"/>
            <a:ext cx="266700" cy="180975"/>
          </a:xfrm>
          <a:prstGeom prst="rect">
            <a:avLst/>
          </a:prstGeom>
        </p:spPr>
      </p:pic>
      <p:pic>
        <p:nvPicPr>
          <p:cNvPr id="19" name="Picture 18">
            <a:extLst>
              <a:ext uri="{FF2B5EF4-FFF2-40B4-BE49-F238E27FC236}">
                <a16:creationId xmlns:a16="http://schemas.microsoft.com/office/drawing/2014/main" id="{1D17A654-2CFC-4D9D-B5A2-0B2D13CA9002}"/>
              </a:ext>
            </a:extLst>
          </p:cNvPr>
          <p:cNvPicPr>
            <a:picLocks noChangeAspect="1"/>
          </p:cNvPicPr>
          <p:nvPr userDrawn="1"/>
        </p:nvPicPr>
        <p:blipFill>
          <a:blip r:embed="rId5"/>
          <a:stretch>
            <a:fillRect/>
          </a:stretch>
        </p:blipFill>
        <p:spPr>
          <a:xfrm>
            <a:off x="714926" y="4716850"/>
            <a:ext cx="1657350" cy="228600"/>
          </a:xfrm>
          <a:prstGeom prst="rect">
            <a:avLst/>
          </a:prstGeom>
        </p:spPr>
      </p:pic>
    </p:spTree>
    <p:extLst>
      <p:ext uri="{BB962C8B-B14F-4D97-AF65-F5344CB8AC3E}">
        <p14:creationId xmlns:p14="http://schemas.microsoft.com/office/powerpoint/2010/main" val="675952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D2370F-A0B4-448F-9A64-3507BAA6F3FF}"/>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de-DE" dirty="0"/>
          </a:p>
        </p:txBody>
      </p:sp>
      <p:sp>
        <p:nvSpPr>
          <p:cNvPr id="3" name="Text Placeholder 2">
            <a:extLst>
              <a:ext uri="{FF2B5EF4-FFF2-40B4-BE49-F238E27FC236}">
                <a16:creationId xmlns:a16="http://schemas.microsoft.com/office/drawing/2014/main" id="{387B6205-D486-43EB-8981-1C5127E8EA09}"/>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B126132-06F2-4FC9-B338-A5A5134D76D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3C7D0B09-0A56-48EE-B91F-94EB85ADF14D}" type="datetimeFigureOut">
              <a:rPr lang="de-DE" smtClean="0"/>
              <a:t>28.04.2025</a:t>
            </a:fld>
            <a:endParaRPr lang="de-DE"/>
          </a:p>
        </p:txBody>
      </p:sp>
      <p:sp>
        <p:nvSpPr>
          <p:cNvPr id="5" name="Footer Placeholder 4">
            <a:extLst>
              <a:ext uri="{FF2B5EF4-FFF2-40B4-BE49-F238E27FC236}">
                <a16:creationId xmlns:a16="http://schemas.microsoft.com/office/drawing/2014/main" id="{33210918-5DAB-412B-980F-035D0E628ADF}"/>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B68F957F-18B3-4E08-A226-3DA9A5FA2126}"/>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3C8172CD-57F7-4F8F-A226-0BDAF5023526}" type="slidenum">
              <a:rPr lang="de-DE" smtClean="0"/>
              <a:t>‹#›</a:t>
            </a:fld>
            <a:endParaRPr lang="de-DE"/>
          </a:p>
        </p:txBody>
      </p:sp>
    </p:spTree>
    <p:extLst>
      <p:ext uri="{BB962C8B-B14F-4D97-AF65-F5344CB8AC3E}">
        <p14:creationId xmlns:p14="http://schemas.microsoft.com/office/powerpoint/2010/main" val="2223211775"/>
      </p:ext>
    </p:extLst>
  </p:cSld>
  <p:clrMap bg1="lt1" tx1="dk1" bg2="lt2" tx2="dk2" accent1="accent1" accent2="accent2" accent3="accent3" accent4="accent4" accent5="accent5" accent6="accent6" hlink="hlink" folHlink="folHlink"/>
  <p:sldLayoutIdLst>
    <p:sldLayoutId id="2147484489" r:id="rId1"/>
    <p:sldLayoutId id="2147484490" r:id="rId2"/>
    <p:sldLayoutId id="2147484491" r:id="rId3"/>
    <p:sldLayoutId id="2147484493" r:id="rId4"/>
    <p:sldLayoutId id="2147484513" r:id="rId5"/>
    <p:sldLayoutId id="2147484514" r:id="rId6"/>
    <p:sldLayoutId id="2147484515" r:id="rId7"/>
    <p:sldLayoutId id="2147484516" r:id="rId8"/>
    <p:sldLayoutId id="2147484492"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BB38D196-AAD5-4F4A-8753-DAC46D35D01A}"/>
              </a:ext>
            </a:extLst>
          </p:cNvPr>
          <p:cNvSpPr>
            <a:spLocks noGrp="1"/>
          </p:cNvSpPr>
          <p:nvPr>
            <p:ph type="subTitle" idx="1"/>
          </p:nvPr>
        </p:nvSpPr>
        <p:spPr/>
        <p:txBody>
          <a:bodyPr/>
          <a:lstStyle/>
          <a:p>
            <a:endParaRPr lang="fr-LU" dirty="0"/>
          </a:p>
        </p:txBody>
      </p:sp>
      <p:sp>
        <p:nvSpPr>
          <p:cNvPr id="6" name="Title 5">
            <a:extLst>
              <a:ext uri="{FF2B5EF4-FFF2-40B4-BE49-F238E27FC236}">
                <a16:creationId xmlns:a16="http://schemas.microsoft.com/office/drawing/2014/main" id="{EC036327-3478-445A-A92F-16597133213F}"/>
              </a:ext>
            </a:extLst>
          </p:cNvPr>
          <p:cNvSpPr>
            <a:spLocks noGrp="1"/>
          </p:cNvSpPr>
          <p:nvPr>
            <p:ph type="ctrTitle"/>
          </p:nvPr>
        </p:nvSpPr>
        <p:spPr/>
        <p:txBody>
          <a:bodyPr/>
          <a:lstStyle/>
          <a:p>
            <a:r>
              <a:rPr lang="fr-LU" dirty="0" err="1"/>
              <a:t>Functions</a:t>
            </a:r>
            <a:r>
              <a:rPr lang="fr-LU" dirty="0"/>
              <a:t> </a:t>
            </a:r>
            <a:r>
              <a:rPr lang="fr-LU" dirty="0" err="1"/>
              <a:t>inside</a:t>
            </a:r>
            <a:r>
              <a:rPr lang="fr-LU" dirty="0"/>
              <a:t> “smart” </a:t>
            </a:r>
            <a:r>
              <a:rPr lang="fr-LU" dirty="0" err="1"/>
              <a:t>LRUs</a:t>
            </a:r>
            <a:endParaRPr lang="fr-LU" dirty="0"/>
          </a:p>
        </p:txBody>
      </p:sp>
      <p:sp>
        <p:nvSpPr>
          <p:cNvPr id="2" name="Subtitle 6">
            <a:extLst>
              <a:ext uri="{FF2B5EF4-FFF2-40B4-BE49-F238E27FC236}">
                <a16:creationId xmlns:a16="http://schemas.microsoft.com/office/drawing/2014/main" id="{6911053D-9732-9E61-2395-A76FF48D8195}"/>
              </a:ext>
            </a:extLst>
          </p:cNvPr>
          <p:cNvSpPr txBox="1">
            <a:spLocks/>
          </p:cNvSpPr>
          <p:nvPr/>
        </p:nvSpPr>
        <p:spPr>
          <a:xfrm>
            <a:off x="570789" y="2762125"/>
            <a:ext cx="6674562" cy="1392565"/>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fr-LU" sz="1600" dirty="0" err="1"/>
              <a:t>Prepared</a:t>
            </a:r>
            <a:r>
              <a:rPr lang="fr-LU" sz="1600" dirty="0"/>
              <a:t> by: </a:t>
            </a:r>
          </a:p>
          <a:p>
            <a:r>
              <a:rPr lang="fr-LU" sz="1600" dirty="0"/>
              <a:t>Luca </a:t>
            </a:r>
            <a:r>
              <a:rPr lang="fr-LU" sz="1600" dirty="0" err="1"/>
              <a:t>Tosini</a:t>
            </a:r>
            <a:endParaRPr lang="fr-LU" sz="1600" dirty="0"/>
          </a:p>
          <a:p>
            <a:r>
              <a:rPr lang="fr-LU" sz="1600" dirty="0"/>
              <a:t>Aircraft Maintenance Expert</a:t>
            </a:r>
          </a:p>
          <a:p>
            <a:r>
              <a:rPr lang="fr-LU" sz="1600" dirty="0"/>
              <a:t>EASA Aircraft Maintenance &amp; CAMO Section (FS.1.2)</a:t>
            </a:r>
          </a:p>
          <a:p>
            <a:endParaRPr lang="fr-LU" dirty="0"/>
          </a:p>
        </p:txBody>
      </p:sp>
      <p:sp>
        <p:nvSpPr>
          <p:cNvPr id="3" name="TextBox 2">
            <a:extLst>
              <a:ext uri="{FF2B5EF4-FFF2-40B4-BE49-F238E27FC236}">
                <a16:creationId xmlns:a16="http://schemas.microsoft.com/office/drawing/2014/main" id="{2205F1C8-837B-EB86-8C8F-03825BBAD025}"/>
              </a:ext>
            </a:extLst>
          </p:cNvPr>
          <p:cNvSpPr txBox="1"/>
          <p:nvPr/>
        </p:nvSpPr>
        <p:spPr>
          <a:xfrm>
            <a:off x="570788" y="4330175"/>
            <a:ext cx="2667629" cy="307777"/>
          </a:xfrm>
          <a:prstGeom prst="rect">
            <a:avLst/>
          </a:prstGeom>
          <a:noFill/>
        </p:spPr>
        <p:txBody>
          <a:bodyPr wrap="square" rtlCol="0">
            <a:spAutoFit/>
          </a:bodyPr>
          <a:lstStyle/>
          <a:p>
            <a:r>
              <a:rPr lang="en-GB" sz="1400" dirty="0">
                <a:solidFill>
                  <a:schemeClr val="bg1"/>
                </a:solidFill>
              </a:rPr>
              <a:t>Date: 28/04/2025</a:t>
            </a:r>
            <a:endParaRPr lang="en-US" sz="1400" dirty="0">
              <a:solidFill>
                <a:schemeClr val="bg1"/>
              </a:solidFill>
            </a:endParaRPr>
          </a:p>
        </p:txBody>
      </p:sp>
    </p:spTree>
    <p:extLst>
      <p:ext uri="{BB962C8B-B14F-4D97-AF65-F5344CB8AC3E}">
        <p14:creationId xmlns:p14="http://schemas.microsoft.com/office/powerpoint/2010/main" val="227224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Introduction</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8228607" cy="532248"/>
          </a:xfrm>
        </p:spPr>
        <p:txBody>
          <a:bodyPr/>
          <a:lstStyle/>
          <a:p>
            <a:r>
              <a:rPr lang="en-US" dirty="0"/>
              <a:t>MSG-3 2022.1</a:t>
            </a:r>
          </a:p>
          <a:p>
            <a:pPr marL="572400" lvl="1" indent="0">
              <a:buNone/>
            </a:pPr>
            <a:endParaRPr lang="en-US" dirty="0"/>
          </a:p>
        </p:txBody>
      </p:sp>
      <p:pic>
        <p:nvPicPr>
          <p:cNvPr id="6" name="Picture 5">
            <a:extLst>
              <a:ext uri="{FF2B5EF4-FFF2-40B4-BE49-F238E27FC236}">
                <a16:creationId xmlns:a16="http://schemas.microsoft.com/office/drawing/2014/main" id="{C5968A6C-28A9-6313-B290-2C12BB983C09}"/>
              </a:ext>
            </a:extLst>
          </p:cNvPr>
          <p:cNvPicPr>
            <a:picLocks noChangeAspect="1"/>
          </p:cNvPicPr>
          <p:nvPr/>
        </p:nvPicPr>
        <p:blipFill>
          <a:blip r:embed="rId2"/>
          <a:stretch>
            <a:fillRect/>
          </a:stretch>
        </p:blipFill>
        <p:spPr>
          <a:xfrm>
            <a:off x="2401140" y="1463040"/>
            <a:ext cx="4341719" cy="3246183"/>
          </a:xfrm>
          <a:prstGeom prst="rect">
            <a:avLst/>
          </a:prstGeom>
        </p:spPr>
      </p:pic>
    </p:spTree>
    <p:extLst>
      <p:ext uri="{BB962C8B-B14F-4D97-AF65-F5344CB8AC3E}">
        <p14:creationId xmlns:p14="http://schemas.microsoft.com/office/powerpoint/2010/main" val="3606993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Introduction</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1103785"/>
            <a:ext cx="8228607" cy="3567069"/>
          </a:xfrm>
        </p:spPr>
        <p:txBody>
          <a:bodyPr>
            <a:normAutofit/>
          </a:bodyPr>
          <a:lstStyle/>
          <a:p>
            <a:r>
              <a:rPr lang="en-US" dirty="0"/>
              <a:t>This defines the lower boundary to select the highest manageable level of analysis.</a:t>
            </a:r>
          </a:p>
          <a:p>
            <a:r>
              <a:rPr lang="en-US" dirty="0"/>
              <a:t>Today more and more on-aircraft replaceable components (Line replaceable Units, LRU) are “smart” and provide several functions comparable to the system level function of traditional systems. </a:t>
            </a:r>
          </a:p>
          <a:p>
            <a:r>
              <a:rPr lang="en-US" dirty="0"/>
              <a:t>The MSG-3 logic seems not suited to </a:t>
            </a:r>
            <a:r>
              <a:rPr lang="en-US" dirty="0" err="1"/>
              <a:t>analyse</a:t>
            </a:r>
            <a:r>
              <a:rPr lang="en-US" dirty="0"/>
              <a:t> such functions.</a:t>
            </a:r>
          </a:p>
        </p:txBody>
      </p:sp>
    </p:spTree>
    <p:extLst>
      <p:ext uri="{BB962C8B-B14F-4D97-AF65-F5344CB8AC3E}">
        <p14:creationId xmlns:p14="http://schemas.microsoft.com/office/powerpoint/2010/main" val="2694940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err="1"/>
              <a:t>Traditional</a:t>
            </a:r>
            <a:r>
              <a:rPr lang="fr-LU" dirty="0"/>
              <a:t> vs. Smart</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50" y="884646"/>
            <a:ext cx="8849409" cy="906813"/>
          </a:xfrm>
        </p:spPr>
        <p:txBody>
          <a:bodyPr>
            <a:normAutofit fontScale="62500" lnSpcReduction="20000"/>
          </a:bodyPr>
          <a:lstStyle/>
          <a:p>
            <a:r>
              <a:rPr lang="en-US" dirty="0"/>
              <a:t>Traditionally, systems were composed of LRUs having a simple inner design, that typically just performed one single function.</a:t>
            </a:r>
          </a:p>
          <a:p>
            <a:endParaRPr lang="en-US" dirty="0"/>
          </a:p>
          <a:p>
            <a:r>
              <a:rPr lang="en-US" dirty="0"/>
              <a:t>Example: traditional battery overview</a:t>
            </a:r>
          </a:p>
        </p:txBody>
      </p:sp>
      <p:pic>
        <p:nvPicPr>
          <p:cNvPr id="3" name="Picture 2">
            <a:extLst>
              <a:ext uri="{FF2B5EF4-FFF2-40B4-BE49-F238E27FC236}">
                <a16:creationId xmlns:a16="http://schemas.microsoft.com/office/drawing/2014/main" id="{2E27B279-E5F8-5C33-F3F0-4EAF1210CEC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3912" y="1886899"/>
            <a:ext cx="1444951" cy="1820760"/>
          </a:xfrm>
          <a:prstGeom prst="rect">
            <a:avLst/>
          </a:prstGeom>
          <a:noFill/>
          <a:ln>
            <a:noFill/>
          </a:ln>
        </p:spPr>
      </p:pic>
      <p:sp>
        <p:nvSpPr>
          <p:cNvPr id="5" name="Text Placeholder 2">
            <a:extLst>
              <a:ext uri="{FF2B5EF4-FFF2-40B4-BE49-F238E27FC236}">
                <a16:creationId xmlns:a16="http://schemas.microsoft.com/office/drawing/2014/main" id="{A268A5AF-EDDA-B4F6-7E78-E657D738B33B}"/>
              </a:ext>
            </a:extLst>
          </p:cNvPr>
          <p:cNvSpPr txBox="1">
            <a:spLocks/>
          </p:cNvSpPr>
          <p:nvPr/>
        </p:nvSpPr>
        <p:spPr>
          <a:xfrm>
            <a:off x="3731035" y="1993352"/>
            <a:ext cx="5092069" cy="1714307"/>
          </a:xfrm>
          <a:prstGeom prst="rect">
            <a:avLst/>
          </a:prstGeom>
        </p:spPr>
        <p:txBody>
          <a:bodyPr vert="horz" lIns="0" tIns="0" rIns="0" bIns="0" rtlCol="0">
            <a:normAutofit fontScale="85000" lnSpcReduction="20000"/>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according to ATA iSpec 2200 typically an LRU within the 24-30 “DC Generation” sub-system.</a:t>
            </a:r>
          </a:p>
          <a:p>
            <a:r>
              <a:rPr lang="en-US" sz="1600" dirty="0"/>
              <a:t>composed by passive components like cells, bars, housing, padding and connectors (the external connector only provided two pins).</a:t>
            </a:r>
          </a:p>
          <a:p>
            <a:r>
              <a:rPr lang="en-US" sz="1600" dirty="0"/>
              <a:t>more sophisticated batteries may have temperature sensor(s) included and an according additional connector.</a:t>
            </a:r>
          </a:p>
          <a:p>
            <a:r>
              <a:rPr lang="en-US" sz="1600" dirty="0"/>
              <a:t>the only components inside that are serviceable are the cells, their maintenance is typically part of scheduled task.</a:t>
            </a:r>
          </a:p>
          <a:p>
            <a:endParaRPr lang="en-US" sz="1600" dirty="0"/>
          </a:p>
        </p:txBody>
      </p:sp>
      <p:sp>
        <p:nvSpPr>
          <p:cNvPr id="6" name="Text Placeholder 2">
            <a:extLst>
              <a:ext uri="{FF2B5EF4-FFF2-40B4-BE49-F238E27FC236}">
                <a16:creationId xmlns:a16="http://schemas.microsoft.com/office/drawing/2014/main" id="{116A20A1-F0BA-3F42-021A-A561CBF1FC55}"/>
              </a:ext>
            </a:extLst>
          </p:cNvPr>
          <p:cNvSpPr txBox="1">
            <a:spLocks/>
          </p:cNvSpPr>
          <p:nvPr/>
        </p:nvSpPr>
        <p:spPr>
          <a:xfrm>
            <a:off x="220450" y="3909552"/>
            <a:ext cx="8849409" cy="764851"/>
          </a:xfrm>
          <a:prstGeom prst="rect">
            <a:avLst/>
          </a:prstGeom>
        </p:spPr>
        <p:txBody>
          <a:bodyPr vert="horz" lIns="0" tIns="0" rIns="0" bIns="0" rtlCol="0">
            <a:normAutofit fontScale="62500" lnSpcReduction="20000"/>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All additional functions required at aircraft level (battery switching, charge control, voltage indication, current indication, temperature indication, overvoltage protection, overcurrent protection, temperature protection, ventilation etc.) was provided by the aircraft systems and </a:t>
            </a:r>
            <a:r>
              <a:rPr lang="en-US" dirty="0" err="1"/>
              <a:t>analysed</a:t>
            </a:r>
            <a:r>
              <a:rPr lang="en-US" dirty="0"/>
              <a:t> in the according MSIs with support of the manufacturer in full knowledge of the system design.</a:t>
            </a:r>
          </a:p>
        </p:txBody>
      </p:sp>
    </p:spTree>
    <p:extLst>
      <p:ext uri="{BB962C8B-B14F-4D97-AF65-F5344CB8AC3E}">
        <p14:creationId xmlns:p14="http://schemas.microsoft.com/office/powerpoint/2010/main" val="3441590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err="1"/>
              <a:t>Traditional</a:t>
            </a:r>
            <a:r>
              <a:rPr lang="fr-LU" dirty="0"/>
              <a:t> vs. Smart</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8228607" cy="1157500"/>
          </a:xfrm>
        </p:spPr>
        <p:txBody>
          <a:bodyPr>
            <a:normAutofit fontScale="70000" lnSpcReduction="20000"/>
          </a:bodyPr>
          <a:lstStyle/>
          <a:p>
            <a:r>
              <a:rPr lang="en-US" dirty="0"/>
              <a:t>Nowadays more and more complex LRUs are installed on aircrafts/rotorcrafts</a:t>
            </a:r>
          </a:p>
          <a:p>
            <a:pPr lvl="1"/>
            <a:r>
              <a:rPr lang="en-US" dirty="0"/>
              <a:t> </a:t>
            </a:r>
            <a:r>
              <a:rPr lang="en-US" sz="2100" dirty="0">
                <a:solidFill>
                  <a:srgbClr val="0070C0"/>
                </a:solidFill>
              </a:rPr>
              <a:t>“smart” LRUs, that actually constitute at least a sub-system, if not an entire system, of their own, providing several functions that previously were provided at system level.</a:t>
            </a:r>
          </a:p>
          <a:p>
            <a:endParaRPr lang="en-US" dirty="0"/>
          </a:p>
          <a:p>
            <a:r>
              <a:rPr lang="en-US" dirty="0"/>
              <a:t>Example: modern battery functions overview (do constitute a full DC system per-se)</a:t>
            </a:r>
          </a:p>
        </p:txBody>
      </p:sp>
      <p:sp>
        <p:nvSpPr>
          <p:cNvPr id="5" name="Text Placeholder 2">
            <a:extLst>
              <a:ext uri="{FF2B5EF4-FFF2-40B4-BE49-F238E27FC236}">
                <a16:creationId xmlns:a16="http://schemas.microsoft.com/office/drawing/2014/main" id="{A268A5AF-EDDA-B4F6-7E78-E657D738B33B}"/>
              </a:ext>
            </a:extLst>
          </p:cNvPr>
          <p:cNvSpPr txBox="1">
            <a:spLocks/>
          </p:cNvSpPr>
          <p:nvPr/>
        </p:nvSpPr>
        <p:spPr>
          <a:xfrm>
            <a:off x="2616161" y="2748432"/>
            <a:ext cx="3059004" cy="1464276"/>
          </a:xfrm>
          <a:prstGeom prst="rect">
            <a:avLst/>
          </a:prstGeom>
        </p:spPr>
        <p:txBody>
          <a:bodyPr vert="horz" lIns="0" tIns="0" rIns="0" bIns="0" rtlCol="0">
            <a:normAutofit fontScale="77500" lnSpcReduction="20000"/>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Battery switching</a:t>
            </a:r>
          </a:p>
          <a:p>
            <a:r>
              <a:rPr lang="en-US" sz="1600" dirty="0"/>
              <a:t>current limitation</a:t>
            </a:r>
          </a:p>
          <a:p>
            <a:r>
              <a:rPr lang="en-US" sz="1600" dirty="0"/>
              <a:t>single faulty cell isolation</a:t>
            </a:r>
          </a:p>
          <a:p>
            <a:r>
              <a:rPr lang="en-US" sz="1600" dirty="0"/>
              <a:t>(automatic) cell heating</a:t>
            </a:r>
          </a:p>
          <a:p>
            <a:r>
              <a:rPr lang="en-US" sz="1600" dirty="0"/>
              <a:t>cell balancing</a:t>
            </a:r>
          </a:p>
          <a:p>
            <a:r>
              <a:rPr lang="en-US" sz="1600" dirty="0"/>
              <a:t>under- and overtemperature protection</a:t>
            </a:r>
          </a:p>
          <a:p>
            <a:r>
              <a:rPr lang="en-US" sz="1600" dirty="0"/>
              <a:t>under- and overcharge protection,</a:t>
            </a:r>
          </a:p>
          <a:p>
            <a:r>
              <a:rPr lang="en-US" sz="1600" dirty="0"/>
              <a:t>under- and overcurrent protection</a:t>
            </a:r>
          </a:p>
        </p:txBody>
      </p:sp>
      <p:sp>
        <p:nvSpPr>
          <p:cNvPr id="8" name="Text Placeholder 2">
            <a:extLst>
              <a:ext uri="{FF2B5EF4-FFF2-40B4-BE49-F238E27FC236}">
                <a16:creationId xmlns:a16="http://schemas.microsoft.com/office/drawing/2014/main" id="{EAB82A30-02A2-3007-74ED-DFD9B6DEB66D}"/>
              </a:ext>
            </a:extLst>
          </p:cNvPr>
          <p:cNvSpPr txBox="1">
            <a:spLocks/>
          </p:cNvSpPr>
          <p:nvPr/>
        </p:nvSpPr>
        <p:spPr>
          <a:xfrm>
            <a:off x="5675165" y="2748431"/>
            <a:ext cx="3059004" cy="1743249"/>
          </a:xfrm>
          <a:prstGeom prst="rect">
            <a:avLst/>
          </a:prstGeom>
        </p:spPr>
        <p:txBody>
          <a:bodyPr vert="horz" lIns="0" tIns="0" rIns="0" bIns="0" rtlCol="0">
            <a:normAutofit fontScale="77500" lnSpcReduction="20000"/>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under- and overvoltage protection</a:t>
            </a:r>
          </a:p>
          <a:p>
            <a:r>
              <a:rPr lang="en-US" sz="1600" dirty="0"/>
              <a:t> condition monitoring</a:t>
            </a:r>
          </a:p>
          <a:p>
            <a:r>
              <a:rPr lang="en-US" sz="1600" dirty="0"/>
              <a:t>capacity information</a:t>
            </a:r>
          </a:p>
          <a:p>
            <a:r>
              <a:rPr lang="en-US" sz="1600" dirty="0"/>
              <a:t>state-of-charge information</a:t>
            </a:r>
          </a:p>
          <a:p>
            <a:r>
              <a:rPr lang="en-US" sz="1600" dirty="0"/>
              <a:t>capacity and charge indication (on the housing)</a:t>
            </a:r>
          </a:p>
          <a:p>
            <a:r>
              <a:rPr lang="en-US" sz="1600" dirty="0"/>
              <a:t>test capability</a:t>
            </a:r>
          </a:p>
          <a:p>
            <a:r>
              <a:rPr lang="en-US" sz="1600" dirty="0"/>
              <a:t>digital communication for maintenance purpose</a:t>
            </a:r>
          </a:p>
          <a:p>
            <a:r>
              <a:rPr lang="en-US" sz="1600" dirty="0"/>
              <a:t>software programming of functions.</a:t>
            </a:r>
          </a:p>
        </p:txBody>
      </p:sp>
      <p:pic>
        <p:nvPicPr>
          <p:cNvPr id="9" name="Picture 8">
            <a:extLst>
              <a:ext uri="{FF2B5EF4-FFF2-40B4-BE49-F238E27FC236}">
                <a16:creationId xmlns:a16="http://schemas.microsoft.com/office/drawing/2014/main" id="{05D26F6B-CF72-4A7B-E86C-CDD069DC9B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0161" y="2484713"/>
            <a:ext cx="2286000" cy="1891665"/>
          </a:xfrm>
          <a:prstGeom prst="rect">
            <a:avLst/>
          </a:prstGeom>
        </p:spPr>
      </p:pic>
    </p:spTree>
    <p:extLst>
      <p:ext uri="{BB962C8B-B14F-4D97-AF65-F5344CB8AC3E}">
        <p14:creationId xmlns:p14="http://schemas.microsoft.com/office/powerpoint/2010/main" val="3390911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err="1"/>
              <a:t>Traditional</a:t>
            </a:r>
            <a:r>
              <a:rPr lang="fr-LU" dirty="0"/>
              <a:t> vs. Smart</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1"/>
            <a:ext cx="8228607" cy="3239614"/>
          </a:xfrm>
        </p:spPr>
        <p:txBody>
          <a:bodyPr>
            <a:normAutofit fontScale="70000" lnSpcReduction="20000"/>
          </a:bodyPr>
          <a:lstStyle/>
          <a:p>
            <a:r>
              <a:rPr lang="en-US" dirty="0"/>
              <a:t>Modern batteries provide a long list of functions previously provided by aircraft systems, and test and monitoring capability previously provided by maintenance shops.</a:t>
            </a:r>
          </a:p>
          <a:p>
            <a:pPr marL="219456" indent="0">
              <a:buNone/>
            </a:pPr>
            <a:endParaRPr lang="en-US" dirty="0"/>
          </a:p>
          <a:p>
            <a:r>
              <a:rPr lang="en-US" dirty="0"/>
              <a:t>Additionally those modern components may provide functions that in the past were not possible to be provided by the aircraft systems: these batteries do communicate with aircraft systems and test equipment with analogue signals and digital interfaces.</a:t>
            </a:r>
          </a:p>
          <a:p>
            <a:pPr marL="219456" indent="0">
              <a:buNone/>
            </a:pPr>
            <a:endParaRPr lang="en-US" dirty="0"/>
          </a:p>
          <a:p>
            <a:r>
              <a:rPr lang="en-US" dirty="0"/>
              <a:t>These batteries can take autonomous decisions like isolating the battery from the DC bus leaving the bus unpowered with no way for the pilot to influence this.</a:t>
            </a:r>
          </a:p>
          <a:p>
            <a:pPr marL="219456" indent="0">
              <a:buNone/>
            </a:pPr>
            <a:endParaRPr lang="en-US" dirty="0"/>
          </a:p>
          <a:p>
            <a:r>
              <a:rPr lang="en-US" dirty="0"/>
              <a:t>Many functions are software driven and can be updated requiring configuration control to ensure that the MSI analysis remains in line with the actually installed software capabilities and behavior of the components.</a:t>
            </a:r>
          </a:p>
        </p:txBody>
      </p:sp>
    </p:spTree>
    <p:extLst>
      <p:ext uri="{BB962C8B-B14F-4D97-AF65-F5344CB8AC3E}">
        <p14:creationId xmlns:p14="http://schemas.microsoft.com/office/powerpoint/2010/main" val="469221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Possible </a:t>
            </a:r>
            <a:r>
              <a:rPr lang="fr-LU" dirty="0" err="1"/>
              <a:t>several</a:t>
            </a:r>
            <a:r>
              <a:rPr lang="fr-LU" dirty="0"/>
              <a:t> issues*</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1"/>
            <a:ext cx="8228607" cy="3239614"/>
          </a:xfrm>
        </p:spPr>
        <p:txBody>
          <a:bodyPr>
            <a:normAutofit fontScale="70000" lnSpcReduction="20000"/>
          </a:bodyPr>
          <a:lstStyle/>
          <a:p>
            <a:r>
              <a:rPr lang="en-US" dirty="0"/>
              <a:t>It may not be easy to identify all aircraft level functions that are performed by the smart LRU, it will especially hinder the identification of all failure causes.</a:t>
            </a:r>
          </a:p>
          <a:p>
            <a:r>
              <a:rPr lang="en-US" dirty="0"/>
              <a:t>The successful performance of certain functions of the smart LRU (e.g. an overtemperature protection) may at aircraft level constitute a Functional Failure (battery disconnects from the aircraft, no more backup DC power for essential equipment).</a:t>
            </a:r>
          </a:p>
          <a:p>
            <a:r>
              <a:rPr lang="en-US" dirty="0"/>
              <a:t>When developing the ICA for the unit, the battery manufacturer can not evaluate failure effects at aircraft level as this requires detailed knowledge about the specific aircrafts DC or even electrical system architecture. Therefore the data available to the aircraft manufacturer cannot be considered as comprehensive.</a:t>
            </a:r>
          </a:p>
          <a:p>
            <a:r>
              <a:rPr lang="en-US" dirty="0"/>
              <a:t>As the unit contains user loadable software and the possibility to deactivate certain functions and to set certain performance parameters, configuration control for installation but also for data analysis during maintenance may become an issue at MSG-3 analysis level.</a:t>
            </a:r>
          </a:p>
        </p:txBody>
      </p:sp>
      <p:sp>
        <p:nvSpPr>
          <p:cNvPr id="4" name="TextBox 3">
            <a:extLst>
              <a:ext uri="{FF2B5EF4-FFF2-40B4-BE49-F238E27FC236}">
                <a16:creationId xmlns:a16="http://schemas.microsoft.com/office/drawing/2014/main" id="{1FDC9F8F-E9F2-6F86-6707-E8770FB98CE2}"/>
              </a:ext>
            </a:extLst>
          </p:cNvPr>
          <p:cNvSpPr txBox="1"/>
          <p:nvPr/>
        </p:nvSpPr>
        <p:spPr>
          <a:xfrm>
            <a:off x="5663603" y="4533985"/>
            <a:ext cx="3480398" cy="246221"/>
          </a:xfrm>
          <a:prstGeom prst="rect">
            <a:avLst/>
          </a:prstGeom>
          <a:noFill/>
        </p:spPr>
        <p:txBody>
          <a:bodyPr wrap="square">
            <a:spAutoFit/>
          </a:bodyPr>
          <a:lstStyle/>
          <a:p>
            <a:pPr marL="0" lvl="1">
              <a:buNone/>
            </a:pPr>
            <a:r>
              <a:rPr lang="en-US" sz="1000" i="1" dirty="0">
                <a:solidFill>
                  <a:srgbClr val="0070C0"/>
                </a:solidFill>
              </a:rPr>
              <a:t>*NOTE: specifically worded for batteries, but general in nature</a:t>
            </a:r>
            <a:endParaRPr lang="en-US" sz="1000" dirty="0"/>
          </a:p>
        </p:txBody>
      </p:sp>
    </p:spTree>
    <p:extLst>
      <p:ext uri="{BB962C8B-B14F-4D97-AF65-F5344CB8AC3E}">
        <p14:creationId xmlns:p14="http://schemas.microsoft.com/office/powerpoint/2010/main" val="2441028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Conclusion</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1"/>
            <a:ext cx="8228607" cy="3431144"/>
          </a:xfrm>
        </p:spPr>
        <p:txBody>
          <a:bodyPr>
            <a:normAutofit fontScale="70000" lnSpcReduction="20000"/>
          </a:bodyPr>
          <a:lstStyle/>
          <a:p>
            <a:r>
              <a:rPr lang="en-US" dirty="0"/>
              <a:t>The MSG-3 logic seems not suited to </a:t>
            </a:r>
            <a:r>
              <a:rPr lang="en-US" dirty="0" err="1"/>
              <a:t>analyse</a:t>
            </a:r>
            <a:r>
              <a:rPr lang="en-US" dirty="0"/>
              <a:t> such smart components, especially when highly integrated in the aircraft/rotorcraft system design.</a:t>
            </a:r>
          </a:p>
          <a:p>
            <a:r>
              <a:rPr lang="en-US" dirty="0"/>
              <a:t>As a first step, in the breakdown of the aircraft/rotorcraft systems, the TCH should identify those on-aircraft replaceable / line replaceable components, that in the sense of MSG-3 or ATA iSpec2200/S1000D do constitute sub-systems or systems on their own.</a:t>
            </a:r>
          </a:p>
          <a:p>
            <a:r>
              <a:rPr lang="en-US" dirty="0"/>
              <a:t>A “smart” component may have to be selected as an MSI if it is so complex, that only at that level all Functions, Functional Failures and Failure Causes can be covered.</a:t>
            </a:r>
          </a:p>
          <a:p>
            <a:r>
              <a:rPr lang="en-US" dirty="0"/>
              <a:t>If analysis below LRU level is required, support by the vendor needs to be ensured by the TCH, either by providing detailed enough description documents or by having vendor experts being involved in the analysis and the Working Group(s).</a:t>
            </a:r>
          </a:p>
          <a:p>
            <a:pPr marL="219456" indent="0">
              <a:buNone/>
            </a:pPr>
            <a:endParaRPr lang="en-US" dirty="0"/>
          </a:p>
          <a:p>
            <a:r>
              <a:rPr lang="en-US" dirty="0"/>
              <a:t>Comments?</a:t>
            </a:r>
          </a:p>
          <a:p>
            <a:endParaRPr lang="en-US" dirty="0"/>
          </a:p>
        </p:txBody>
      </p:sp>
    </p:spTree>
    <p:extLst>
      <p:ext uri="{BB962C8B-B14F-4D97-AF65-F5344CB8AC3E}">
        <p14:creationId xmlns:p14="http://schemas.microsoft.com/office/powerpoint/2010/main" val="266102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D114810-C7EC-4F8E-B117-A4594A6AF537}"/>
              </a:ext>
            </a:extLst>
          </p:cNvPr>
          <p:cNvSpPr>
            <a:spLocks noGrp="1"/>
          </p:cNvSpPr>
          <p:nvPr>
            <p:ph type="body" sz="quarter" idx="11"/>
          </p:nvPr>
        </p:nvSpPr>
        <p:spPr/>
        <p:txBody>
          <a:bodyPr/>
          <a:lstStyle/>
          <a:p>
            <a:endParaRPr lang="fr-LU"/>
          </a:p>
        </p:txBody>
      </p:sp>
      <p:sp>
        <p:nvSpPr>
          <p:cNvPr id="6" name="Title 5">
            <a:extLst>
              <a:ext uri="{FF2B5EF4-FFF2-40B4-BE49-F238E27FC236}">
                <a16:creationId xmlns:a16="http://schemas.microsoft.com/office/drawing/2014/main" id="{F0286A0F-5FAE-426D-827E-EDF4DBABAD41}"/>
              </a:ext>
            </a:extLst>
          </p:cNvPr>
          <p:cNvSpPr>
            <a:spLocks noGrp="1"/>
          </p:cNvSpPr>
          <p:nvPr>
            <p:ph type="ctrTitle"/>
          </p:nvPr>
        </p:nvSpPr>
        <p:spPr/>
        <p:txBody>
          <a:bodyPr/>
          <a:lstStyle/>
          <a:p>
            <a:r>
              <a:rPr lang="fr-LU" dirty="0" err="1"/>
              <a:t>Thank</a:t>
            </a:r>
            <a:r>
              <a:rPr lang="fr-LU" dirty="0"/>
              <a:t> </a:t>
            </a:r>
            <a:r>
              <a:rPr lang="fr-LU" dirty="0" err="1"/>
              <a:t>you</a:t>
            </a:r>
            <a:r>
              <a:rPr lang="fr-LU" dirty="0"/>
              <a:t>!</a:t>
            </a:r>
          </a:p>
        </p:txBody>
      </p:sp>
    </p:spTree>
    <p:extLst>
      <p:ext uri="{BB962C8B-B14F-4D97-AF65-F5344CB8AC3E}">
        <p14:creationId xmlns:p14="http://schemas.microsoft.com/office/powerpoint/2010/main" val="3971806774"/>
      </p:ext>
    </p:extLst>
  </p:cSld>
  <p:clrMapOvr>
    <a:masterClrMapping/>
  </p:clrMapOvr>
</p:sld>
</file>

<file path=ppt/theme/theme1.xml><?xml version="1.0" encoding="utf-8"?>
<a:theme xmlns:a="http://schemas.openxmlformats.org/drawingml/2006/main" name="EASA">
  <a:themeElements>
    <a:clrScheme name="EASA-blue">
      <a:dk1>
        <a:sysClr val="windowText" lastClr="000000"/>
      </a:dk1>
      <a:lt1>
        <a:sysClr val="window" lastClr="FFFFFF"/>
      </a:lt1>
      <a:dk2>
        <a:srgbClr val="222F64"/>
      </a:dk2>
      <a:lt2>
        <a:srgbClr val="27ACCC"/>
      </a:lt2>
      <a:accent1>
        <a:srgbClr val="007FC2"/>
      </a:accent1>
      <a:accent2>
        <a:srgbClr val="FBBC39"/>
      </a:accent2>
      <a:accent3>
        <a:srgbClr val="B2CF42"/>
      </a:accent3>
      <a:accent4>
        <a:srgbClr val="16CC7F"/>
      </a:accent4>
      <a:accent5>
        <a:srgbClr val="18C4BC"/>
      </a:accent5>
      <a:accent6>
        <a:srgbClr val="FF6B66"/>
      </a:accent6>
      <a:hlink>
        <a:srgbClr val="1F2954"/>
      </a:hlink>
      <a:folHlink>
        <a:srgbClr val="1A2143"/>
      </a:folHlink>
    </a:clrScheme>
    <a:fontScheme name="Custo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ASA" id="{6AFEF22F-07BE-4FD7-9E2C-C061E47115F5}" vid="{BB07A42E-B153-490E-8452-2AEE515C21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haredContentType xmlns="Microsoft.SharePoint.Taxonomy.ContentTypeSync" SourceId="8358dc2d-5dac-4cc2-8ed1-5c2041965753" ContentTypeId="0x010100A14FE9BE6CE84F1BB23C774EC08C4AEA2D01" PreviousValue="false"/>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Version=14.0.0.0, Culture=neutral, PublicKeyToken=71e9bce111e9429c</Assembly>
    <Class>Microsoft.Office.DocumentManagement.Internal.DocIdHandler</Class>
    <Data/>
    <Filter/>
  </Receiver>
  <Receiver>
    <Name>CopyVersionInformation ItemAdded</Name>
    <Synchronization>Synchronous</Synchronization>
    <Type>10001</Type>
    <SequenceNumber>40100</SequenceNumber>
    <Url/>
    <Assembly>EASA.BA.IMF.RC.Core.Application, Version=1.0.0.0, Culture=neutral, PublicKeyToken=a01c64e5cd1f2deb</Assembly>
    <Class>EASA.BA.IMF.RC.Core.Application.EventReceivers.CopyVersionInformation</Class>
    <Data/>
    <Filter/>
  </Receiver>
  <Receiver>
    <Name>CopyVersionInformation ItemUpdated</Name>
    <Synchronization>Synchronous</Synchronization>
    <Type>10002</Type>
    <SequenceNumber>40100</SequenceNumber>
    <Url/>
    <Assembly>EASA.BA.IMF.RC.Core.Application, Version=1.0.0.0, Culture=neutral, PublicKeyToken=a01c64e5cd1f2deb</Assembly>
    <Class>EASA.BA.IMF.RC.Core.Application.EventReceivers.CopyVersionInformation</Class>
    <Data/>
    <Filter/>
  </Receiver>
  <Receiver>
    <Name>CopyVersionInformation ItemCheckedIn</Name>
    <Synchronization>Synchronous</Synchronization>
    <Type>10004</Type>
    <SequenceNumber>40100</SequenceNumber>
    <Url/>
    <Assembly>EASA.BA.IMF.RC.Core.Application, Version=1.0.0.0, Culture=neutral, PublicKeyToken=a01c64e5cd1f2deb</Assembly>
    <Class>EASA.BA.IMF.RC.Core.Application.EventReceivers.CopyVersionInformation</Class>
    <Data/>
    <Filter/>
  </Receiver>
  <Receiver>
    <Name>CopyToRecordsCenter ItemUpdated</Name>
    <Synchronization>Asynchronous</Synchronization>
    <Type>10002</Type>
    <SequenceNumber>40110</SequenceNumber>
    <Url/>
    <Assembly>EASA.BA.IMF.RC.Core.Application, Version=1.0.0.0, Culture=neutral, PublicKeyToken=a01c64e5cd1f2deb</Assembly>
    <Class>EASA.BA.IMF.RC.Core.Application.EventReceivers.CopyToRecordsCenter</Class>
    <Data/>
    <Filter/>
  </Receiver>
</spe:Receivers>
</file>

<file path=customXml/item3.xml><?xml version="1.0" encoding="utf-8"?>
<ct:contentTypeSchema xmlns:ct="http://schemas.microsoft.com/office/2006/metadata/contentType" xmlns:ma="http://schemas.microsoft.com/office/2006/metadata/properties/metaAttributes" ct:_="" ma:_="" ma:contentTypeName="IMS Template" ma:contentTypeID="0x010100A14FE9BE6CE84F1BB23C774EC08C4AEA2D010039FCBC2891070F46ABE301F7C89982DF" ma:contentTypeVersion="48" ma:contentTypeDescription="" ma:contentTypeScope="" ma:versionID="37cc8e28a638d34901233498803dd1da">
  <xsd:schema xmlns:xsd="http://www.w3.org/2001/XMLSchema" xmlns:xs="http://www.w3.org/2001/XMLSchema" xmlns:p="http://schemas.microsoft.com/office/2006/metadata/properties" xmlns:ns2="391a2f22-9f1b-4edd-a10b-257ace2d067d" xmlns:ns3="720140C3-6DF4-409B-A1F7-429D32417DCA" xmlns:ns4="13a41462-d3c5-4676-81cf-1cb4ae80045f" xmlns:ns5="6E10281A-CD3A-4F0C-9B7D-A2009929208B" targetNamespace="http://schemas.microsoft.com/office/2006/metadata/properties" ma:root="true" ma:fieldsID="f5594b97b3c9f824a30a476505a4ca82" ns2:_="" ns3:_="" ns4:_="" ns5:_="">
    <xsd:import namespace="391a2f22-9f1b-4edd-a10b-257ace2d067d"/>
    <xsd:import namespace="720140C3-6DF4-409B-A1F7-429D32417DCA"/>
    <xsd:import namespace="13a41462-d3c5-4676-81cf-1cb4ae80045f"/>
    <xsd:import namespace="6E10281A-CD3A-4F0C-9B7D-A2009929208B"/>
    <xsd:element name="properties">
      <xsd:complexType>
        <xsd:sequence>
          <xsd:element name="documentManagement">
            <xsd:complexType>
              <xsd:all>
                <xsd:element ref="ns2:_dlc_DocId" minOccurs="0"/>
                <xsd:element ref="ns2:_dlc_DocIdUrl" minOccurs="0"/>
                <xsd:element ref="ns2:_dlc_DocIdPersistId" minOccurs="0"/>
                <xsd:element ref="ns2:IMF_C0_Description" minOccurs="0"/>
                <xsd:element ref="ns2:IMF_C0_Contributor" minOccurs="0"/>
                <xsd:element ref="ns2:IMF_C0_Archived" minOccurs="0"/>
                <xsd:element ref="ns3:IMF_C0_TaxonomyTaxHTField0" minOccurs="0"/>
                <xsd:element ref="ns2:IMF_C0_Owner" minOccurs="0"/>
                <xsd:element ref="ns2:IMF_C0_OriginatedTimestamp" minOccurs="0"/>
                <xsd:element ref="ns2:IMF_C0_PublicationStatus"/>
                <xsd:element ref="ns3:IMF_C0_SourceTaxHTField0" minOccurs="0"/>
                <xsd:element ref="ns2:IMF_C0_Distribution" minOccurs="0"/>
                <xsd:element ref="ns2:IMF_C0_Language" minOccurs="0"/>
                <xsd:element ref="ns2:TaxKeywordTaxHTField" minOccurs="0"/>
                <xsd:element ref="ns4:IMSProcessTaxonomyTaxHTField0" minOccurs="0"/>
                <xsd:element ref="ns2:TaxCatchAll" minOccurs="0"/>
                <xsd:element ref="ns2:TaxCatchAllLabel" minOccurs="0"/>
                <xsd:element ref="ns4:IMSApprovalDate"/>
                <xsd:element ref="ns4:IMSApprovalStatus"/>
                <xsd:element ref="ns4:IMSArisId" minOccurs="0"/>
                <xsd:element ref="ns4:IMSAcronymTaxHTField0" minOccurs="0"/>
                <xsd:element ref="ns4:IMSFormType"/>
                <xsd:element ref="ns4:IMSRegulatorySource"/>
                <xsd:element ref="ns4:IMSSensitivityMarking"/>
                <xsd:element ref="ns5:IMF_RC_RefDocumentGuid" minOccurs="0"/>
                <xsd:element ref="ns5:IMF_RC_RefDocumentId" minOccurs="0"/>
                <xsd:element ref="ns5:IMF_RC_RefDocumentVersion" minOccurs="0"/>
                <xsd:element ref="ns5:IMF_RC_RefDocumentLib" minOccurs="0"/>
                <xsd:element ref="ns5:IMF_RC_RefDocumentSet" minOccurs="0"/>
                <xsd:element ref="ns5:IMF_RC_RefDocumentInfo"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1a2f22-9f1b-4edd-a10b-257ace2d067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IMF_C0_Description" ma:index="12" nillable="true" ma:displayName="Description" ma:description="Short description of document and its contents" ma:internalName="IMF_C0_Description" ma:readOnly="false">
      <xsd:simpleType>
        <xsd:restriction base="dms:Note">
          <xsd:maxLength value="255"/>
        </xsd:restriction>
      </xsd:simpleType>
    </xsd:element>
    <xsd:element name="IMF_C0_Contributor" ma:index="13" nillable="true" ma:displayName="Contributor" ma:description="Indicate one or more contributors to the object" ma:list="UserInfo" ma:internalName="IMF_C0_Contribu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Archived" ma:index="14" nillable="true" ma:displayName="Archived" ma:default="0" ma:description="Indicates cycle status of object" ma:hidden="true" ma:internalName="IMF_C0_Archived" ma:readOnly="false">
      <xsd:simpleType>
        <xsd:restriction base="dms:Boolean"/>
      </xsd:simpleType>
    </xsd:element>
    <xsd:element name="IMF_C0_Owner" ma:index="17" nillable="true" ma:displayName="Owner" ma:default="" ma:description="Indicates Head of department" ma:hidden="true" ma:list="UserInfo" ma:internalName="IMF_C0_Own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OriginatedTimestamp" ma:index="18" nillable="true" ma:displayName="Originated timestamp" ma:default="[today]" ma:description="Indicates originated timestamp of object if not created in SP" ma:format="DateTime" ma:internalName="IMF_C0_OriginatedTimestamp" ma:readOnly="false">
      <xsd:simpleType>
        <xsd:restriction base="dms:DateTime"/>
      </xsd:simpleType>
    </xsd:element>
    <xsd:element name="IMF_C0_PublicationStatus" ma:index="19" ma:displayName="Publication status" ma:default="EASA internal" ma:description="Indictates if the object can be published outwards the Internet" ma:internalName="IMF_C0_PublicationStatus" ma:readOnly="false">
      <xsd:simpleType>
        <xsd:restriction base="dms:Choice">
          <xsd:enumeration value="EASA internal"/>
          <xsd:enumeration value="Not reviewed for public release"/>
          <xsd:enumeration value="Approved for public release"/>
          <xsd:enumeration value="Sensitive but unclassified"/>
        </xsd:restriction>
      </xsd:simpleType>
    </xsd:element>
    <xsd:element name="IMF_C0_Distribution" ma:index="22" nillable="true" ma:displayName="Distribution" ma:default="EASA" ma:description="Indicate if object comes into or leaves EASA (EASA/In/Out)" ma:hidden="true" ma:internalName="IMF_C0_Distribution" ma:readOnly="false">
      <xsd:simpleType>
        <xsd:restriction base="dms:Choice">
          <xsd:enumeration value="EASA"/>
          <xsd:enumeration value="In"/>
          <xsd:enumeration value="Out"/>
        </xsd:restriction>
      </xsd:simpleType>
    </xsd:element>
    <xsd:element name="IMF_C0_Language" ma:index="23" nillable="true" ma:displayName="Language" ma:default="English" ma:description="" ma:hidden="true" ma:internalName="IMF_C0_Language" ma:readOnly="false">
      <xsd:simpleType>
        <xsd:restriction base="dms:Choice">
          <xsd:enumeration value="English"/>
          <xsd:enumeration value="French"/>
          <xsd:enumeration value="German"/>
        </xsd:restriction>
      </xsd:simpleType>
    </xsd:element>
    <xsd:element name="TaxKeywordTaxHTField" ma:index="24" nillable="true" ma:taxonomy="true" ma:internalName="TaxKeywordTaxHTField" ma:taxonomyFieldName="TaxKeyword" ma:displayName="Enterprise Keywords" ma:readOnly="false" ma:fieldId="{23f27201-bee3-471e-b2e7-b64fd8b7ca38}" ma:taxonomyMulti="true" ma:sspId="8358dc2d-5dac-4cc2-8ed1-5c2041965753" ma:termSetId="00000000-0000-0000-0000-000000000000" ma:anchorId="00000000-0000-0000-0000-000000000000" ma:open="true" ma:isKeyword="true">
      <xsd:complexType>
        <xsd:sequence>
          <xsd:element ref="pc:Terms" minOccurs="0" maxOccurs="1"/>
        </xsd:sequence>
      </xsd:complexType>
    </xsd:element>
    <xsd:element name="TaxCatchAll" ma:index="27" nillable="true" ma:displayName="Taxonomy Catch All Column" ma:hidden="true" ma:list="{23859e3b-acf6-4239-bdbf-866f974b27ec}" ma:internalName="TaxCatchAll" ma:showField="CatchAllData" ma:web="9187730d-d789-474d-9594-c335a1009584">
      <xsd:complexType>
        <xsd:complexContent>
          <xsd:extension base="dms:MultiChoiceLookup">
            <xsd:sequence>
              <xsd:element name="Value" type="dms:Lookup" maxOccurs="unbounded" minOccurs="0" nillable="true"/>
            </xsd:sequence>
          </xsd:extension>
        </xsd:complexContent>
      </xsd:complexType>
    </xsd:element>
    <xsd:element name="TaxCatchAllLabel" ma:index="28" nillable="true" ma:displayName="Taxonomy Catch All Column1" ma:hidden="true" ma:list="{23859e3b-acf6-4239-bdbf-866f974b27ec}" ma:internalName="TaxCatchAllLabel" ma:readOnly="true" ma:showField="CatchAllDataLabel" ma:web="9187730d-d789-474d-9594-c335a100958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20140C3-6DF4-409B-A1F7-429D32417DCA" elementFormDefault="qualified">
    <xsd:import namespace="http://schemas.microsoft.com/office/2006/documentManagement/types"/>
    <xsd:import namespace="http://schemas.microsoft.com/office/infopath/2007/PartnerControls"/>
    <xsd:element name="IMF_C0_TaxonomyTaxHTField0" ma:index="15" ma:taxonomy="true" ma:internalName="IMF_C0_TaxonomyTaxHTField0" ma:taxonomyFieldName="IMF_C0_Taxonomy" ma:displayName="Taxonomy" ma:readOnly="false" ma:fieldId="{cf456d8d-8c00-4f58-9eea-3acf158a8d25}" ma:sspId="8358dc2d-5dac-4cc2-8ed1-5c2041965753" ma:termSetId="4b10b631-c2b5-4fc7-abfe-3cafbec3fca2" ma:anchorId="00000000-0000-0000-0000-000000000000" ma:open="false" ma:isKeyword="false">
      <xsd:complexType>
        <xsd:sequence>
          <xsd:element ref="pc:Terms" minOccurs="0" maxOccurs="1"/>
        </xsd:sequence>
      </xsd:complexType>
    </xsd:element>
    <xsd:element name="IMF_C0_SourceTaxHTField0" ma:index="20" ma:taxonomy="true" ma:internalName="IMF_C0_SourceTaxHTField0" ma:taxonomyFieldName="IMF_C0_Source" ma:displayName="Source" ma:readOnly="false" ma:default="1;#EASA|f2fd8376-381c-4ede-a9cd-0a84d06f4d45" ma:fieldId="{eb94dad3-d236-47b0-8922-8fe392b9072c}" ma:sspId="8358dc2d-5dac-4cc2-8ed1-5c2041965753" ma:termSetId="c85d0ee6-6f1d-4fee-ac6f-42b79544e648"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3a41462-d3c5-4676-81cf-1cb4ae80045f" elementFormDefault="qualified">
    <xsd:import namespace="http://schemas.microsoft.com/office/2006/documentManagement/types"/>
    <xsd:import namespace="http://schemas.microsoft.com/office/infopath/2007/PartnerControls"/>
    <xsd:element name="IMSProcessTaxonomyTaxHTField0" ma:index="26" ma:taxonomy="true" ma:internalName="IMSProcessTaxonomyTaxHTField0" ma:taxonomyFieldName="IMSProcessTaxonomy" ma:displayName="Process taxonomy (Q)" ma:default="" ma:fieldId="f18fae71-a947-4e07-8845-dca4bf3d380c" ma:taxonomyMulti="true" ma:sspId="8358dc2d-5dac-4cc2-8ed1-5c2041965753" ma:termSetId="89011a43-13ba-4f07-a418-2eea87b9aeb6" ma:anchorId="00000000-0000-0000-0000-000000000000" ma:open="false" ma:isKeyword="false">
      <xsd:complexType>
        <xsd:sequence>
          <xsd:element ref="pc:Terms" minOccurs="0" maxOccurs="1"/>
        </xsd:sequence>
      </xsd:complexType>
    </xsd:element>
    <xsd:element name="IMSApprovalDate" ma:index="30" ma:displayName="Approval date" ma:default="[today]" ma:description="Approval date" ma:format="DateTime" ma:indexed="true" ma:internalName="IMSApprovalDate">
      <xsd:simpleType>
        <xsd:restriction base="dms:DateTime"/>
      </xsd:simpleType>
    </xsd:element>
    <xsd:element name="IMSApprovalStatus" ma:index="31" ma:displayName="Approval status" ma:default="Draft" ma:description="Approval status" ma:indexed="true" ma:internalName="IMSApprovalStatus">
      <xsd:simpleType>
        <xsd:restriction base="dms:Choice">
          <xsd:enumeration value="Draft"/>
          <xsd:enumeration value="In review"/>
          <xsd:enumeration value="Approved"/>
        </xsd:restriction>
      </xsd:simpleType>
    </xsd:element>
    <xsd:element name="IMSArisId" ma:index="32" nillable="true" ma:displayName="Aris ID" ma:description="Aris ID" ma:internalName="IMSArisId">
      <xsd:simpleType>
        <xsd:restriction base="dms:Text"/>
      </xsd:simpleType>
    </xsd:element>
    <xsd:element name="IMSAcronymTaxHTField0" ma:index="33" ma:taxonomy="true" ma:internalName="IMSAcronymTaxHTField0" ma:taxonomyFieldName="IMSAcronym" ma:displayName="Acronym" ma:indexed="true" ma:default="" ma:fieldId="{dbafa9dc-4115-4a1e-a712-8c79b5d311f8}" ma:sspId="8358dc2d-5dac-4cc2-8ed1-5c2041965753" ma:termSetId="5682b1a9-309c-4d53-a544-a3b112910516" ma:anchorId="00000000-0000-0000-0000-000000000000" ma:open="false" ma:isKeyword="false">
      <xsd:complexType>
        <xsd:sequence>
          <xsd:element ref="pc:Terms" minOccurs="0" maxOccurs="1"/>
        </xsd:sequence>
      </xsd:complexType>
    </xsd:element>
    <xsd:element name="IMSFormType" ma:index="35" ma:displayName="Form type" ma:default="Quality form" ma:description="Form type" ma:internalName="IMSFormType">
      <xsd:simpleType>
        <xsd:restriction base="dms:Choice">
          <xsd:enumeration value="Quality template"/>
          <xsd:enumeration value="Quality form"/>
          <xsd:enumeration value="EASA form"/>
          <xsd:enumeration value="Application form"/>
        </xsd:restriction>
      </xsd:simpleType>
    </xsd:element>
    <xsd:element name="IMSRegulatorySource" ma:index="36" ma:displayName="Regulatory source" ma:default="Non applicable" ma:description="Regulatory source" ma:internalName="IMSRegulatorySource">
      <xsd:simpleType>
        <xsd:restriction base="dms:Choice">
          <xsd:enumeration value="Non applicable"/>
          <xsd:enumeration value="Implementing rule"/>
          <xsd:enumeration value="Acceptable means of compliance"/>
          <xsd:enumeration value="Guidance material"/>
        </xsd:restriction>
      </xsd:simpleType>
    </xsd:element>
    <xsd:element name="IMSSensitivityMarking" ma:index="37" ma:displayName="Sensitivity marking" ma:default="Non applicable" ma:description="Indicates sensitivity level" ma:internalName="IMSSensitivityMarking">
      <xsd:simpleType>
        <xsd:restriction base="dms:Choice">
          <xsd:enumeration value="Non applicable"/>
          <xsd:enumeration value="Public"/>
          <xsd:enumeration value="Internal"/>
          <xsd:enumeration value="Limited distribution"/>
          <xsd:enumeration value="HR matters"/>
        </xsd:restriction>
      </xsd:simpleType>
    </xsd:element>
  </xsd:schema>
  <xsd:schema xmlns:xsd="http://www.w3.org/2001/XMLSchema" xmlns:xs="http://www.w3.org/2001/XMLSchema" xmlns:dms="http://schemas.microsoft.com/office/2006/documentManagement/types" xmlns:pc="http://schemas.microsoft.com/office/infopath/2007/PartnerControls" targetNamespace="6E10281A-CD3A-4F0C-9B7D-A2009929208B" elementFormDefault="qualified">
    <xsd:import namespace="http://schemas.microsoft.com/office/2006/documentManagement/types"/>
    <xsd:import namespace="http://schemas.microsoft.com/office/infopath/2007/PartnerControls"/>
    <xsd:element name="IMF_RC_RefDocumentGuid" ma:index="38" nillable="true" ma:displayName="RefGuid" ma:description="" ma:hidden="true" ma:internalName="IMF_RC_RefDocumentGuid">
      <xsd:simpleType>
        <xsd:restriction base="dms:Text"/>
      </xsd:simpleType>
    </xsd:element>
    <xsd:element name="IMF_RC_RefDocumentId" ma:index="39" nillable="true" ma:displayName="RefId" ma:description="" ma:hidden="true" ma:internalName="IMF_RC_RefDocumentId">
      <xsd:simpleType>
        <xsd:restriction base="dms:Text"/>
      </xsd:simpleType>
    </xsd:element>
    <xsd:element name="IMF_RC_RefDocumentVersion" ma:index="40" nillable="true" ma:displayName="RefVer" ma:description="" ma:hidden="true" ma:internalName="IMF_RC_RefDocumentVersion">
      <xsd:simpleType>
        <xsd:restriction base="dms:Text"/>
      </xsd:simpleType>
    </xsd:element>
    <xsd:element name="IMF_RC_RefDocumentLib" ma:index="41" nillable="true" ma:displayName="RefLib" ma:description="" ma:hidden="true" ma:internalName="IMF_RC_RefDocumentLib">
      <xsd:simpleType>
        <xsd:restriction base="dms:Text"/>
      </xsd:simpleType>
    </xsd:element>
    <xsd:element name="IMF_RC_RefDocumentSet" ma:index="42" nillable="true" ma:displayName="RefDs" ma:description="" ma:hidden="true" ma:internalName="IMF_RC_RefDocumentSet">
      <xsd:simpleType>
        <xsd:restriction base="dms:Text"/>
      </xsd:simpleType>
    </xsd:element>
    <xsd:element name="IMF_RC_RefDocumentInfo" ma:index="43" nillable="true" ma:displayName="RefInfo" ma:description="" ma:hidden="true" ma:internalName="IMF_RC_RefDocumentInfo"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IMF_C0_PublicationStatus xmlns="391a2f22-9f1b-4edd-a10b-257ace2d067d">EASA internal</IMF_C0_PublicationStatus>
    <IMF_C0_SourceTaxHTField0 xmlns="720140C3-6DF4-409B-A1F7-429D32417DCA">
      <Terms xmlns="http://schemas.microsoft.com/office/infopath/2007/PartnerControls">
        <TermInfo xmlns="http://schemas.microsoft.com/office/infopath/2007/PartnerControls">
          <TermName xmlns="http://schemas.microsoft.com/office/infopath/2007/PartnerControls">EASA</TermName>
          <TermId xmlns="http://schemas.microsoft.com/office/infopath/2007/PartnerControls">f2fd8376-381c-4ede-a9cd-0a84d06f4d45</TermId>
        </TermInfo>
      </Terms>
    </IMF_C0_SourceTaxHTField0>
    <IMSApprovalDate xmlns="13a41462-d3c5-4676-81cf-1cb4ae80045f">2023-12-10T23:00:00+00:00</IMSApprovalDate>
    <IMF_RC_RefDocumentGuid xmlns="6E10281A-CD3A-4F0C-9B7D-A2009929208B">7c976db1-23c1-400d-97ad-6f114f120250</IMF_RC_RefDocumentGuid>
    <IMF_C0_Distribution xmlns="391a2f22-9f1b-4edd-a10b-257ace2d067d">EASA</IMF_C0_Distribution>
    <IMF_C0_Description xmlns="391a2f22-9f1b-4edd-a10b-257ace2d067d" xsi:nil="true"/>
    <IMF_C0_TaxonomyTaxHTField0 xmlns="720140C3-6DF4-409B-A1F7-429D32417DCA">
      <Terms xmlns="http://schemas.microsoft.com/office/infopath/2007/PartnerControls">
        <TermInfo xmlns="http://schemas.microsoft.com/office/infopath/2007/PartnerControls">
          <TermName xmlns="http://schemas.microsoft.com/office/infopath/2007/PartnerControls">Quality management</TermName>
          <TermId xmlns="http://schemas.microsoft.com/office/infopath/2007/PartnerControls">98155c21-be43-4aae-96d5-e4bc945720de</TermId>
        </TermInfo>
      </Terms>
    </IMF_C0_TaxonomyTaxHTField0>
    <IMF_RC_RefDocumentId xmlns="6E10281A-CD3A-4F0C-9B7D-A2009929208B">EASAIMS-6-1338</IMF_RC_RefDocumentId>
    <IMSAcronymTaxHTField0 xmlns="13a41462-d3c5-4676-81cf-1cb4ae80045f">
      <Terms xmlns="http://schemas.microsoft.com/office/infopath/2007/PartnerControls">
        <TermInfo xmlns="http://schemas.microsoft.com/office/infopath/2007/PartnerControls">
          <TermName xmlns="http://schemas.microsoft.com/office/infopath/2007/PartnerControls">GEN</TermName>
          <TermId xmlns="http://schemas.microsoft.com/office/infopath/2007/PartnerControls">f714bfdc-8072-4548-9471-f17a1c62a484</TermId>
        </TermInfo>
      </Terms>
    </IMSAcronymTaxHTField0>
    <IMSProcessTaxonomyTaxHTField0 xmlns="13a41462-d3c5-4676-81cf-1cb4ae80045f">
      <Terms xmlns="http://schemas.microsoft.com/office/infopath/2007/PartnerControls">
        <TermInfo xmlns="http://schemas.microsoft.com/office/infopath/2007/PartnerControls">
          <TermName xmlns="http://schemas.microsoft.com/office/infopath/2007/PartnerControls">Communication</TermName>
          <TermId xmlns="http://schemas.microsoft.com/office/infopath/2007/PartnerControls">357dfc89-12ed-478f-88ac-8fe26263c1eb</TermId>
        </TermInfo>
      </Terms>
    </IMSProcessTaxonomyTaxHTField0>
    <IMF_C0_Archived xmlns="391a2f22-9f1b-4edd-a10b-257ace2d067d">false</IMF_C0_Archived>
    <IMF_C0_Contributor xmlns="391a2f22-9f1b-4edd-a10b-257ace2d067d">
      <UserInfo>
        <DisplayName/>
        <AccountId xsi:nil="true"/>
        <AccountType/>
      </UserInfo>
    </IMF_C0_Contributor>
    <_dlc_DocId xmlns="391a2f22-9f1b-4edd-a10b-257ace2d067d">EASAIMS-6-1338</_dlc_DocId>
    <IMF_C0_Language xmlns="391a2f22-9f1b-4edd-a10b-257ace2d067d">English</IMF_C0_Language>
    <IMSArisId xmlns="13a41462-d3c5-4676-81cf-1cb4ae80045f">c10cc280-5e12-11e6-1387-005056ba44df</IMSArisId>
    <IMF_RC_RefDocumentVersion xmlns="6E10281A-CD3A-4F0C-9B7D-A2009929208B">2.0</IMF_RC_RefDocumentVersion>
    <TaxCatchAll xmlns="391a2f22-9f1b-4edd-a10b-257ace2d067d">
      <Value>46</Value>
      <Value>109</Value>
      <Value>18</Value>
      <Value>1</Value>
      <Value>148</Value>
    </TaxCatchAll>
    <IMF_RC_RefDocumentSet xmlns="6E10281A-CD3A-4F0C-9B7D-A2009929208B" xsi:nil="true"/>
    <TaxKeywordTaxHTField xmlns="391a2f22-9f1b-4edd-a10b-257ace2d067d">
      <Terms xmlns="http://schemas.microsoft.com/office/infopath/2007/PartnerControls">
        <TermInfo xmlns="http://schemas.microsoft.com/office/infopath/2007/PartnerControls">
          <TermName xmlns="http://schemas.microsoft.com/office/infopath/2007/PartnerControls">004</TermName>
          <TermId xmlns="http://schemas.microsoft.com/office/infopath/2007/PartnerControls">9560f615-a523-4820-a90a-593dab138233</TermId>
        </TermInfo>
      </Terms>
    </TaxKeywordTaxHTField>
    <IMSSensitivityMarking xmlns="13a41462-d3c5-4676-81cf-1cb4ae80045f">Non applicable</IMSSensitivityMarking>
    <IMF_C0_Owner xmlns="391a2f22-9f1b-4edd-a10b-257ace2d067d">
      <UserInfo>
        <DisplayName/>
        <AccountId xsi:nil="true"/>
        <AccountType/>
      </UserInfo>
    </IMF_C0_Owner>
    <IMSRegulatorySource xmlns="13a41462-d3c5-4676-81cf-1cb4ae80045f">Non applicable</IMSRegulatorySource>
    <IMF_C0_OriginatedTimestamp xmlns="391a2f22-9f1b-4edd-a10b-257ace2d067d">2015-05-08T08:13:00+00:00</IMF_C0_OriginatedTimestamp>
    <IMSFormType xmlns="13a41462-d3c5-4676-81cf-1cb4ae80045f">Quality template</IMSFormType>
    <IMF_RC_RefDocumentLib xmlns="6E10281A-CD3A-4F0C-9B7D-A2009929208B">IMS Qdocs publication</IMF_RC_RefDocumentLib>
    <IMSApprovalStatus xmlns="13a41462-d3c5-4676-81cf-1cb4ae80045f">Approved</IMSApprovalStatus>
    <_dlc_DocIdUrl xmlns="391a2f22-9f1b-4edd-a10b-257ace2d067d">
      <Url>https://dms.easa.europa.eu/case/IMS/_layouts/15/DocIdRedir.aspx?ID=EASAIMS-6-1338</Url>
      <Description>EASAIMS-6-1338</Description>
    </_dlc_DocIdUrl>
    <IMF_RC_RefDocumentInfo xmlns="6E10281A-CD3A-4F0C-9B7D-A2009929208B">{"Web":{"Path":"/","Title":"Integrated Management System","Description":""}}</IMF_RC_RefDocumentInfo>
  </documentManagement>
</p:properties>
</file>

<file path=customXml/itemProps1.xml><?xml version="1.0" encoding="utf-8"?>
<ds:datastoreItem xmlns:ds="http://schemas.openxmlformats.org/officeDocument/2006/customXml" ds:itemID="{B2A88A6D-5086-4D3E-9150-442D95372A85}">
  <ds:schemaRefs>
    <ds:schemaRef ds:uri="Microsoft.SharePoint.Taxonomy.ContentTypeSync"/>
  </ds:schemaRefs>
</ds:datastoreItem>
</file>

<file path=customXml/itemProps2.xml><?xml version="1.0" encoding="utf-8"?>
<ds:datastoreItem xmlns:ds="http://schemas.openxmlformats.org/officeDocument/2006/customXml" ds:itemID="{3A511110-FB2E-4923-BB70-92FFD90286FC}">
  <ds:schemaRefs>
    <ds:schemaRef ds:uri="http://schemas.microsoft.com/sharepoint/events"/>
  </ds:schemaRefs>
</ds:datastoreItem>
</file>

<file path=customXml/itemProps3.xml><?xml version="1.0" encoding="utf-8"?>
<ds:datastoreItem xmlns:ds="http://schemas.openxmlformats.org/officeDocument/2006/customXml" ds:itemID="{41D7CE1D-8FAD-4D2A-AAEC-78ACC67126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1a2f22-9f1b-4edd-a10b-257ace2d067d"/>
    <ds:schemaRef ds:uri="720140C3-6DF4-409B-A1F7-429D32417DCA"/>
    <ds:schemaRef ds:uri="13a41462-d3c5-4676-81cf-1cb4ae80045f"/>
    <ds:schemaRef ds:uri="6E10281A-CD3A-4F0C-9B7D-A200992920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003FCB61-EA6A-4FDA-B883-73A7AFBBCD94}">
  <ds:schemaRefs>
    <ds:schemaRef ds:uri="http://schemas.microsoft.com/sharepoint/v3/contenttype/forms"/>
  </ds:schemaRefs>
</ds:datastoreItem>
</file>

<file path=customXml/itemProps5.xml><?xml version="1.0" encoding="utf-8"?>
<ds:datastoreItem xmlns:ds="http://schemas.openxmlformats.org/officeDocument/2006/customXml" ds:itemID="{69B0780D-C26B-40DA-B88A-61A01AD1429F}">
  <ds:schemaRefs>
    <ds:schemaRef ds:uri="http://schemas.microsoft.com/office/2006/metadata/properties"/>
    <ds:schemaRef ds:uri="http://schemas.microsoft.com/office/infopath/2007/PartnerControls"/>
    <ds:schemaRef ds:uri="391a2f22-9f1b-4edd-a10b-257ace2d067d"/>
    <ds:schemaRef ds:uri="720140C3-6DF4-409B-A1F7-429D32417DCA"/>
    <ds:schemaRef ds:uri="13a41462-d3c5-4676-81cf-1cb4ae80045f"/>
    <ds:schemaRef ds:uri="6E10281A-CD3A-4F0C-9B7D-A2009929208B"/>
  </ds:schemaRefs>
</ds:datastoreItem>
</file>

<file path=docProps/app.xml><?xml version="1.0" encoding="utf-8"?>
<Properties xmlns="http://schemas.openxmlformats.org/officeDocument/2006/extended-properties" xmlns:vt="http://schemas.openxmlformats.org/officeDocument/2006/docPropsVTypes">
  <Template>EASA</Template>
  <TotalTime>1374</TotalTime>
  <Words>847</Words>
  <Application>Microsoft Office PowerPoint</Application>
  <PresentationFormat>On-screen Show (16:9)</PresentationFormat>
  <Paragraphs>64</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Open Sans</vt:lpstr>
      <vt:lpstr>Symbol</vt:lpstr>
      <vt:lpstr>EASA</vt:lpstr>
      <vt:lpstr>Functions inside “smart” LRUs</vt:lpstr>
      <vt:lpstr>Introduction</vt:lpstr>
      <vt:lpstr>Introduction</vt:lpstr>
      <vt:lpstr>Traditional vs. Smart</vt:lpstr>
      <vt:lpstr>Traditional vs. Smart</vt:lpstr>
      <vt:lpstr>Traditional vs. Smart</vt:lpstr>
      <vt:lpstr>Possible several issues*</vt:lpstr>
      <vt:lpstr>Conclusion</vt:lpstr>
      <vt:lpstr>Thank you!</vt:lpstr>
    </vt:vector>
  </TitlesOfParts>
  <Manager/>
  <Company>PC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 - Powerpoint presentation 16-9</dc:title>
  <dc:subject/>
  <dc:creator>AS-PAORDP-02</dc:creator>
  <cp:keywords>004</cp:keywords>
  <dc:description/>
  <cp:lastModifiedBy>TOSINI Luca</cp:lastModifiedBy>
  <cp:revision>241</cp:revision>
  <dcterms:created xsi:type="dcterms:W3CDTF">2020-04-28T07:18:54Z</dcterms:created>
  <dcterms:modified xsi:type="dcterms:W3CDTF">2025-04-28T16:04:00Z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MF_C0_Taxonomy">
    <vt:lpwstr>18;#Quality management|98155c21-be43-4aae-96d5-e4bc945720de</vt:lpwstr>
  </property>
  <property fmtid="{D5CDD505-2E9C-101B-9397-08002B2CF9AE}" pid="3" name="TaxKeyword">
    <vt:lpwstr>46;#004|9560f615-a523-4820-a90a-593dab138233</vt:lpwstr>
  </property>
  <property fmtid="{D5CDD505-2E9C-101B-9397-08002B2CF9AE}" pid="4" name="Order">
    <vt:r8>9600</vt:r8>
  </property>
  <property fmtid="{D5CDD505-2E9C-101B-9397-08002B2CF9AE}" pid="5" name="IMSAcronym">
    <vt:lpwstr>109;#GEN|f714bfdc-8072-4548-9471-f17a1c62a484</vt:lpwstr>
  </property>
  <property fmtid="{D5CDD505-2E9C-101B-9397-08002B2CF9AE}" pid="6" name="ContentTypeId">
    <vt:lpwstr>0x010100A14FE9BE6CE84F1BB23C774EC08C4AEA2D010039FCBC2891070F46ABE301F7C89982DF</vt:lpwstr>
  </property>
  <property fmtid="{D5CDD505-2E9C-101B-9397-08002B2CF9AE}" pid="7" name="_dlc_DocIdItemGuid">
    <vt:lpwstr>7c976db1-23c1-400d-97ad-6f114f120250</vt:lpwstr>
  </property>
  <property fmtid="{D5CDD505-2E9C-101B-9397-08002B2CF9AE}" pid="8" name="IMF_C0_Source">
    <vt:lpwstr>1;#EASA|f2fd8376-381c-4ede-a9cd-0a84d06f4d45</vt:lpwstr>
  </property>
  <property fmtid="{D5CDD505-2E9C-101B-9397-08002B2CF9AE}" pid="9" name="IMSProcessTaxonomy">
    <vt:lpwstr>148;#Communication|357dfc89-12ed-478f-88ac-8fe26263c1eb</vt:lpwstr>
  </property>
  <property fmtid="{D5CDD505-2E9C-101B-9397-08002B2CF9AE}" pid="10" name="xd_ProgID">
    <vt:lpwstr/>
  </property>
  <property fmtid="{D5CDD505-2E9C-101B-9397-08002B2CF9AE}" pid="11" name="TemplateUrl">
    <vt:lpwstr/>
  </property>
  <property fmtid="{D5CDD505-2E9C-101B-9397-08002B2CF9AE}" pid="12" name="_CopySource">
    <vt:lpwstr>http://imf.easa.local/case/IMS/IMSQdocsdesign/TE.GEN.00410.pptx</vt:lpwstr>
  </property>
</Properties>
</file>