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4281" r:id="rId4"/>
  </p:sldMasterIdLst>
  <p:notesMasterIdLst>
    <p:notesMasterId r:id="rId14"/>
  </p:notesMasterIdLst>
  <p:handoutMasterIdLst>
    <p:handoutMasterId r:id="rId15"/>
  </p:handoutMasterIdLst>
  <p:sldIdLst>
    <p:sldId id="966" r:id="rId5"/>
    <p:sldId id="1244" r:id="rId6"/>
    <p:sldId id="1245" r:id="rId7"/>
    <p:sldId id="1248" r:id="rId8"/>
    <p:sldId id="1247" r:id="rId9"/>
    <p:sldId id="1249" r:id="rId10"/>
    <p:sldId id="1232" r:id="rId11"/>
    <p:sldId id="1246" r:id="rId12"/>
    <p:sldId id="1189" r:id="rId13"/>
  </p:sldIdLst>
  <p:sldSz cx="9602788" cy="6858000"/>
  <p:notesSz cx="7010400" cy="9236075"/>
  <p:custDataLst>
    <p:tags r:id="rId16"/>
  </p:custDataLst>
  <p:defaultTextStyle>
    <a:defPPr>
      <a:defRPr lang="en-US"/>
    </a:defPPr>
    <a:lvl1pPr algn="l" rtl="0" fontAlgn="base">
      <a:spcBef>
        <a:spcPct val="0"/>
      </a:spcBef>
      <a:spcAft>
        <a:spcPct val="0"/>
      </a:spcAft>
      <a:defRPr sz="1600"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Arial" pitchFamily="34" charset="0"/>
        <a:ea typeface="+mn-ea"/>
        <a:cs typeface="Arial" pitchFamily="34" charset="0"/>
      </a:defRPr>
    </a:lvl5pPr>
    <a:lvl6pPr marL="2286000" algn="l" defTabSz="914400" rtl="0" eaLnBrk="1" latinLnBrk="0" hangingPunct="1">
      <a:defRPr sz="1600" kern="1200">
        <a:solidFill>
          <a:schemeClr val="tx1"/>
        </a:solidFill>
        <a:latin typeface="Arial" pitchFamily="34" charset="0"/>
        <a:ea typeface="+mn-ea"/>
        <a:cs typeface="Arial" pitchFamily="34" charset="0"/>
      </a:defRPr>
    </a:lvl6pPr>
    <a:lvl7pPr marL="2743200" algn="l" defTabSz="914400" rtl="0" eaLnBrk="1" latinLnBrk="0" hangingPunct="1">
      <a:defRPr sz="1600" kern="1200">
        <a:solidFill>
          <a:schemeClr val="tx1"/>
        </a:solidFill>
        <a:latin typeface="Arial" pitchFamily="34" charset="0"/>
        <a:ea typeface="+mn-ea"/>
        <a:cs typeface="Arial" pitchFamily="34" charset="0"/>
      </a:defRPr>
    </a:lvl7pPr>
    <a:lvl8pPr marL="3200400" algn="l" defTabSz="914400" rtl="0" eaLnBrk="1" latinLnBrk="0" hangingPunct="1">
      <a:defRPr sz="1600" kern="1200">
        <a:solidFill>
          <a:schemeClr val="tx1"/>
        </a:solidFill>
        <a:latin typeface="Arial" pitchFamily="34" charset="0"/>
        <a:ea typeface="+mn-ea"/>
        <a:cs typeface="Arial" pitchFamily="34" charset="0"/>
      </a:defRPr>
    </a:lvl8pPr>
    <a:lvl9pPr marL="3657600" algn="l" defTabSz="914400" rtl="0" eaLnBrk="1" latinLnBrk="0" hangingPunct="1">
      <a:defRPr sz="1600"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465">
          <p15:clr>
            <a:srgbClr val="A4A3A4"/>
          </p15:clr>
        </p15:guide>
        <p15:guide id="2" pos="1391">
          <p15:clr>
            <a:srgbClr val="A4A3A4"/>
          </p15:clr>
        </p15:guide>
      </p15:sldGuideLst>
    </p:ext>
    <p:ext uri="{2D200454-40CA-4A62-9FC3-DE9A4176ACB9}">
      <p15:notesGuideLst xmlns:p15="http://schemas.microsoft.com/office/powerpoint/2012/main">
        <p15:guide id="1" orient="horz" pos="2909">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day" initials="v" lastIdx="2" clrIdx="0"/>
  <p:cmAuthor id="1" name="Benson, Avril" initials="BA" lastIdx="3" clrIdx="1">
    <p:extLst>
      <p:ext uri="{19B8F6BF-5375-455C-9EA6-DF929625EA0E}">
        <p15:presenceInfo xmlns:p15="http://schemas.microsoft.com/office/powerpoint/2012/main" userId="S::437846@corpaa.aa.com::99c8442a-2b0e-4282-9a5e-fd3d9026c6b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9B24B"/>
    <a:srgbClr val="CCECFF"/>
    <a:srgbClr val="F0A933"/>
    <a:srgbClr val="1785B8"/>
    <a:srgbClr val="0066FF"/>
    <a:srgbClr val="B1222B"/>
    <a:srgbClr val="58595B"/>
    <a:srgbClr val="919397"/>
    <a:srgbClr val="B0232C"/>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6EC1178-9509-4A43-A995-9C6A4B271484}" v="60" dt="2025-04-25T21:17:54.993"/>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67" autoAdjust="0"/>
    <p:restoredTop sz="88877" autoAdjust="0"/>
  </p:normalViewPr>
  <p:slideViewPr>
    <p:cSldViewPr snapToGrid="0">
      <p:cViewPr varScale="1">
        <p:scale>
          <a:sx n="101" d="100"/>
          <a:sy n="101" d="100"/>
        </p:scale>
        <p:origin x="762" y="108"/>
      </p:cViewPr>
      <p:guideLst>
        <p:guide orient="horz" pos="2465"/>
        <p:guide pos="1391"/>
      </p:guideLst>
    </p:cSldViewPr>
  </p:slideViewPr>
  <p:outlineViewPr>
    <p:cViewPr>
      <p:scale>
        <a:sx n="33" d="100"/>
        <a:sy n="33" d="100"/>
      </p:scale>
      <p:origin x="0" y="0"/>
    </p:cViewPr>
  </p:outlineViewPr>
  <p:notesTextViewPr>
    <p:cViewPr>
      <p:scale>
        <a:sx n="3" d="2"/>
        <a:sy n="3" d="2"/>
      </p:scale>
      <p:origin x="0" y="0"/>
    </p:cViewPr>
  </p:notesTextViewPr>
  <p:sorterViewPr>
    <p:cViewPr>
      <p:scale>
        <a:sx n="180" d="100"/>
        <a:sy n="180" d="100"/>
      </p:scale>
      <p:origin x="0" y="-1890"/>
    </p:cViewPr>
  </p:sorterViewPr>
  <p:notesViewPr>
    <p:cSldViewPr snapToGrid="0">
      <p:cViewPr varScale="1">
        <p:scale>
          <a:sx n="132" d="100"/>
          <a:sy n="132" d="100"/>
        </p:scale>
        <p:origin x="-1648" y="-104"/>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son, Avril" userId="99c8442a-2b0e-4282-9a5e-fd3d9026c6b6" providerId="ADAL" clId="{E6EC1178-9509-4A43-A995-9C6A4B271484}"/>
    <pc:docChg chg="undo custSel addSld delSld modSld sldOrd">
      <pc:chgData name="Benson, Avril" userId="99c8442a-2b0e-4282-9a5e-fd3d9026c6b6" providerId="ADAL" clId="{E6EC1178-9509-4A43-A995-9C6A4B271484}" dt="2025-04-25T21:17:54.978" v="4214" actId="1076"/>
      <pc:docMkLst>
        <pc:docMk/>
      </pc:docMkLst>
      <pc:sldChg chg="modSp mod">
        <pc:chgData name="Benson, Avril" userId="99c8442a-2b0e-4282-9a5e-fd3d9026c6b6" providerId="ADAL" clId="{E6EC1178-9509-4A43-A995-9C6A4B271484}" dt="2025-04-23T21:48:44.181" v="4154" actId="20577"/>
        <pc:sldMkLst>
          <pc:docMk/>
          <pc:sldMk cId="0" sldId="966"/>
        </pc:sldMkLst>
        <pc:spChg chg="mod">
          <ac:chgData name="Benson, Avril" userId="99c8442a-2b0e-4282-9a5e-fd3d9026c6b6" providerId="ADAL" clId="{E6EC1178-9509-4A43-A995-9C6A4B271484}" dt="2025-04-23T21:48:44.181" v="4154" actId="20577"/>
          <ac:spMkLst>
            <pc:docMk/>
            <pc:sldMk cId="0" sldId="966"/>
            <ac:spMk id="8" creationId="{00000000-0000-0000-0000-000000000000}"/>
          </ac:spMkLst>
        </pc:spChg>
      </pc:sldChg>
      <pc:sldChg chg="del">
        <pc:chgData name="Benson, Avril" userId="99c8442a-2b0e-4282-9a5e-fd3d9026c6b6" providerId="ADAL" clId="{E6EC1178-9509-4A43-A995-9C6A4B271484}" dt="2025-04-15T20:27:22.143" v="0" actId="47"/>
        <pc:sldMkLst>
          <pc:docMk/>
          <pc:sldMk cId="2893114044" sldId="1223"/>
        </pc:sldMkLst>
      </pc:sldChg>
      <pc:sldChg chg="del">
        <pc:chgData name="Benson, Avril" userId="99c8442a-2b0e-4282-9a5e-fd3d9026c6b6" providerId="ADAL" clId="{E6EC1178-9509-4A43-A995-9C6A4B271484}" dt="2025-04-15T20:27:23.593" v="1" actId="47"/>
        <pc:sldMkLst>
          <pc:docMk/>
          <pc:sldMk cId="468485664" sldId="1224"/>
        </pc:sldMkLst>
      </pc:sldChg>
      <pc:sldChg chg="del">
        <pc:chgData name="Benson, Avril" userId="99c8442a-2b0e-4282-9a5e-fd3d9026c6b6" providerId="ADAL" clId="{E6EC1178-9509-4A43-A995-9C6A4B271484}" dt="2025-04-15T20:27:25.150" v="2" actId="47"/>
        <pc:sldMkLst>
          <pc:docMk/>
          <pc:sldMk cId="3592205152" sldId="1229"/>
        </pc:sldMkLst>
      </pc:sldChg>
      <pc:sldChg chg="del">
        <pc:chgData name="Benson, Avril" userId="99c8442a-2b0e-4282-9a5e-fd3d9026c6b6" providerId="ADAL" clId="{E6EC1178-9509-4A43-A995-9C6A4B271484}" dt="2025-04-15T20:27:26.395" v="3" actId="47"/>
        <pc:sldMkLst>
          <pc:docMk/>
          <pc:sldMk cId="931898846" sldId="1230"/>
        </pc:sldMkLst>
      </pc:sldChg>
      <pc:sldChg chg="modSp mod modNotesTx">
        <pc:chgData name="Benson, Avril" userId="99c8442a-2b0e-4282-9a5e-fd3d9026c6b6" providerId="ADAL" clId="{E6EC1178-9509-4A43-A995-9C6A4B271484}" dt="2025-04-23T21:49:29.682" v="4175"/>
        <pc:sldMkLst>
          <pc:docMk/>
          <pc:sldMk cId="2989461299" sldId="1232"/>
        </pc:sldMkLst>
        <pc:spChg chg="mod">
          <ac:chgData name="Benson, Avril" userId="99c8442a-2b0e-4282-9a5e-fd3d9026c6b6" providerId="ADAL" clId="{E6EC1178-9509-4A43-A995-9C6A4B271484}" dt="2025-04-23T21:49:29.682" v="4175"/>
          <ac:spMkLst>
            <pc:docMk/>
            <pc:sldMk cId="2989461299" sldId="1232"/>
            <ac:spMk id="2" creationId="{74DAF7B8-C49F-5000-B4AF-2353B88A0A3C}"/>
          </ac:spMkLst>
        </pc:spChg>
      </pc:sldChg>
      <pc:sldChg chg="modSp mod">
        <pc:chgData name="Benson, Avril" userId="99c8442a-2b0e-4282-9a5e-fd3d9026c6b6" providerId="ADAL" clId="{E6EC1178-9509-4A43-A995-9C6A4B271484}" dt="2025-04-23T21:48:58.372" v="4170" actId="20577"/>
        <pc:sldMkLst>
          <pc:docMk/>
          <pc:sldMk cId="2514902169" sldId="1244"/>
        </pc:sldMkLst>
        <pc:spChg chg="mod">
          <ac:chgData name="Benson, Avril" userId="99c8442a-2b0e-4282-9a5e-fd3d9026c6b6" providerId="ADAL" clId="{E6EC1178-9509-4A43-A995-9C6A4B271484}" dt="2025-04-23T21:48:58.372" v="4170" actId="20577"/>
          <ac:spMkLst>
            <pc:docMk/>
            <pc:sldMk cId="2514902169" sldId="1244"/>
            <ac:spMk id="2" creationId="{74DAF7B8-C49F-5000-B4AF-2353B88A0A3C}"/>
          </ac:spMkLst>
        </pc:spChg>
        <pc:spChg chg="mod">
          <ac:chgData name="Benson, Avril" userId="99c8442a-2b0e-4282-9a5e-fd3d9026c6b6" providerId="ADAL" clId="{E6EC1178-9509-4A43-A995-9C6A4B271484}" dt="2025-04-23T13:53:31.645" v="2767" actId="20577"/>
          <ac:spMkLst>
            <pc:docMk/>
            <pc:sldMk cId="2514902169" sldId="1244"/>
            <ac:spMk id="12" creationId="{F5A1F4FC-C8F8-AAA5-BFD7-1D92E5BD936D}"/>
          </ac:spMkLst>
        </pc:spChg>
      </pc:sldChg>
      <pc:sldChg chg="addSp delSp modSp mod">
        <pc:chgData name="Benson, Avril" userId="99c8442a-2b0e-4282-9a5e-fd3d9026c6b6" providerId="ADAL" clId="{E6EC1178-9509-4A43-A995-9C6A4B271484}" dt="2025-04-23T21:49:08.350" v="4171"/>
        <pc:sldMkLst>
          <pc:docMk/>
          <pc:sldMk cId="4270806460" sldId="1245"/>
        </pc:sldMkLst>
        <pc:spChg chg="mod">
          <ac:chgData name="Benson, Avril" userId="99c8442a-2b0e-4282-9a5e-fd3d9026c6b6" providerId="ADAL" clId="{E6EC1178-9509-4A43-A995-9C6A4B271484}" dt="2025-04-23T21:49:08.350" v="4171"/>
          <ac:spMkLst>
            <pc:docMk/>
            <pc:sldMk cId="4270806460" sldId="1245"/>
            <ac:spMk id="2" creationId="{74DAF7B8-C49F-5000-B4AF-2353B88A0A3C}"/>
          </ac:spMkLst>
        </pc:spChg>
        <pc:spChg chg="mod">
          <ac:chgData name="Benson, Avril" userId="99c8442a-2b0e-4282-9a5e-fd3d9026c6b6" providerId="ADAL" clId="{E6EC1178-9509-4A43-A995-9C6A4B271484}" dt="2025-04-23T13:55:04.073" v="2768" actId="6549"/>
          <ac:spMkLst>
            <pc:docMk/>
            <pc:sldMk cId="4270806460" sldId="1245"/>
            <ac:spMk id="12" creationId="{F5A1F4FC-C8F8-AAA5-BFD7-1D92E5BD936D}"/>
          </ac:spMkLst>
        </pc:spChg>
        <pc:grpChg chg="add mod ord">
          <ac:chgData name="Benson, Avril" userId="99c8442a-2b0e-4282-9a5e-fd3d9026c6b6" providerId="ADAL" clId="{E6EC1178-9509-4A43-A995-9C6A4B271484}" dt="2025-04-21T21:01:53.103" v="2375" actId="167"/>
          <ac:grpSpMkLst>
            <pc:docMk/>
            <pc:sldMk cId="4270806460" sldId="1245"/>
            <ac:grpSpMk id="7" creationId="{9C79977E-32A5-B045-E8FA-58B84DDE3E6C}"/>
          </ac:grpSpMkLst>
        </pc:grpChg>
        <pc:picChg chg="add del">
          <ac:chgData name="Benson, Avril" userId="99c8442a-2b0e-4282-9a5e-fd3d9026c6b6" providerId="ADAL" clId="{E6EC1178-9509-4A43-A995-9C6A4B271484}" dt="2025-04-21T21:01:37.985" v="2372" actId="478"/>
          <ac:picMkLst>
            <pc:docMk/>
            <pc:sldMk cId="4270806460" sldId="1245"/>
            <ac:picMk id="6" creationId="{204A1DB8-4E45-D2A3-226E-37EF893EC0A5}"/>
          </ac:picMkLst>
        </pc:picChg>
        <pc:picChg chg="mod">
          <ac:chgData name="Benson, Avril" userId="99c8442a-2b0e-4282-9a5e-fd3d9026c6b6" providerId="ADAL" clId="{E6EC1178-9509-4A43-A995-9C6A4B271484}" dt="2025-04-21T21:01:43.227" v="2373"/>
          <ac:picMkLst>
            <pc:docMk/>
            <pc:sldMk cId="4270806460" sldId="1245"/>
            <ac:picMk id="8" creationId="{BF34FBB4-3F07-F3E4-3789-5A43EBA7E5FC}"/>
          </ac:picMkLst>
        </pc:picChg>
        <pc:picChg chg="mod">
          <ac:chgData name="Benson, Avril" userId="99c8442a-2b0e-4282-9a5e-fd3d9026c6b6" providerId="ADAL" clId="{E6EC1178-9509-4A43-A995-9C6A4B271484}" dt="2025-04-21T21:01:43.227" v="2373"/>
          <ac:picMkLst>
            <pc:docMk/>
            <pc:sldMk cId="4270806460" sldId="1245"/>
            <ac:picMk id="10" creationId="{B84523C3-AB91-4631-A154-2479BC52E21F}"/>
          </ac:picMkLst>
        </pc:picChg>
        <pc:cxnChg chg="mod">
          <ac:chgData name="Benson, Avril" userId="99c8442a-2b0e-4282-9a5e-fd3d9026c6b6" providerId="ADAL" clId="{E6EC1178-9509-4A43-A995-9C6A4B271484}" dt="2025-04-21T21:01:43.227" v="2373"/>
          <ac:cxnSpMkLst>
            <pc:docMk/>
            <pc:sldMk cId="4270806460" sldId="1245"/>
            <ac:cxnSpMk id="9" creationId="{97897C7F-52B2-2A1D-6762-F1F6ADE8480C}"/>
          </ac:cxnSpMkLst>
        </pc:cxnChg>
      </pc:sldChg>
      <pc:sldChg chg="addSp delSp modSp mod">
        <pc:chgData name="Benson, Avril" userId="99c8442a-2b0e-4282-9a5e-fd3d9026c6b6" providerId="ADAL" clId="{E6EC1178-9509-4A43-A995-9C6A4B271484}" dt="2025-04-25T21:17:54.978" v="4214" actId="1076"/>
        <pc:sldMkLst>
          <pc:docMk/>
          <pc:sldMk cId="674052925" sldId="1246"/>
        </pc:sldMkLst>
        <pc:spChg chg="mod">
          <ac:chgData name="Benson, Avril" userId="99c8442a-2b0e-4282-9a5e-fd3d9026c6b6" providerId="ADAL" clId="{E6EC1178-9509-4A43-A995-9C6A4B271484}" dt="2025-04-23T21:49:35.261" v="4176"/>
          <ac:spMkLst>
            <pc:docMk/>
            <pc:sldMk cId="674052925" sldId="1246"/>
            <ac:spMk id="2" creationId="{74DAF7B8-C49F-5000-B4AF-2353B88A0A3C}"/>
          </ac:spMkLst>
        </pc:spChg>
        <pc:spChg chg="mod">
          <ac:chgData name="Benson, Avril" userId="99c8442a-2b0e-4282-9a5e-fd3d9026c6b6" providerId="ADAL" clId="{E6EC1178-9509-4A43-A995-9C6A4B271484}" dt="2025-04-16T13:40:01.315" v="1581" actId="20577"/>
          <ac:spMkLst>
            <pc:docMk/>
            <pc:sldMk cId="674052925" sldId="1246"/>
            <ac:spMk id="3" creationId="{C12B6751-0984-E10D-D5B3-E495985EEB11}"/>
          </ac:spMkLst>
        </pc:spChg>
        <pc:spChg chg="mod">
          <ac:chgData name="Benson, Avril" userId="99c8442a-2b0e-4282-9a5e-fd3d9026c6b6" providerId="ADAL" clId="{E6EC1178-9509-4A43-A995-9C6A4B271484}" dt="2025-04-25T21:17:54.978" v="4214" actId="1076"/>
          <ac:spMkLst>
            <pc:docMk/>
            <pc:sldMk cId="674052925" sldId="1246"/>
            <ac:spMk id="12" creationId="{F5A1F4FC-C8F8-AAA5-BFD7-1D92E5BD936D}"/>
          </ac:spMkLst>
        </pc:spChg>
        <pc:spChg chg="mod">
          <ac:chgData name="Benson, Avril" userId="99c8442a-2b0e-4282-9a5e-fd3d9026c6b6" providerId="ADAL" clId="{E6EC1178-9509-4A43-A995-9C6A4B271484}" dt="2025-04-16T13:35:22.340" v="1517" actId="1076"/>
          <ac:spMkLst>
            <pc:docMk/>
            <pc:sldMk cId="674052925" sldId="1246"/>
            <ac:spMk id="25" creationId="{437B52E9-9EC3-8BB6-7ACA-60EB08289E88}"/>
          </ac:spMkLst>
        </pc:spChg>
        <pc:spChg chg="mod">
          <ac:chgData name="Benson, Avril" userId="99c8442a-2b0e-4282-9a5e-fd3d9026c6b6" providerId="ADAL" clId="{E6EC1178-9509-4A43-A995-9C6A4B271484}" dt="2025-04-16T13:25:04.878" v="1287" actId="1076"/>
          <ac:spMkLst>
            <pc:docMk/>
            <pc:sldMk cId="674052925" sldId="1246"/>
            <ac:spMk id="31" creationId="{08BDF81A-D823-7267-F45F-4716C59C9005}"/>
          </ac:spMkLst>
        </pc:spChg>
        <pc:spChg chg="mod">
          <ac:chgData name="Benson, Avril" userId="99c8442a-2b0e-4282-9a5e-fd3d9026c6b6" providerId="ADAL" clId="{E6EC1178-9509-4A43-A995-9C6A4B271484}" dt="2025-04-23T17:25:08.053" v="2794" actId="20577"/>
          <ac:spMkLst>
            <pc:docMk/>
            <pc:sldMk cId="674052925" sldId="1246"/>
            <ac:spMk id="32" creationId="{6E78FA92-BA86-6E9B-6B1A-9D6206002B8B}"/>
          </ac:spMkLst>
        </pc:spChg>
        <pc:spChg chg="del mod">
          <ac:chgData name="Benson, Avril" userId="99c8442a-2b0e-4282-9a5e-fd3d9026c6b6" providerId="ADAL" clId="{E6EC1178-9509-4A43-A995-9C6A4B271484}" dt="2025-04-16T13:36:23.638" v="1520" actId="478"/>
          <ac:spMkLst>
            <pc:docMk/>
            <pc:sldMk cId="674052925" sldId="1246"/>
            <ac:spMk id="33" creationId="{35B2E3E0-1663-FA73-E87A-A3E98CC25CD1}"/>
          </ac:spMkLst>
        </pc:spChg>
        <pc:spChg chg="add del">
          <ac:chgData name="Benson, Avril" userId="99c8442a-2b0e-4282-9a5e-fd3d9026c6b6" providerId="ADAL" clId="{E6EC1178-9509-4A43-A995-9C6A4B271484}" dt="2025-04-21T20:20:04.897" v="1583" actId="22"/>
          <ac:spMkLst>
            <pc:docMk/>
            <pc:sldMk cId="674052925" sldId="1246"/>
            <ac:spMk id="33" creationId="{58C0F104-40B6-4B92-0DD9-74D8E83BAC68}"/>
          </ac:spMkLst>
        </pc:spChg>
        <pc:spChg chg="mod">
          <ac:chgData name="Benson, Avril" userId="99c8442a-2b0e-4282-9a5e-fd3d9026c6b6" providerId="ADAL" clId="{E6EC1178-9509-4A43-A995-9C6A4B271484}" dt="2025-04-25T21:12:46.022" v="4193" actId="1076"/>
          <ac:spMkLst>
            <pc:docMk/>
            <pc:sldMk cId="674052925" sldId="1246"/>
            <ac:spMk id="34" creationId="{AC6A6818-468A-700E-E77E-1A28762DCDE1}"/>
          </ac:spMkLst>
        </pc:spChg>
        <pc:spChg chg="del">
          <ac:chgData name="Benson, Avril" userId="99c8442a-2b0e-4282-9a5e-fd3d9026c6b6" providerId="ADAL" clId="{E6EC1178-9509-4A43-A995-9C6A4B271484}" dt="2025-04-16T13:36:52.609" v="1523" actId="478"/>
          <ac:spMkLst>
            <pc:docMk/>
            <pc:sldMk cId="674052925" sldId="1246"/>
            <ac:spMk id="35" creationId="{FAC3FD0B-EA3E-6C70-9D9A-C597C6D3ACD6}"/>
          </ac:spMkLst>
        </pc:spChg>
        <pc:spChg chg="mod">
          <ac:chgData name="Benson, Avril" userId="99c8442a-2b0e-4282-9a5e-fd3d9026c6b6" providerId="ADAL" clId="{E6EC1178-9509-4A43-A995-9C6A4B271484}" dt="2025-04-21T21:06:21.627" v="2543" actId="20577"/>
          <ac:spMkLst>
            <pc:docMk/>
            <pc:sldMk cId="674052925" sldId="1246"/>
            <ac:spMk id="39" creationId="{D0190C2A-2240-3E74-974F-DC41AE626DA8}"/>
          </ac:spMkLst>
        </pc:spChg>
        <pc:spChg chg="mod">
          <ac:chgData name="Benson, Avril" userId="99c8442a-2b0e-4282-9a5e-fd3d9026c6b6" providerId="ADAL" clId="{E6EC1178-9509-4A43-A995-9C6A4B271484}" dt="2025-04-21T21:06:33.985" v="2545" actId="1076"/>
          <ac:spMkLst>
            <pc:docMk/>
            <pc:sldMk cId="674052925" sldId="1246"/>
            <ac:spMk id="40" creationId="{204266B4-064B-4119-D07B-24011623FD87}"/>
          </ac:spMkLst>
        </pc:spChg>
        <pc:spChg chg="del mod">
          <ac:chgData name="Benson, Avril" userId="99c8442a-2b0e-4282-9a5e-fd3d9026c6b6" providerId="ADAL" clId="{E6EC1178-9509-4A43-A995-9C6A4B271484}" dt="2025-04-16T13:26:53.889" v="1302" actId="478"/>
          <ac:spMkLst>
            <pc:docMk/>
            <pc:sldMk cId="674052925" sldId="1246"/>
            <ac:spMk id="41" creationId="{9866042B-5EB1-9B10-8720-4333FC4DD59D}"/>
          </ac:spMkLst>
        </pc:spChg>
        <pc:spChg chg="add mod">
          <ac:chgData name="Benson, Avril" userId="99c8442a-2b0e-4282-9a5e-fd3d9026c6b6" providerId="ADAL" clId="{E6EC1178-9509-4A43-A995-9C6A4B271484}" dt="2025-04-23T16:32:37.378" v="2786" actId="20577"/>
          <ac:spMkLst>
            <pc:docMk/>
            <pc:sldMk cId="674052925" sldId="1246"/>
            <ac:spMk id="42" creationId="{9FA64E6D-1074-9270-7F2A-6EECB64F5BFD}"/>
          </ac:spMkLst>
        </pc:spChg>
        <pc:spChg chg="mod">
          <ac:chgData name="Benson, Avril" userId="99c8442a-2b0e-4282-9a5e-fd3d9026c6b6" providerId="ADAL" clId="{E6EC1178-9509-4A43-A995-9C6A4B271484}" dt="2025-04-25T21:12:46.808" v="4198" actId="1076"/>
          <ac:spMkLst>
            <pc:docMk/>
            <pc:sldMk cId="674052925" sldId="1246"/>
            <ac:spMk id="43" creationId="{36EC8E03-016E-B1FB-5FF8-80B85C1A7B1F}"/>
          </ac:spMkLst>
        </pc:spChg>
        <pc:spChg chg="mod">
          <ac:chgData name="Benson, Avril" userId="99c8442a-2b0e-4282-9a5e-fd3d9026c6b6" providerId="ADAL" clId="{E6EC1178-9509-4A43-A995-9C6A4B271484}" dt="2025-04-25T21:15:58.369" v="4212" actId="1076"/>
          <ac:spMkLst>
            <pc:docMk/>
            <pc:sldMk cId="674052925" sldId="1246"/>
            <ac:spMk id="45" creationId="{7A5FAD62-0973-DF73-6A3D-D9F8DE3E596A}"/>
          </ac:spMkLst>
        </pc:spChg>
        <pc:spChg chg="add mod">
          <ac:chgData name="Benson, Avril" userId="99c8442a-2b0e-4282-9a5e-fd3d9026c6b6" providerId="ADAL" clId="{E6EC1178-9509-4A43-A995-9C6A4B271484}" dt="2025-04-16T13:28:01.694" v="1344" actId="1076"/>
          <ac:spMkLst>
            <pc:docMk/>
            <pc:sldMk cId="674052925" sldId="1246"/>
            <ac:spMk id="46" creationId="{3EDCF437-CB6A-1E23-E869-C58BA2A68B89}"/>
          </ac:spMkLst>
        </pc:spChg>
        <pc:spChg chg="add mod">
          <ac:chgData name="Benson, Avril" userId="99c8442a-2b0e-4282-9a5e-fd3d9026c6b6" providerId="ADAL" clId="{E6EC1178-9509-4A43-A995-9C6A4B271484}" dt="2025-04-25T21:12:47.277" v="4200" actId="1076"/>
          <ac:spMkLst>
            <pc:docMk/>
            <pc:sldMk cId="674052925" sldId="1246"/>
            <ac:spMk id="48" creationId="{042D3FCB-FBCF-0944-F4F4-A74A6EE9D5BD}"/>
          </ac:spMkLst>
        </pc:spChg>
        <pc:spChg chg="add mod">
          <ac:chgData name="Benson, Avril" userId="99c8442a-2b0e-4282-9a5e-fd3d9026c6b6" providerId="ADAL" clId="{E6EC1178-9509-4A43-A995-9C6A4B271484}" dt="2025-04-16T13:33:16.939" v="1452" actId="1076"/>
          <ac:spMkLst>
            <pc:docMk/>
            <pc:sldMk cId="674052925" sldId="1246"/>
            <ac:spMk id="51" creationId="{4FF777D9-5BE8-7B66-BC67-DF2CE2A9B64F}"/>
          </ac:spMkLst>
        </pc:spChg>
        <pc:spChg chg="add del mod">
          <ac:chgData name="Benson, Avril" userId="99c8442a-2b0e-4282-9a5e-fd3d9026c6b6" providerId="ADAL" clId="{E6EC1178-9509-4A43-A995-9C6A4B271484}" dt="2025-04-16T13:34:27.570" v="1509" actId="478"/>
          <ac:spMkLst>
            <pc:docMk/>
            <pc:sldMk cId="674052925" sldId="1246"/>
            <ac:spMk id="56" creationId="{D25FBE22-43D7-2765-1462-64FB7051779E}"/>
          </ac:spMkLst>
        </pc:spChg>
        <pc:spChg chg="add mod">
          <ac:chgData name="Benson, Avril" userId="99c8442a-2b0e-4282-9a5e-fd3d9026c6b6" providerId="ADAL" clId="{E6EC1178-9509-4A43-A995-9C6A4B271484}" dt="2025-04-25T21:12:47.409" v="4201" actId="1076"/>
          <ac:spMkLst>
            <pc:docMk/>
            <pc:sldMk cId="674052925" sldId="1246"/>
            <ac:spMk id="57" creationId="{6893D17E-0E8F-D5D0-005C-514D3FD457EF}"/>
          </ac:spMkLst>
        </pc:spChg>
        <pc:spChg chg="add mod">
          <ac:chgData name="Benson, Avril" userId="99c8442a-2b0e-4282-9a5e-fd3d9026c6b6" providerId="ADAL" clId="{E6EC1178-9509-4A43-A995-9C6A4B271484}" dt="2025-04-25T21:12:49.463" v="4206" actId="1076"/>
          <ac:spMkLst>
            <pc:docMk/>
            <pc:sldMk cId="674052925" sldId="1246"/>
            <ac:spMk id="60" creationId="{E6350320-A78F-D98D-09F8-5EAB90F8D2C2}"/>
          </ac:spMkLst>
        </pc:spChg>
        <pc:cxnChg chg="mod">
          <ac:chgData name="Benson, Avril" userId="99c8442a-2b0e-4282-9a5e-fd3d9026c6b6" providerId="ADAL" clId="{E6EC1178-9509-4A43-A995-9C6A4B271484}" dt="2025-04-25T21:15:40.297" v="4209" actId="1076"/>
          <ac:cxnSpMkLst>
            <pc:docMk/>
            <pc:sldMk cId="674052925" sldId="1246"/>
            <ac:cxnSpMk id="6" creationId="{83150486-AF1A-6C21-1B3A-DB853DA7577C}"/>
          </ac:cxnSpMkLst>
        </pc:cxnChg>
        <pc:cxnChg chg="mod">
          <ac:chgData name="Benson, Avril" userId="99c8442a-2b0e-4282-9a5e-fd3d9026c6b6" providerId="ADAL" clId="{E6EC1178-9509-4A43-A995-9C6A4B271484}" dt="2025-04-16T13:25:28.558" v="1291" actId="1076"/>
          <ac:cxnSpMkLst>
            <pc:docMk/>
            <pc:sldMk cId="674052925" sldId="1246"/>
            <ac:cxnSpMk id="7" creationId="{93746324-A0CB-0D00-B620-409A4E4F7816}"/>
          </ac:cxnSpMkLst>
        </pc:cxnChg>
        <pc:cxnChg chg="mod">
          <ac:chgData name="Benson, Avril" userId="99c8442a-2b0e-4282-9a5e-fd3d9026c6b6" providerId="ADAL" clId="{E6EC1178-9509-4A43-A995-9C6A4B271484}" dt="2025-04-25T21:12:48.878" v="4205" actId="1076"/>
          <ac:cxnSpMkLst>
            <pc:docMk/>
            <pc:sldMk cId="674052925" sldId="1246"/>
            <ac:cxnSpMk id="8" creationId="{CF5B4259-0116-3361-1480-38B437511F9B}"/>
          </ac:cxnSpMkLst>
        </pc:cxnChg>
        <pc:cxnChg chg="mod">
          <ac:chgData name="Benson, Avril" userId="99c8442a-2b0e-4282-9a5e-fd3d9026c6b6" providerId="ADAL" clId="{E6EC1178-9509-4A43-A995-9C6A4B271484}" dt="2025-04-21T20:31:58.419" v="1666" actId="1076"/>
          <ac:cxnSpMkLst>
            <pc:docMk/>
            <pc:sldMk cId="674052925" sldId="1246"/>
            <ac:cxnSpMk id="9" creationId="{E77CAB77-D084-7363-7A2C-C9FE69A8C687}"/>
          </ac:cxnSpMkLst>
        </pc:cxnChg>
        <pc:cxnChg chg="mod">
          <ac:chgData name="Benson, Avril" userId="99c8442a-2b0e-4282-9a5e-fd3d9026c6b6" providerId="ADAL" clId="{E6EC1178-9509-4A43-A995-9C6A4B271484}" dt="2025-04-16T13:34:45.499" v="1512" actId="1076"/>
          <ac:cxnSpMkLst>
            <pc:docMk/>
            <pc:sldMk cId="674052925" sldId="1246"/>
            <ac:cxnSpMk id="10" creationId="{70717A40-D132-B753-0DF4-2C14B0DD618D}"/>
          </ac:cxnSpMkLst>
        </pc:cxnChg>
        <pc:cxnChg chg="mod">
          <ac:chgData name="Benson, Avril" userId="99c8442a-2b0e-4282-9a5e-fd3d9026c6b6" providerId="ADAL" clId="{E6EC1178-9509-4A43-A995-9C6A4B271484}" dt="2025-04-16T13:26:35.974" v="1298" actId="1076"/>
          <ac:cxnSpMkLst>
            <pc:docMk/>
            <pc:sldMk cId="674052925" sldId="1246"/>
            <ac:cxnSpMk id="11" creationId="{D9E20EA5-2B73-18C7-4CC9-C3AF08520581}"/>
          </ac:cxnSpMkLst>
        </pc:cxnChg>
        <pc:cxnChg chg="mod">
          <ac:chgData name="Benson, Avril" userId="99c8442a-2b0e-4282-9a5e-fd3d9026c6b6" providerId="ADAL" clId="{E6EC1178-9509-4A43-A995-9C6A4B271484}" dt="2025-04-25T21:15:52.739" v="4211" actId="1076"/>
          <ac:cxnSpMkLst>
            <pc:docMk/>
            <pc:sldMk cId="674052925" sldId="1246"/>
            <ac:cxnSpMk id="14" creationId="{7C608018-18F7-B4DB-A610-CD7F8C40890C}"/>
          </ac:cxnSpMkLst>
        </pc:cxnChg>
        <pc:cxnChg chg="mod">
          <ac:chgData name="Benson, Avril" userId="99c8442a-2b0e-4282-9a5e-fd3d9026c6b6" providerId="ADAL" clId="{E6EC1178-9509-4A43-A995-9C6A4B271484}" dt="2025-04-21T20:31:15.921" v="1656" actId="1076"/>
          <ac:cxnSpMkLst>
            <pc:docMk/>
            <pc:sldMk cId="674052925" sldId="1246"/>
            <ac:cxnSpMk id="15" creationId="{BF6D11EC-CDAE-D02C-53DB-37437C7CC124}"/>
          </ac:cxnSpMkLst>
        </pc:cxnChg>
        <pc:cxnChg chg="mod">
          <ac:chgData name="Benson, Avril" userId="99c8442a-2b0e-4282-9a5e-fd3d9026c6b6" providerId="ADAL" clId="{E6EC1178-9509-4A43-A995-9C6A4B271484}" dt="2025-04-16T13:26:48.581" v="1301" actId="1076"/>
          <ac:cxnSpMkLst>
            <pc:docMk/>
            <pc:sldMk cId="674052925" sldId="1246"/>
            <ac:cxnSpMk id="16" creationId="{EF437BAA-8B1B-4B20-6D4E-7C9C89F27E23}"/>
          </ac:cxnSpMkLst>
        </pc:cxnChg>
        <pc:cxnChg chg="mod">
          <ac:chgData name="Benson, Avril" userId="99c8442a-2b0e-4282-9a5e-fd3d9026c6b6" providerId="ADAL" clId="{E6EC1178-9509-4A43-A995-9C6A4B271484}" dt="2025-04-16T13:35:18.043" v="1516" actId="14100"/>
          <ac:cxnSpMkLst>
            <pc:docMk/>
            <pc:sldMk cId="674052925" sldId="1246"/>
            <ac:cxnSpMk id="18" creationId="{F915ADD0-29D8-DD12-411B-27301CA50E7B}"/>
          </ac:cxnSpMkLst>
        </pc:cxnChg>
        <pc:cxnChg chg="mod">
          <ac:chgData name="Benson, Avril" userId="99c8442a-2b0e-4282-9a5e-fd3d9026c6b6" providerId="ADAL" clId="{E6EC1178-9509-4A43-A995-9C6A4B271484}" dt="2025-04-16T13:25:00.742" v="1286" actId="1076"/>
          <ac:cxnSpMkLst>
            <pc:docMk/>
            <pc:sldMk cId="674052925" sldId="1246"/>
            <ac:cxnSpMk id="22" creationId="{0D945896-9952-6FC9-FBFC-E1A07046B372}"/>
          </ac:cxnSpMkLst>
        </pc:cxnChg>
        <pc:cxnChg chg="add mod">
          <ac:chgData name="Benson, Avril" userId="99c8442a-2b0e-4282-9a5e-fd3d9026c6b6" providerId="ADAL" clId="{E6EC1178-9509-4A43-A995-9C6A4B271484}" dt="2025-04-16T13:25:18.030" v="1289" actId="1076"/>
          <ac:cxnSpMkLst>
            <pc:docMk/>
            <pc:sldMk cId="674052925" sldId="1246"/>
            <ac:cxnSpMk id="37" creationId="{6320C56E-3057-E8F6-83E7-11BEC7F5F143}"/>
          </ac:cxnSpMkLst>
        </pc:cxnChg>
        <pc:cxnChg chg="del mod">
          <ac:chgData name="Benson, Avril" userId="99c8442a-2b0e-4282-9a5e-fd3d9026c6b6" providerId="ADAL" clId="{E6EC1178-9509-4A43-A995-9C6A4B271484}" dt="2025-04-16T13:38:15.911" v="1568" actId="478"/>
          <ac:cxnSpMkLst>
            <pc:docMk/>
            <pc:sldMk cId="674052925" sldId="1246"/>
            <ac:cxnSpMk id="44" creationId="{04BC3D2F-8983-C996-F345-BA00140E2C64}"/>
          </ac:cxnSpMkLst>
        </pc:cxnChg>
        <pc:cxnChg chg="add mod">
          <ac:chgData name="Benson, Avril" userId="99c8442a-2b0e-4282-9a5e-fd3d9026c6b6" providerId="ADAL" clId="{E6EC1178-9509-4A43-A995-9C6A4B271484}" dt="2025-04-25T21:12:47.108" v="4199" actId="14100"/>
          <ac:cxnSpMkLst>
            <pc:docMk/>
            <pc:sldMk cId="674052925" sldId="1246"/>
            <ac:cxnSpMk id="47" creationId="{903D1918-5E34-7701-F5C7-2F5C3A4B6D01}"/>
          </ac:cxnSpMkLst>
        </pc:cxnChg>
        <pc:cxnChg chg="add mod">
          <ac:chgData name="Benson, Avril" userId="99c8442a-2b0e-4282-9a5e-fd3d9026c6b6" providerId="ADAL" clId="{E6EC1178-9509-4A43-A995-9C6A4B271484}" dt="2025-04-25T21:12:45.841" v="4192" actId="1076"/>
          <ac:cxnSpMkLst>
            <pc:docMk/>
            <pc:sldMk cId="674052925" sldId="1246"/>
            <ac:cxnSpMk id="49" creationId="{2B42D8DD-F578-69FF-426E-F8BBB3B5611A}"/>
          </ac:cxnSpMkLst>
        </pc:cxnChg>
        <pc:cxnChg chg="add mod">
          <ac:chgData name="Benson, Avril" userId="99c8442a-2b0e-4282-9a5e-fd3d9026c6b6" providerId="ADAL" clId="{E6EC1178-9509-4A43-A995-9C6A4B271484}" dt="2025-04-16T13:32:14.289" v="1439" actId="1076"/>
          <ac:cxnSpMkLst>
            <pc:docMk/>
            <pc:sldMk cId="674052925" sldId="1246"/>
            <ac:cxnSpMk id="54" creationId="{4770CA12-4438-0637-5566-F3E891055FFB}"/>
          </ac:cxnSpMkLst>
        </pc:cxnChg>
        <pc:cxnChg chg="add del mod">
          <ac:chgData name="Benson, Avril" userId="99c8442a-2b0e-4282-9a5e-fd3d9026c6b6" providerId="ADAL" clId="{E6EC1178-9509-4A43-A995-9C6A4B271484}" dt="2025-04-16T13:34:50.446" v="1514" actId="478"/>
          <ac:cxnSpMkLst>
            <pc:docMk/>
            <pc:sldMk cId="674052925" sldId="1246"/>
            <ac:cxnSpMk id="55" creationId="{B15261A6-AA0F-1713-DF92-652E4CE45197}"/>
          </ac:cxnSpMkLst>
        </pc:cxnChg>
      </pc:sldChg>
      <pc:sldChg chg="modSp add mod">
        <pc:chgData name="Benson, Avril" userId="99c8442a-2b0e-4282-9a5e-fd3d9026c6b6" providerId="ADAL" clId="{E6EC1178-9509-4A43-A995-9C6A4B271484}" dt="2025-04-23T21:49:18.888" v="4173"/>
        <pc:sldMkLst>
          <pc:docMk/>
          <pc:sldMk cId="2130153680" sldId="1247"/>
        </pc:sldMkLst>
        <pc:spChg chg="mod">
          <ac:chgData name="Benson, Avril" userId="99c8442a-2b0e-4282-9a5e-fd3d9026c6b6" providerId="ADAL" clId="{E6EC1178-9509-4A43-A995-9C6A4B271484}" dt="2025-04-23T21:49:18.888" v="4173"/>
          <ac:spMkLst>
            <pc:docMk/>
            <pc:sldMk cId="2130153680" sldId="1247"/>
            <ac:spMk id="2" creationId="{74DAF7B8-C49F-5000-B4AF-2353B88A0A3C}"/>
          </ac:spMkLst>
        </pc:spChg>
        <pc:spChg chg="mod">
          <ac:chgData name="Benson, Avril" userId="99c8442a-2b0e-4282-9a5e-fd3d9026c6b6" providerId="ADAL" clId="{E6EC1178-9509-4A43-A995-9C6A4B271484}" dt="2025-04-23T21:35:37.067" v="3999" actId="1076"/>
          <ac:spMkLst>
            <pc:docMk/>
            <pc:sldMk cId="2130153680" sldId="1247"/>
            <ac:spMk id="12" creationId="{F5A1F4FC-C8F8-AAA5-BFD7-1D92E5BD936D}"/>
          </ac:spMkLst>
        </pc:spChg>
      </pc:sldChg>
      <pc:sldChg chg="addSp delSp modSp add mod ord">
        <pc:chgData name="Benson, Avril" userId="99c8442a-2b0e-4282-9a5e-fd3d9026c6b6" providerId="ADAL" clId="{E6EC1178-9509-4A43-A995-9C6A4B271484}" dt="2025-04-23T21:49:13.594" v="4172"/>
        <pc:sldMkLst>
          <pc:docMk/>
          <pc:sldMk cId="1084546263" sldId="1248"/>
        </pc:sldMkLst>
        <pc:spChg chg="mod">
          <ac:chgData name="Benson, Avril" userId="99c8442a-2b0e-4282-9a5e-fd3d9026c6b6" providerId="ADAL" clId="{E6EC1178-9509-4A43-A995-9C6A4B271484}" dt="2025-04-23T21:49:13.594" v="4172"/>
          <ac:spMkLst>
            <pc:docMk/>
            <pc:sldMk cId="1084546263" sldId="1248"/>
            <ac:spMk id="2" creationId="{74DAF7B8-C49F-5000-B4AF-2353B88A0A3C}"/>
          </ac:spMkLst>
        </pc:spChg>
        <pc:spChg chg="add mod">
          <ac:chgData name="Benson, Avril" userId="99c8442a-2b0e-4282-9a5e-fd3d9026c6b6" providerId="ADAL" clId="{E6EC1178-9509-4A43-A995-9C6A4B271484}" dt="2025-04-21T21:03:36.195" v="2398" actId="1076"/>
          <ac:spMkLst>
            <pc:docMk/>
            <pc:sldMk cId="1084546263" sldId="1248"/>
            <ac:spMk id="10" creationId="{A611FAE3-51AD-843E-0279-0B79F63BBBF4}"/>
          </ac:spMkLst>
        </pc:spChg>
        <pc:spChg chg="mod">
          <ac:chgData name="Benson, Avril" userId="99c8442a-2b0e-4282-9a5e-fd3d9026c6b6" providerId="ADAL" clId="{E6EC1178-9509-4A43-A995-9C6A4B271484}" dt="2025-04-21T21:00:15.821" v="2365" actId="1076"/>
          <ac:spMkLst>
            <pc:docMk/>
            <pc:sldMk cId="1084546263" sldId="1248"/>
            <ac:spMk id="12" creationId="{F5A1F4FC-C8F8-AAA5-BFD7-1D92E5BD936D}"/>
          </ac:spMkLst>
        </pc:spChg>
        <pc:grpChg chg="add mod">
          <ac:chgData name="Benson, Avril" userId="99c8442a-2b0e-4282-9a5e-fd3d9026c6b6" providerId="ADAL" clId="{E6EC1178-9509-4A43-A995-9C6A4B271484}" dt="2025-04-21T21:02:24.997" v="2376" actId="1076"/>
          <ac:grpSpMkLst>
            <pc:docMk/>
            <pc:sldMk cId="1084546263" sldId="1248"/>
            <ac:grpSpMk id="9" creationId="{5E0567EC-2515-D406-E96E-DD75CFD3DAEB}"/>
          </ac:grpSpMkLst>
        </pc:grpChg>
        <pc:picChg chg="add mod modCrop">
          <ac:chgData name="Benson, Avril" userId="99c8442a-2b0e-4282-9a5e-fd3d9026c6b6" providerId="ADAL" clId="{E6EC1178-9509-4A43-A995-9C6A4B271484}" dt="2025-04-21T21:01:14.420" v="2370" actId="164"/>
          <ac:picMkLst>
            <pc:docMk/>
            <pc:sldMk cId="1084546263" sldId="1248"/>
            <ac:picMk id="3" creationId="{DDE83C64-AB2B-B869-8D3B-D9B04A6D45E8}"/>
          </ac:picMkLst>
        </pc:picChg>
        <pc:picChg chg="add del mod">
          <ac:chgData name="Benson, Avril" userId="99c8442a-2b0e-4282-9a5e-fd3d9026c6b6" providerId="ADAL" clId="{E6EC1178-9509-4A43-A995-9C6A4B271484}" dt="2025-04-21T20:59:35.897" v="2354" actId="478"/>
          <ac:picMkLst>
            <pc:docMk/>
            <pc:sldMk cId="1084546263" sldId="1248"/>
            <ac:picMk id="6" creationId="{464069A3-DC7F-2280-B598-1A6A14044487}"/>
          </ac:picMkLst>
        </pc:picChg>
        <pc:picChg chg="add mod ord">
          <ac:chgData name="Benson, Avril" userId="99c8442a-2b0e-4282-9a5e-fd3d9026c6b6" providerId="ADAL" clId="{E6EC1178-9509-4A43-A995-9C6A4B271484}" dt="2025-04-21T21:01:14.420" v="2370" actId="164"/>
          <ac:picMkLst>
            <pc:docMk/>
            <pc:sldMk cId="1084546263" sldId="1248"/>
            <ac:picMk id="8" creationId="{3C320DAA-E156-51B2-36FD-E946F05513A5}"/>
          </ac:picMkLst>
        </pc:picChg>
        <pc:cxnChg chg="mod">
          <ac:chgData name="Benson, Avril" userId="99c8442a-2b0e-4282-9a5e-fd3d9026c6b6" providerId="ADAL" clId="{E6EC1178-9509-4A43-A995-9C6A4B271484}" dt="2025-04-21T21:01:14.420" v="2370" actId="164"/>
          <ac:cxnSpMkLst>
            <pc:docMk/>
            <pc:sldMk cId="1084546263" sldId="1248"/>
            <ac:cxnSpMk id="4" creationId="{59600945-5BE3-FF19-1388-50100EC7C0DA}"/>
          </ac:cxnSpMkLst>
        </pc:cxnChg>
      </pc:sldChg>
      <pc:sldChg chg="modSp add del mod">
        <pc:chgData name="Benson, Avril" userId="99c8442a-2b0e-4282-9a5e-fd3d9026c6b6" providerId="ADAL" clId="{E6EC1178-9509-4A43-A995-9C6A4B271484}" dt="2025-04-15T20:38:17.413" v="980" actId="47"/>
        <pc:sldMkLst>
          <pc:docMk/>
          <pc:sldMk cId="2713243071" sldId="1248"/>
        </pc:sldMkLst>
        <pc:spChg chg="mod">
          <ac:chgData name="Benson, Avril" userId="99c8442a-2b0e-4282-9a5e-fd3d9026c6b6" providerId="ADAL" clId="{E6EC1178-9509-4A43-A995-9C6A4B271484}" dt="2025-04-15T20:37:27.617" v="975" actId="20577"/>
          <ac:spMkLst>
            <pc:docMk/>
            <pc:sldMk cId="2713243071" sldId="1248"/>
            <ac:spMk id="12" creationId="{F5A1F4FC-C8F8-AAA5-BFD7-1D92E5BD936D}"/>
          </ac:spMkLst>
        </pc:spChg>
      </pc:sldChg>
      <pc:sldChg chg="add del">
        <pc:chgData name="Benson, Avril" userId="99c8442a-2b0e-4282-9a5e-fd3d9026c6b6" providerId="ADAL" clId="{E6EC1178-9509-4A43-A995-9C6A4B271484}" dt="2025-04-21T20:20:15.937" v="1586"/>
        <pc:sldMkLst>
          <pc:docMk/>
          <pc:sldMk cId="2556824251" sldId="1249"/>
        </pc:sldMkLst>
      </pc:sldChg>
      <pc:sldChg chg="addSp delSp modSp add mod">
        <pc:chgData name="Benson, Avril" userId="99c8442a-2b0e-4282-9a5e-fd3d9026c6b6" providerId="ADAL" clId="{E6EC1178-9509-4A43-A995-9C6A4B271484}" dt="2025-04-23T21:49:23.529" v="4174"/>
        <pc:sldMkLst>
          <pc:docMk/>
          <pc:sldMk cId="2986329272" sldId="1249"/>
        </pc:sldMkLst>
        <pc:spChg chg="mod">
          <ac:chgData name="Benson, Avril" userId="99c8442a-2b0e-4282-9a5e-fd3d9026c6b6" providerId="ADAL" clId="{E6EC1178-9509-4A43-A995-9C6A4B271484}" dt="2025-04-23T21:49:23.529" v="4174"/>
          <ac:spMkLst>
            <pc:docMk/>
            <pc:sldMk cId="2986329272" sldId="1249"/>
            <ac:spMk id="2" creationId="{74DAF7B8-C49F-5000-B4AF-2353B88A0A3C}"/>
          </ac:spMkLst>
        </pc:spChg>
        <pc:spChg chg="add del">
          <ac:chgData name="Benson, Avril" userId="99c8442a-2b0e-4282-9a5e-fd3d9026c6b6" providerId="ADAL" clId="{E6EC1178-9509-4A43-A995-9C6A4B271484}" dt="2025-04-23T13:42:04.387" v="2553" actId="478"/>
          <ac:spMkLst>
            <pc:docMk/>
            <pc:sldMk cId="2986329272" sldId="1249"/>
            <ac:spMk id="6" creationId="{6B406CF3-82DD-421C-C4C4-26AACA550338}"/>
          </ac:spMkLst>
        </pc:spChg>
        <pc:spChg chg="mod">
          <ac:chgData name="Benson, Avril" userId="99c8442a-2b0e-4282-9a5e-fd3d9026c6b6" providerId="ADAL" clId="{E6EC1178-9509-4A43-A995-9C6A4B271484}" dt="2025-04-23T13:41:56.468" v="2551"/>
          <ac:spMkLst>
            <pc:docMk/>
            <pc:sldMk cId="2986329272" sldId="1249"/>
            <ac:spMk id="12" creationId="{F5A1F4FC-C8F8-AAA5-BFD7-1D92E5BD936D}"/>
          </ac:spMkLst>
        </pc:spChg>
        <pc:spChg chg="add mod">
          <ac:chgData name="Benson, Avril" userId="99c8442a-2b0e-4282-9a5e-fd3d9026c6b6" providerId="ADAL" clId="{E6EC1178-9509-4A43-A995-9C6A4B271484}" dt="2025-04-23T13:48:22.835" v="2560" actId="20577"/>
          <ac:spMkLst>
            <pc:docMk/>
            <pc:sldMk cId="2986329272" sldId="1249"/>
            <ac:spMk id="16" creationId="{538C2192-30AB-943F-15DD-704CA9DA07FF}"/>
          </ac:spMkLst>
        </pc:spChg>
        <pc:picChg chg="del">
          <ac:chgData name="Benson, Avril" userId="99c8442a-2b0e-4282-9a5e-fd3d9026c6b6" providerId="ADAL" clId="{E6EC1178-9509-4A43-A995-9C6A4B271484}" dt="2025-04-21T20:22:18.539" v="1599" actId="478"/>
          <ac:picMkLst>
            <pc:docMk/>
            <pc:sldMk cId="2986329272" sldId="1249"/>
            <ac:picMk id="3" creationId="{DDE83C64-AB2B-B869-8D3B-D9B04A6D45E8}"/>
          </ac:picMkLst>
        </pc:picChg>
        <pc:picChg chg="add del mod">
          <ac:chgData name="Benson, Avril" userId="99c8442a-2b0e-4282-9a5e-fd3d9026c6b6" providerId="ADAL" clId="{E6EC1178-9509-4A43-A995-9C6A4B271484}" dt="2025-04-21T20:22:26.762" v="1603" actId="478"/>
          <ac:picMkLst>
            <pc:docMk/>
            <pc:sldMk cId="2986329272" sldId="1249"/>
            <ac:picMk id="7" creationId="{7CEC76B5-85D0-C788-89E2-59F0C0FEBD69}"/>
          </ac:picMkLst>
        </pc:picChg>
        <pc:picChg chg="add mod">
          <ac:chgData name="Benson, Avril" userId="99c8442a-2b0e-4282-9a5e-fd3d9026c6b6" providerId="ADAL" clId="{E6EC1178-9509-4A43-A995-9C6A4B271484}" dt="2025-04-23T17:31:44.515" v="2804" actId="1076"/>
          <ac:picMkLst>
            <pc:docMk/>
            <pc:sldMk cId="2986329272" sldId="1249"/>
            <ac:picMk id="8" creationId="{9A82D268-9D9A-D0B5-F788-16A8AB9B2087}"/>
          </ac:picMkLst>
        </pc:picChg>
        <pc:picChg chg="add del mod modCrop">
          <ac:chgData name="Benson, Avril" userId="99c8442a-2b0e-4282-9a5e-fd3d9026c6b6" providerId="ADAL" clId="{E6EC1178-9509-4A43-A995-9C6A4B271484}" dt="2025-04-23T13:37:49.418" v="2550" actId="478"/>
          <ac:picMkLst>
            <pc:docMk/>
            <pc:sldMk cId="2986329272" sldId="1249"/>
            <ac:picMk id="9" creationId="{D660DB1D-3855-8382-F4D4-C42C562936FE}"/>
          </ac:picMkLst>
        </pc:picChg>
        <pc:picChg chg="add mod ord modCrop">
          <ac:chgData name="Benson, Avril" userId="99c8442a-2b0e-4282-9a5e-fd3d9026c6b6" providerId="ADAL" clId="{E6EC1178-9509-4A43-A995-9C6A4B271484}" dt="2025-04-23T17:31:33.270" v="2803" actId="1076"/>
          <ac:picMkLst>
            <pc:docMk/>
            <pc:sldMk cId="2986329272" sldId="1249"/>
            <ac:picMk id="11" creationId="{E25F4588-B016-868E-A283-6BDF91F30756}"/>
          </ac:picMkLst>
        </pc:picChg>
        <pc:picChg chg="add del mod modCrop">
          <ac:chgData name="Benson, Avril" userId="99c8442a-2b0e-4282-9a5e-fd3d9026c6b6" providerId="ADAL" clId="{E6EC1178-9509-4A43-A995-9C6A4B271484}" dt="2025-04-21T20:26:14.345" v="1627" actId="478"/>
          <ac:picMkLst>
            <pc:docMk/>
            <pc:sldMk cId="2986329272" sldId="1249"/>
            <ac:picMk id="13" creationId="{28261A5D-B420-7DEC-E454-BDC8B2E7F4C5}"/>
          </ac:picMkLst>
        </pc:picChg>
        <pc:picChg chg="add mod ord">
          <ac:chgData name="Benson, Avril" userId="99c8442a-2b0e-4282-9a5e-fd3d9026c6b6" providerId="ADAL" clId="{E6EC1178-9509-4A43-A995-9C6A4B271484}" dt="2025-04-23T21:47:42.441" v="4076" actId="1076"/>
          <ac:picMkLst>
            <pc:docMk/>
            <pc:sldMk cId="2986329272" sldId="1249"/>
            <ac:picMk id="15" creationId="{0264249B-7E64-2252-FCBD-409DECC38931}"/>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lvl1pPr defTabSz="880741">
              <a:defRPr sz="1200">
                <a:latin typeface="Calibri" pitchFamily="34" charset="0"/>
                <a:cs typeface="Arial" pitchFamily="34" charset="0"/>
              </a:defRPr>
            </a:lvl1pPr>
          </a:lstStyle>
          <a:p>
            <a:pPr>
              <a:defRPr/>
            </a:pPr>
            <a:endParaRPr lang="en-US"/>
          </a:p>
        </p:txBody>
      </p:sp>
      <p:sp>
        <p:nvSpPr>
          <p:cNvPr id="3" name="Date Placeholder 2"/>
          <p:cNvSpPr>
            <a:spLocks noGrp="1"/>
          </p:cNvSpPr>
          <p:nvPr>
            <p:ph type="dt" sz="quarter" idx="1"/>
          </p:nvPr>
        </p:nvSpPr>
        <p:spPr bwMode="auto">
          <a:xfrm>
            <a:off x="3970338" y="0"/>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lvl1pPr algn="r" defTabSz="880741">
              <a:defRPr sz="1200">
                <a:latin typeface="Calibri" pitchFamily="34" charset="0"/>
                <a:cs typeface="Arial" pitchFamily="34" charset="0"/>
              </a:defRPr>
            </a:lvl1pPr>
          </a:lstStyle>
          <a:p>
            <a:pPr>
              <a:defRPr/>
            </a:pPr>
            <a:fld id="{1F127020-07BF-4FB2-8824-58243ABAB120}" type="datetimeFigureOut">
              <a:rPr lang="en-US"/>
              <a:pPr>
                <a:defRPr/>
              </a:pPr>
              <a:t>4/25/2025</a:t>
            </a:fld>
            <a:endParaRPr lang="en-US"/>
          </a:p>
        </p:txBody>
      </p:sp>
      <p:sp>
        <p:nvSpPr>
          <p:cNvPr id="4" name="Footer Placeholder 3"/>
          <p:cNvSpPr>
            <a:spLocks noGrp="1"/>
          </p:cNvSpPr>
          <p:nvPr>
            <p:ph type="ftr" sz="quarter" idx="2"/>
          </p:nvPr>
        </p:nvSpPr>
        <p:spPr bwMode="auto">
          <a:xfrm>
            <a:off x="0"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b" anchorCtr="0" compatLnSpc="1">
            <a:prstTxWarp prst="textNoShape">
              <a:avLst/>
            </a:prstTxWarp>
          </a:bodyPr>
          <a:lstStyle>
            <a:lvl1pPr defTabSz="880741">
              <a:defRPr sz="1200">
                <a:latin typeface="Calibri" pitchFamily="34" charset="0"/>
                <a:cs typeface="Arial" pitchFamily="34" charset="0"/>
              </a:defRPr>
            </a:lvl1pPr>
          </a:lstStyle>
          <a:p>
            <a:pPr>
              <a:defRPr/>
            </a:pPr>
            <a:endParaRPr lang="en-US"/>
          </a:p>
        </p:txBody>
      </p:sp>
      <p:sp>
        <p:nvSpPr>
          <p:cNvPr id="5" name="Slide Number Placeholder 4"/>
          <p:cNvSpPr>
            <a:spLocks noGrp="1"/>
          </p:cNvSpPr>
          <p:nvPr>
            <p:ph type="sldNum" sz="quarter" idx="3"/>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b" anchorCtr="0" compatLnSpc="1">
            <a:prstTxWarp prst="textNoShape">
              <a:avLst/>
            </a:prstTxWarp>
          </a:bodyPr>
          <a:lstStyle>
            <a:lvl1pPr algn="r" defTabSz="880741">
              <a:defRPr sz="1200">
                <a:latin typeface="Calibri" pitchFamily="34" charset="0"/>
                <a:cs typeface="Arial" pitchFamily="34" charset="0"/>
              </a:defRPr>
            </a:lvl1pPr>
          </a:lstStyle>
          <a:p>
            <a:pPr>
              <a:defRPr/>
            </a:pPr>
            <a:fld id="{4776F29A-40C6-48C8-870D-58B27032ACDD}" type="slidenum">
              <a:rPr lang="en-US"/>
              <a:pPr>
                <a:defRPr/>
              </a:pPr>
              <a:t>‹#›</a:t>
            </a:fld>
            <a:endParaRPr lang="en-US"/>
          </a:p>
        </p:txBody>
      </p:sp>
    </p:spTree>
    <p:extLst>
      <p:ext uri="{BB962C8B-B14F-4D97-AF65-F5344CB8AC3E}">
        <p14:creationId xmlns:p14="http://schemas.microsoft.com/office/powerpoint/2010/main" val="2575367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lvl1pPr defTabSz="880741">
              <a:defRPr sz="1200">
                <a:latin typeface="Calibri" pitchFamily="34" charset="0"/>
                <a:cs typeface="Arial" pitchFamily="34" charset="0"/>
              </a:defRPr>
            </a:lvl1pPr>
          </a:lstStyle>
          <a:p>
            <a:pPr>
              <a:defRPr/>
            </a:pPr>
            <a:endParaRPr lang="en-US"/>
          </a:p>
        </p:txBody>
      </p:sp>
      <p:sp>
        <p:nvSpPr>
          <p:cNvPr id="3" name="Date Placeholder 2"/>
          <p:cNvSpPr>
            <a:spLocks noGrp="1"/>
          </p:cNvSpPr>
          <p:nvPr>
            <p:ph type="dt" idx="1"/>
          </p:nvPr>
        </p:nvSpPr>
        <p:spPr bwMode="auto">
          <a:xfrm>
            <a:off x="3970338" y="0"/>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lvl1pPr algn="r" defTabSz="880741">
              <a:defRPr sz="1200">
                <a:latin typeface="Calibri" pitchFamily="34" charset="0"/>
                <a:cs typeface="Arial" pitchFamily="34" charset="0"/>
              </a:defRPr>
            </a:lvl1pPr>
          </a:lstStyle>
          <a:p>
            <a:pPr>
              <a:defRPr/>
            </a:pPr>
            <a:fld id="{5C0B0418-89DA-49E1-8424-9B87C9466461}" type="datetimeFigureOut">
              <a:rPr lang="en-US"/>
              <a:pPr>
                <a:defRPr/>
              </a:pPr>
              <a:t>4/25/2025</a:t>
            </a:fld>
            <a:endParaRPr lang="en-US"/>
          </a:p>
        </p:txBody>
      </p:sp>
      <p:sp>
        <p:nvSpPr>
          <p:cNvPr id="4" name="Slide Image Placeholder 3"/>
          <p:cNvSpPr>
            <a:spLocks noGrp="1" noRot="1" noChangeAspect="1"/>
          </p:cNvSpPr>
          <p:nvPr>
            <p:ph type="sldImg" idx="2"/>
          </p:nvPr>
        </p:nvSpPr>
        <p:spPr>
          <a:xfrm>
            <a:off x="1079500" y="693738"/>
            <a:ext cx="4851400" cy="3465512"/>
          </a:xfrm>
          <a:prstGeom prst="rect">
            <a:avLst/>
          </a:prstGeom>
          <a:noFill/>
          <a:ln w="12700">
            <a:solidFill>
              <a:prstClr val="black"/>
            </a:solidFill>
          </a:ln>
        </p:spPr>
        <p:txBody>
          <a:bodyPr vert="horz" lIns="90618" tIns="45309" rIns="90618" bIns="45309" rtlCol="0" anchor="ctr"/>
          <a:lstStyle/>
          <a:p>
            <a:pPr lvl="0"/>
            <a:endParaRPr lang="en-US" noProof="0"/>
          </a:p>
        </p:txBody>
      </p:sp>
      <p:sp>
        <p:nvSpPr>
          <p:cNvPr id="5" name="Notes Placeholder 4"/>
          <p:cNvSpPr>
            <a:spLocks noGrp="1"/>
          </p:cNvSpPr>
          <p:nvPr>
            <p:ph type="body" sz="quarter" idx="3"/>
          </p:nvPr>
        </p:nvSpPr>
        <p:spPr bwMode="auto">
          <a:xfrm>
            <a:off x="701675" y="4386263"/>
            <a:ext cx="5607050" cy="415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bwMode="auto">
          <a:xfrm>
            <a:off x="0"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b" anchorCtr="0" compatLnSpc="1">
            <a:prstTxWarp prst="textNoShape">
              <a:avLst/>
            </a:prstTxWarp>
          </a:bodyPr>
          <a:lstStyle>
            <a:lvl1pPr defTabSz="880741">
              <a:defRPr sz="1200">
                <a:latin typeface="Calibri" pitchFamily="34" charset="0"/>
                <a:cs typeface="Arial" pitchFamily="34" charset="0"/>
              </a:defRPr>
            </a:lvl1pPr>
          </a:lstStyle>
          <a:p>
            <a:pPr>
              <a:defRPr/>
            </a:pPr>
            <a:endParaRPr lang="en-US"/>
          </a:p>
        </p:txBody>
      </p:sp>
      <p:sp>
        <p:nvSpPr>
          <p:cNvPr id="7" name="Slide Number Placeholder 6"/>
          <p:cNvSpPr>
            <a:spLocks noGrp="1"/>
          </p:cNvSpPr>
          <p:nvPr>
            <p:ph type="sldNum" sz="quarter" idx="5"/>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b" anchorCtr="0" compatLnSpc="1">
            <a:prstTxWarp prst="textNoShape">
              <a:avLst/>
            </a:prstTxWarp>
          </a:bodyPr>
          <a:lstStyle>
            <a:lvl1pPr algn="r" defTabSz="880741">
              <a:defRPr sz="1200">
                <a:latin typeface="Calibri" pitchFamily="34" charset="0"/>
                <a:cs typeface="Arial" pitchFamily="34" charset="0"/>
              </a:defRPr>
            </a:lvl1pPr>
          </a:lstStyle>
          <a:p>
            <a:pPr>
              <a:defRPr/>
            </a:pPr>
            <a:fld id="{5EB77AD1-A7B9-4518-B6DE-2BE2EF5623A7}" type="slidenum">
              <a:rPr lang="en-US"/>
              <a:pPr>
                <a:defRPr/>
              </a:pPr>
              <a:t>‹#›</a:t>
            </a:fld>
            <a:endParaRPr lang="en-US"/>
          </a:p>
        </p:txBody>
      </p:sp>
    </p:spTree>
    <p:extLst>
      <p:ext uri="{BB962C8B-B14F-4D97-AF65-F5344CB8AC3E}">
        <p14:creationId xmlns:p14="http://schemas.microsoft.com/office/powerpoint/2010/main" val="8734373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a:noFill/>
        </p:spPr>
        <p:txBody>
          <a:bodyPr/>
          <a:lstStyle/>
          <a:p>
            <a:pPr eaLnBrk="1" hangingPunct="1">
              <a:spcBef>
                <a:spcPct val="0"/>
              </a:spcBef>
            </a:pPr>
            <a:r>
              <a:rPr lang="en-US" dirty="0"/>
              <a:t>14 recommendations Time per topic 1.5 min to cover item. 5 min for questions</a:t>
            </a:r>
          </a:p>
          <a:p>
            <a:pPr eaLnBrk="1" hangingPunct="1">
              <a:spcBef>
                <a:spcPct val="0"/>
              </a:spcBef>
            </a:pPr>
            <a:r>
              <a:rPr lang="en-US" dirty="0"/>
              <a:t>30 min at the end for general discussion and direction</a:t>
            </a:r>
          </a:p>
        </p:txBody>
      </p:sp>
      <p:sp>
        <p:nvSpPr>
          <p:cNvPr id="74756" name="Slide Number Placeholder 3"/>
          <p:cNvSpPr txBox="1">
            <a:spLocks noGrp="1"/>
          </p:cNvSpPr>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4" tIns="45702" rIns="91404" bIns="45702" anchor="b"/>
          <a:lstStyle>
            <a:lvl1pPr defTabSz="922338" eaLnBrk="0" hangingPunct="0">
              <a:defRPr sz="1600">
                <a:solidFill>
                  <a:schemeClr val="tx1"/>
                </a:solidFill>
                <a:latin typeface="Arial" pitchFamily="34" charset="0"/>
                <a:cs typeface="Arial" pitchFamily="34" charset="0"/>
              </a:defRPr>
            </a:lvl1pPr>
            <a:lvl2pPr marL="742950" indent="-285750" defTabSz="922338" eaLnBrk="0" hangingPunct="0">
              <a:defRPr sz="1600">
                <a:solidFill>
                  <a:schemeClr val="tx1"/>
                </a:solidFill>
                <a:latin typeface="Arial" pitchFamily="34" charset="0"/>
                <a:cs typeface="Arial" pitchFamily="34" charset="0"/>
              </a:defRPr>
            </a:lvl2pPr>
            <a:lvl3pPr marL="1143000" indent="-228600" defTabSz="922338" eaLnBrk="0" hangingPunct="0">
              <a:defRPr sz="1600">
                <a:solidFill>
                  <a:schemeClr val="tx1"/>
                </a:solidFill>
                <a:latin typeface="Arial" pitchFamily="34" charset="0"/>
                <a:cs typeface="Arial" pitchFamily="34" charset="0"/>
              </a:defRPr>
            </a:lvl3pPr>
            <a:lvl4pPr marL="1600200" indent="-228600" defTabSz="922338" eaLnBrk="0" hangingPunct="0">
              <a:defRPr sz="1600">
                <a:solidFill>
                  <a:schemeClr val="tx1"/>
                </a:solidFill>
                <a:latin typeface="Arial" pitchFamily="34" charset="0"/>
                <a:cs typeface="Arial" pitchFamily="34" charset="0"/>
              </a:defRPr>
            </a:lvl4pPr>
            <a:lvl5pPr marL="2057400" indent="-228600" defTabSz="922338" eaLnBrk="0" hangingPunct="0">
              <a:defRPr sz="1600">
                <a:solidFill>
                  <a:schemeClr val="tx1"/>
                </a:solidFill>
                <a:latin typeface="Arial" pitchFamily="34" charset="0"/>
                <a:cs typeface="Arial" pitchFamily="34" charset="0"/>
              </a:defRPr>
            </a:lvl5pPr>
            <a:lvl6pPr marL="2514600" indent="-228600" defTabSz="922338"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22338"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22338"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22338"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fld id="{AD65A51B-D28B-4C93-B0D3-7FA9A06FA191}" type="slidenum">
              <a:rPr lang="en-US" sz="1200">
                <a:latin typeface="Calibri" pitchFamily="34" charset="0"/>
              </a:rPr>
              <a:pPr algn="r" eaLnBrk="1" hangingPunct="1"/>
              <a:t>0</a:t>
            </a:fld>
            <a:endParaRPr lang="en-US" sz="1200">
              <a:latin typeface="Calibri" pitchFamily="34" charset="0"/>
            </a:endParaRPr>
          </a:p>
        </p:txBody>
      </p:sp>
    </p:spTree>
    <p:extLst>
      <p:ext uri="{BB962C8B-B14F-4D97-AF65-F5344CB8AC3E}">
        <p14:creationId xmlns:p14="http://schemas.microsoft.com/office/powerpoint/2010/main" val="1260248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Avoid concurrent </a:t>
            </a:r>
            <a:r>
              <a:rPr lang="en-US" sz="1200" dirty="0">
                <a:latin typeface="Calibri" panose="020F0502020204030204" pitchFamily="34" charset="0"/>
                <a:ea typeface="Calibri" panose="020F0502020204030204" pitchFamily="34" charset="0"/>
                <a:cs typeface="Times New Roman" panose="02020603050405020304" pitchFamily="18" charset="0"/>
              </a:rPr>
              <a:t>management of two(2) standards (MSG-3 &amp; MSG-4)</a:t>
            </a:r>
          </a:p>
          <a:p>
            <a:endParaRPr lang="en-US" dirty="0"/>
          </a:p>
        </p:txBody>
      </p:sp>
      <p:sp>
        <p:nvSpPr>
          <p:cNvPr id="4" name="Slide Number Placeholder 3"/>
          <p:cNvSpPr>
            <a:spLocks noGrp="1"/>
          </p:cNvSpPr>
          <p:nvPr>
            <p:ph type="sldNum" sz="quarter" idx="5"/>
          </p:nvPr>
        </p:nvSpPr>
        <p:spPr/>
        <p:txBody>
          <a:bodyPr/>
          <a:lstStyle/>
          <a:p>
            <a:pPr>
              <a:defRPr/>
            </a:pPr>
            <a:fld id="{5EB77AD1-A7B9-4518-B6DE-2BE2EF5623A7}" type="slidenum">
              <a:rPr lang="en-US" smtClean="0"/>
              <a:pPr>
                <a:defRPr/>
              </a:pPr>
              <a:t>1</a:t>
            </a:fld>
            <a:endParaRPr lang="en-US"/>
          </a:p>
        </p:txBody>
      </p:sp>
    </p:spTree>
    <p:extLst>
      <p:ext uri="{BB962C8B-B14F-4D97-AF65-F5344CB8AC3E}">
        <p14:creationId xmlns:p14="http://schemas.microsoft.com/office/powerpoint/2010/main" val="258106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Nicole will provide details of the development following this update. </a:t>
            </a:r>
          </a:p>
        </p:txBody>
      </p:sp>
      <p:sp>
        <p:nvSpPr>
          <p:cNvPr id="4" name="Slide Number Placeholder 3"/>
          <p:cNvSpPr>
            <a:spLocks noGrp="1"/>
          </p:cNvSpPr>
          <p:nvPr>
            <p:ph type="sldNum" sz="quarter" idx="5"/>
          </p:nvPr>
        </p:nvSpPr>
        <p:spPr/>
        <p:txBody>
          <a:bodyPr/>
          <a:lstStyle/>
          <a:p>
            <a:pPr>
              <a:defRPr/>
            </a:pPr>
            <a:fld id="{5EB77AD1-A7B9-4518-B6DE-2BE2EF5623A7}" type="slidenum">
              <a:rPr lang="en-US" smtClean="0"/>
              <a:pPr>
                <a:defRPr/>
              </a:pPr>
              <a:t>2</a:t>
            </a:fld>
            <a:endParaRPr lang="en-US"/>
          </a:p>
        </p:txBody>
      </p:sp>
    </p:spTree>
    <p:extLst>
      <p:ext uri="{BB962C8B-B14F-4D97-AF65-F5344CB8AC3E}">
        <p14:creationId xmlns:p14="http://schemas.microsoft.com/office/powerpoint/2010/main" val="3757812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Nicole will provide details of the development following this update. </a:t>
            </a:r>
          </a:p>
        </p:txBody>
      </p:sp>
      <p:sp>
        <p:nvSpPr>
          <p:cNvPr id="4" name="Slide Number Placeholder 3"/>
          <p:cNvSpPr>
            <a:spLocks noGrp="1"/>
          </p:cNvSpPr>
          <p:nvPr>
            <p:ph type="sldNum" sz="quarter" idx="5"/>
          </p:nvPr>
        </p:nvSpPr>
        <p:spPr/>
        <p:txBody>
          <a:bodyPr/>
          <a:lstStyle/>
          <a:p>
            <a:pPr>
              <a:defRPr/>
            </a:pPr>
            <a:fld id="{5EB77AD1-A7B9-4518-B6DE-2BE2EF5623A7}" type="slidenum">
              <a:rPr lang="en-US" smtClean="0"/>
              <a:pPr>
                <a:defRPr/>
              </a:pPr>
              <a:t>3</a:t>
            </a:fld>
            <a:endParaRPr lang="en-US"/>
          </a:p>
        </p:txBody>
      </p:sp>
    </p:spTree>
    <p:extLst>
      <p:ext uri="{BB962C8B-B14F-4D97-AF65-F5344CB8AC3E}">
        <p14:creationId xmlns:p14="http://schemas.microsoft.com/office/powerpoint/2010/main" val="3840359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Nicole will provide details of the development following this update. </a:t>
            </a:r>
          </a:p>
        </p:txBody>
      </p:sp>
      <p:sp>
        <p:nvSpPr>
          <p:cNvPr id="4" name="Slide Number Placeholder 3"/>
          <p:cNvSpPr>
            <a:spLocks noGrp="1"/>
          </p:cNvSpPr>
          <p:nvPr>
            <p:ph type="sldNum" sz="quarter" idx="5"/>
          </p:nvPr>
        </p:nvSpPr>
        <p:spPr/>
        <p:txBody>
          <a:bodyPr/>
          <a:lstStyle/>
          <a:p>
            <a:pPr>
              <a:defRPr/>
            </a:pPr>
            <a:fld id="{5EB77AD1-A7B9-4518-B6DE-2BE2EF5623A7}" type="slidenum">
              <a:rPr lang="en-US" smtClean="0"/>
              <a:pPr>
                <a:defRPr/>
              </a:pPr>
              <a:t>4</a:t>
            </a:fld>
            <a:endParaRPr lang="en-US"/>
          </a:p>
        </p:txBody>
      </p:sp>
    </p:spTree>
    <p:extLst>
      <p:ext uri="{BB962C8B-B14F-4D97-AF65-F5344CB8AC3E}">
        <p14:creationId xmlns:p14="http://schemas.microsoft.com/office/powerpoint/2010/main" val="3686818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Nicole will provide details of the development following this update. </a:t>
            </a:r>
          </a:p>
        </p:txBody>
      </p:sp>
      <p:sp>
        <p:nvSpPr>
          <p:cNvPr id="4" name="Slide Number Placeholder 3"/>
          <p:cNvSpPr>
            <a:spLocks noGrp="1"/>
          </p:cNvSpPr>
          <p:nvPr>
            <p:ph type="sldNum" sz="quarter" idx="5"/>
          </p:nvPr>
        </p:nvSpPr>
        <p:spPr/>
        <p:txBody>
          <a:bodyPr/>
          <a:lstStyle/>
          <a:p>
            <a:pPr>
              <a:defRPr/>
            </a:pPr>
            <a:fld id="{5EB77AD1-A7B9-4518-B6DE-2BE2EF5623A7}" type="slidenum">
              <a:rPr lang="en-US" smtClean="0"/>
              <a:pPr>
                <a:defRPr/>
              </a:pPr>
              <a:t>5</a:t>
            </a:fld>
            <a:endParaRPr lang="en-US"/>
          </a:p>
        </p:txBody>
      </p:sp>
    </p:spTree>
    <p:extLst>
      <p:ext uri="{BB962C8B-B14F-4D97-AF65-F5344CB8AC3E}">
        <p14:creationId xmlns:p14="http://schemas.microsoft.com/office/powerpoint/2010/main" val="472910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00100" lvl="1" indent="-342900">
              <a:buClr>
                <a:srgbClr val="F0A933"/>
              </a:buClr>
              <a:buFont typeface="+mj-lt"/>
              <a:buAutoNum type="arabicPeriod"/>
            </a:pPr>
            <a:r>
              <a:rPr lang="en-US" sz="1200" dirty="0">
                <a:latin typeface="Calibri" panose="020F0502020204030204" pitchFamily="34" charset="0"/>
                <a:ea typeface="Calibri" panose="020F0502020204030204" pitchFamily="34" charset="0"/>
                <a:cs typeface="Times New Roman" panose="02020603050405020304" pitchFamily="18" charset="0"/>
              </a:rPr>
              <a:t>Design and document an “MSG-3 to MSG-4 </a:t>
            </a:r>
            <a:r>
              <a:rPr lang="en-US" sz="1200" dirty="0">
                <a:effectLst/>
                <a:latin typeface="Calibri" panose="020F0502020204030204" pitchFamily="34" charset="0"/>
                <a:ea typeface="Calibri" panose="020F0502020204030204" pitchFamily="34" charset="0"/>
                <a:cs typeface="Times New Roman" panose="02020603050405020304" pitchFamily="18" charset="0"/>
              </a:rPr>
              <a:t>transition plan” </a:t>
            </a:r>
            <a:r>
              <a:rPr lang="en-US" sz="1200" dirty="0">
                <a:latin typeface="Calibri" panose="020F0502020204030204" pitchFamily="34" charset="0"/>
                <a:ea typeface="Calibri" panose="020F0502020204030204" pitchFamily="34" charset="0"/>
                <a:cs typeface="Times New Roman" panose="02020603050405020304" pitchFamily="18" charset="0"/>
              </a:rPr>
              <a:t>that is acceptable to A4A, the IMRPB and MPIG/RMPIG stakeholders </a:t>
            </a:r>
          </a:p>
          <a:p>
            <a:pPr marL="800100" lvl="1" indent="-342900">
              <a:buClr>
                <a:srgbClr val="F0A933"/>
              </a:buClr>
              <a:buFont typeface="+mj-lt"/>
              <a:buAutoNum type="arabicPeriod"/>
            </a:pPr>
            <a:r>
              <a:rPr lang="en-US" sz="1200" dirty="0">
                <a:latin typeface="Calibri" panose="020F0502020204030204" pitchFamily="34" charset="0"/>
                <a:ea typeface="Calibri" panose="020F0502020204030204" pitchFamily="34" charset="0"/>
                <a:cs typeface="Times New Roman" panose="02020603050405020304" pitchFamily="18" charset="0"/>
              </a:rPr>
              <a:t>Avoid/minimize impact to the communications and procedures document</a:t>
            </a:r>
          </a:p>
          <a:p>
            <a:pPr marL="800100" lvl="1" indent="-342900">
              <a:buClr>
                <a:srgbClr val="F0A933"/>
              </a:buClr>
              <a:buFont typeface="+mj-lt"/>
              <a:buAutoNum type="arabicPeriod"/>
            </a:pPr>
            <a:r>
              <a:rPr lang="en-US" sz="1200" dirty="0">
                <a:latin typeface="Calibri" panose="020F0502020204030204" pitchFamily="34" charset="0"/>
                <a:ea typeface="Calibri" panose="020F0502020204030204" pitchFamily="34" charset="0"/>
                <a:cs typeface="Times New Roman" panose="02020603050405020304" pitchFamily="18" charset="0"/>
              </a:rPr>
              <a:t>Avoid/minimize impact to the IMPS, except for necessary MSG-4 CIPs</a:t>
            </a:r>
          </a:p>
          <a:p>
            <a:pPr marL="800100" lvl="1" indent="-342900">
              <a:buClr>
                <a:srgbClr val="F0A933"/>
              </a:buClr>
              <a:buFont typeface="+mj-lt"/>
              <a:buAutoNum type="arabicPeriod"/>
            </a:pPr>
            <a:r>
              <a:rPr lang="en-US" sz="1200" dirty="0">
                <a:effectLst/>
                <a:latin typeface="Calibri" panose="020F0502020204030204" pitchFamily="34" charset="0"/>
                <a:ea typeface="Calibri" panose="020F0502020204030204" pitchFamily="34" charset="0"/>
                <a:cs typeface="Times New Roman" panose="02020603050405020304" pitchFamily="18" charset="0"/>
              </a:rPr>
              <a:t>Utilize existing processes to the extent possible</a:t>
            </a:r>
          </a:p>
          <a:p>
            <a:pPr marL="800100" lvl="1" indent="-342900">
              <a:buClr>
                <a:srgbClr val="F0A933"/>
              </a:buClr>
              <a:buFont typeface="+mj-lt"/>
              <a:buAutoNum type="arabicPeriod"/>
            </a:pPr>
            <a:r>
              <a:rPr lang="en-US" sz="1200" dirty="0">
                <a:latin typeface="Calibri" panose="020F0502020204030204" pitchFamily="34" charset="0"/>
                <a:ea typeface="PMingLiU" panose="02020500000000000000" pitchFamily="18" charset="-120"/>
              </a:rPr>
              <a:t>Allow OEM’s to determine how and when to transfer existing fleet programs. </a:t>
            </a:r>
          </a:p>
          <a:p>
            <a:endParaRPr lang="en-US" dirty="0"/>
          </a:p>
        </p:txBody>
      </p:sp>
      <p:sp>
        <p:nvSpPr>
          <p:cNvPr id="4" name="Slide Number Placeholder 3"/>
          <p:cNvSpPr>
            <a:spLocks noGrp="1"/>
          </p:cNvSpPr>
          <p:nvPr>
            <p:ph type="sldNum" sz="quarter" idx="5"/>
          </p:nvPr>
        </p:nvSpPr>
        <p:spPr/>
        <p:txBody>
          <a:bodyPr/>
          <a:lstStyle/>
          <a:p>
            <a:pPr>
              <a:defRPr/>
            </a:pPr>
            <a:fld id="{5EB77AD1-A7B9-4518-B6DE-2BE2EF5623A7}" type="slidenum">
              <a:rPr lang="en-US" smtClean="0"/>
              <a:pPr>
                <a:defRPr/>
              </a:pPr>
              <a:t>6</a:t>
            </a:fld>
            <a:endParaRPr lang="en-US"/>
          </a:p>
        </p:txBody>
      </p:sp>
    </p:spTree>
    <p:extLst>
      <p:ext uri="{BB962C8B-B14F-4D97-AF65-F5344CB8AC3E}">
        <p14:creationId xmlns:p14="http://schemas.microsoft.com/office/powerpoint/2010/main" val="1598693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a:noFill/>
        </p:spPr>
        <p:txBody>
          <a:bodyPr/>
          <a:lstStyle/>
          <a:p>
            <a:pPr eaLnBrk="1" hangingPunct="1">
              <a:spcBef>
                <a:spcPct val="0"/>
              </a:spcBef>
            </a:pPr>
            <a:endParaRPr lang="en-US"/>
          </a:p>
        </p:txBody>
      </p:sp>
      <p:sp>
        <p:nvSpPr>
          <p:cNvPr id="83972" name="Slide Number Placeholder 3"/>
          <p:cNvSpPr txBox="1">
            <a:spLocks noGrp="1"/>
          </p:cNvSpPr>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4" tIns="45702" rIns="91404" bIns="45702" anchor="b"/>
          <a:lstStyle>
            <a:lvl1pPr defTabSz="922338" eaLnBrk="0" hangingPunct="0">
              <a:defRPr sz="1600">
                <a:solidFill>
                  <a:schemeClr val="tx1"/>
                </a:solidFill>
                <a:latin typeface="Arial" pitchFamily="34" charset="0"/>
                <a:cs typeface="Arial" pitchFamily="34" charset="0"/>
              </a:defRPr>
            </a:lvl1pPr>
            <a:lvl2pPr marL="742950" indent="-285750" defTabSz="922338" eaLnBrk="0" hangingPunct="0">
              <a:defRPr sz="1600">
                <a:solidFill>
                  <a:schemeClr val="tx1"/>
                </a:solidFill>
                <a:latin typeface="Arial" pitchFamily="34" charset="0"/>
                <a:cs typeface="Arial" pitchFamily="34" charset="0"/>
              </a:defRPr>
            </a:lvl2pPr>
            <a:lvl3pPr marL="1143000" indent="-228600" defTabSz="922338" eaLnBrk="0" hangingPunct="0">
              <a:defRPr sz="1600">
                <a:solidFill>
                  <a:schemeClr val="tx1"/>
                </a:solidFill>
                <a:latin typeface="Arial" pitchFamily="34" charset="0"/>
                <a:cs typeface="Arial" pitchFamily="34" charset="0"/>
              </a:defRPr>
            </a:lvl3pPr>
            <a:lvl4pPr marL="1600200" indent="-228600" defTabSz="922338" eaLnBrk="0" hangingPunct="0">
              <a:defRPr sz="1600">
                <a:solidFill>
                  <a:schemeClr val="tx1"/>
                </a:solidFill>
                <a:latin typeface="Arial" pitchFamily="34" charset="0"/>
                <a:cs typeface="Arial" pitchFamily="34" charset="0"/>
              </a:defRPr>
            </a:lvl4pPr>
            <a:lvl5pPr marL="2057400" indent="-228600" defTabSz="922338" eaLnBrk="0" hangingPunct="0">
              <a:defRPr sz="1600">
                <a:solidFill>
                  <a:schemeClr val="tx1"/>
                </a:solidFill>
                <a:latin typeface="Arial" pitchFamily="34" charset="0"/>
                <a:cs typeface="Arial" pitchFamily="34" charset="0"/>
              </a:defRPr>
            </a:lvl5pPr>
            <a:lvl6pPr marL="2514600" indent="-228600" defTabSz="922338"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22338"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22338"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22338"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fld id="{FE021DC0-AA19-424C-A119-B363DC2058DA}" type="slidenum">
              <a:rPr lang="en-US" sz="1200">
                <a:latin typeface="Calibri" pitchFamily="34" charset="0"/>
              </a:rPr>
              <a:pPr algn="r" eaLnBrk="1" hangingPunct="1"/>
              <a:t>8</a:t>
            </a:fld>
            <a:endParaRPr lang="en-US" sz="1200">
              <a:latin typeface="Calibri" pitchFamily="34" charset="0"/>
            </a:endParaRPr>
          </a:p>
        </p:txBody>
      </p:sp>
    </p:spTree>
    <p:extLst>
      <p:ext uri="{BB962C8B-B14F-4D97-AF65-F5344CB8AC3E}">
        <p14:creationId xmlns:p14="http://schemas.microsoft.com/office/powerpoint/2010/main" val="2399481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5861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757632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958121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2_Title Slide">
    <p:spTree>
      <p:nvGrpSpPr>
        <p:cNvPr id="1" name=""/>
        <p:cNvGrpSpPr/>
        <p:nvPr/>
      </p:nvGrpSpPr>
      <p:grpSpPr>
        <a:xfrm>
          <a:off x="0" y="0"/>
          <a:ext cx="0" cy="0"/>
          <a:chOff x="0" y="0"/>
          <a:chExt cx="0" cy="0"/>
        </a:xfrm>
      </p:grpSpPr>
      <p:sp>
        <p:nvSpPr>
          <p:cNvPr id="3" name="Picture 148" descr="BCG_Monogram_RGB"/>
          <p:cNvSpPr>
            <a:spLocks noChangeAspect="1" noChangeArrowheads="1"/>
          </p:cNvSpPr>
          <p:nvPr/>
        </p:nvSpPr>
        <p:spPr bwMode="auto">
          <a:xfrm>
            <a:off x="635000" y="644525"/>
            <a:ext cx="161925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a:solidFill>
                <a:srgbClr val="000000"/>
              </a:solidFill>
            </a:endParaRPr>
          </a:p>
        </p:txBody>
      </p:sp>
      <p:sp>
        <p:nvSpPr>
          <p:cNvPr id="4" name="Picture 149" descr="BCG_Logotype_Regular_rev"/>
          <p:cNvSpPr>
            <a:spLocks noChangeAspect="1" noChangeArrowheads="1"/>
          </p:cNvSpPr>
          <p:nvPr/>
        </p:nvSpPr>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0553286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45331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883121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4967897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906988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65942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14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441557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2745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738386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15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1726392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4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1606917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291270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1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45969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1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068566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16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9903013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5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162622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1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45524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1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04512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1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35202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017160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17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6117988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6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6768626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1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933112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1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241876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7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388072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03417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8_Title Slide">
    <p:spTree>
      <p:nvGrpSpPr>
        <p:cNvPr id="1" name=""/>
        <p:cNvGrpSpPr/>
        <p:nvPr/>
      </p:nvGrpSpPr>
      <p:grpSpPr>
        <a:xfrm>
          <a:off x="0" y="0"/>
          <a:ext cx="0" cy="0"/>
          <a:chOff x="0" y="0"/>
          <a:chExt cx="0" cy="0"/>
        </a:xfrm>
      </p:grpSpPr>
      <p:sp>
        <p:nvSpPr>
          <p:cNvPr id="3" name="Picture 148" descr="BCG_Monogram_RGB"/>
          <p:cNvSpPr>
            <a:spLocks noChangeAspect="1" noChangeArrowheads="1"/>
          </p:cNvSpPr>
          <p:nvPr/>
        </p:nvSpPr>
        <p:spPr bwMode="auto">
          <a:xfrm>
            <a:off x="635000" y="644525"/>
            <a:ext cx="161925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a:solidFill>
                <a:srgbClr val="000000"/>
              </a:solidFill>
            </a:endParaRPr>
          </a:p>
        </p:txBody>
      </p:sp>
      <p:sp>
        <p:nvSpPr>
          <p:cNvPr id="4" name="Picture 149" descr="BCG_Logotype_Regular_rev"/>
          <p:cNvSpPr>
            <a:spLocks noChangeAspect="1" noChangeArrowheads="1"/>
          </p:cNvSpPr>
          <p:nvPr/>
        </p:nvSpPr>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7091591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1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900567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1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68622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9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420282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6432477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2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39072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2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45636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18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2714385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2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347609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2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024207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781049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9_Title Slid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27743451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0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8834485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0930073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70998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314" y="163513"/>
            <a:ext cx="8688237" cy="831850"/>
          </a:xfrm>
        </p:spPr>
        <p:txBody>
          <a:bodyPr/>
          <a:lstStyle/>
          <a:p>
            <a:r>
              <a:rPr lang="en-US"/>
              <a:t>Click to edit Master title style</a:t>
            </a:r>
          </a:p>
        </p:txBody>
      </p:sp>
      <p:sp>
        <p:nvSpPr>
          <p:cNvPr id="3" name="Table Placeholder 2"/>
          <p:cNvSpPr>
            <a:spLocks noGrp="1"/>
          </p:cNvSpPr>
          <p:nvPr>
            <p:ph type="tbl" idx="1"/>
          </p:nvPr>
        </p:nvSpPr>
        <p:spPr>
          <a:xfrm>
            <a:off x="457314" y="1508133"/>
            <a:ext cx="8688237" cy="4614863"/>
          </a:xfrm>
        </p:spPr>
        <p:txBody>
          <a:bodyPr/>
          <a:lstStyle/>
          <a:p>
            <a:pPr lvl="0"/>
            <a:r>
              <a:rPr lang="en-US" noProof="0"/>
              <a:t>Click icon to add table</a:t>
            </a:r>
          </a:p>
        </p:txBody>
      </p:sp>
    </p:spTree>
    <p:extLst>
      <p:ext uri="{BB962C8B-B14F-4D97-AF65-F5344CB8AC3E}">
        <p14:creationId xmlns:p14="http://schemas.microsoft.com/office/powerpoint/2010/main" val="51437753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1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8427346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400261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2_Title Slide">
    <p:spTree>
      <p:nvGrpSpPr>
        <p:cNvPr id="1" name=""/>
        <p:cNvGrpSpPr/>
        <p:nvPr/>
      </p:nvGrpSpPr>
      <p:grpSpPr>
        <a:xfrm>
          <a:off x="0" y="0"/>
          <a:ext cx="0" cy="0"/>
          <a:chOff x="0" y="0"/>
          <a:chExt cx="0" cy="0"/>
        </a:xfrm>
      </p:grpSpPr>
      <p:sp>
        <p:nvSpPr>
          <p:cNvPr id="3" name="Picture 148" descr="BCG_Monogram_RGB"/>
          <p:cNvSpPr>
            <a:spLocks noChangeAspect="1" noChangeArrowheads="1"/>
          </p:cNvSpPr>
          <p:nvPr/>
        </p:nvSpPr>
        <p:spPr bwMode="auto">
          <a:xfrm>
            <a:off x="635000" y="644525"/>
            <a:ext cx="161925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a:solidFill>
                <a:srgbClr val="000000"/>
              </a:solidFill>
            </a:endParaRPr>
          </a:p>
        </p:txBody>
      </p:sp>
      <p:sp>
        <p:nvSpPr>
          <p:cNvPr id="4" name="Picture 149" descr="BCG_Logotype_Regular_rev"/>
          <p:cNvSpPr>
            <a:spLocks noChangeAspect="1" noChangeArrowheads="1"/>
          </p:cNvSpPr>
          <p:nvPr/>
        </p:nvSpPr>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25560904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232810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231716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0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67793014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7299298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9204206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21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124555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51407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3_Title Slid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5707446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22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43382162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3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7806601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4923341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5927989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471602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24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74831593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25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97506766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8860910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6690968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03523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34470833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26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20835136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27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04212800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5503298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707258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28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33988296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5048432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29_Title Slide">
    <p:spTree>
      <p:nvGrpSpPr>
        <p:cNvPr id="1" name=""/>
        <p:cNvGrpSpPr/>
        <p:nvPr/>
      </p:nvGrpSpPr>
      <p:grpSpPr>
        <a:xfrm>
          <a:off x="0" y="0"/>
          <a:ext cx="0" cy="0"/>
          <a:chOff x="0" y="0"/>
          <a:chExt cx="0" cy="0"/>
        </a:xfrm>
      </p:grpSpPr>
      <p:sp>
        <p:nvSpPr>
          <p:cNvPr id="3" name="Picture 148" descr="BCG_Monogram_RGB"/>
          <p:cNvSpPr>
            <a:spLocks noChangeAspect="1" noChangeArrowheads="1"/>
          </p:cNvSpPr>
          <p:nvPr/>
        </p:nvSpPr>
        <p:spPr bwMode="auto">
          <a:xfrm>
            <a:off x="635000" y="644525"/>
            <a:ext cx="161925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a:solidFill>
                <a:srgbClr val="000000"/>
              </a:solidFill>
            </a:endParaRPr>
          </a:p>
        </p:txBody>
      </p:sp>
      <p:sp>
        <p:nvSpPr>
          <p:cNvPr id="4" name="Picture 149" descr="BCG_Logotype_Regular_rev"/>
          <p:cNvSpPr>
            <a:spLocks noChangeAspect="1" noChangeArrowheads="1"/>
          </p:cNvSpPr>
          <p:nvPr/>
        </p:nvSpPr>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90055109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4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55672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4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292759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30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807522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345935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223501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851628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31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60913969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6308447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4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9882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0712210"/>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theme" Target="../theme/them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61" Type="http://schemas.openxmlformats.org/officeDocument/2006/relationships/slideLayout" Target="../slideLayouts/slideLayout61.xml"/><Relationship Id="rId82" Type="http://schemas.openxmlformats.org/officeDocument/2006/relationships/slideLayout" Target="../slideLayouts/slideLayout8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61925"/>
            <a:ext cx="6527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508125"/>
            <a:ext cx="8689975" cy="461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TextBox 9"/>
          <p:cNvSpPr txBox="1">
            <a:spLocks noChangeArrowheads="1"/>
          </p:cNvSpPr>
          <p:nvPr/>
        </p:nvSpPr>
        <p:spPr bwMode="auto">
          <a:xfrm>
            <a:off x="8751888" y="158750"/>
            <a:ext cx="431800"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600">
                <a:solidFill>
                  <a:schemeClr val="tx1"/>
                </a:solidFill>
                <a:latin typeface="Arial" charset="0"/>
                <a:cs typeface="Arial" charset="0"/>
              </a:defRPr>
            </a:lvl1pPr>
            <a:lvl2pPr marL="742950" indent="-285750" eaLnBrk="0" hangingPunct="0">
              <a:defRPr sz="1600">
                <a:solidFill>
                  <a:schemeClr val="tx1"/>
                </a:solidFill>
                <a:latin typeface="Arial" charset="0"/>
                <a:cs typeface="Arial" charset="0"/>
              </a:defRPr>
            </a:lvl2pPr>
            <a:lvl3pPr marL="1143000" indent="-228600" eaLnBrk="0" hangingPunct="0">
              <a:defRPr sz="1600">
                <a:solidFill>
                  <a:schemeClr val="tx1"/>
                </a:solidFill>
                <a:latin typeface="Arial" charset="0"/>
                <a:cs typeface="Arial" charset="0"/>
              </a:defRPr>
            </a:lvl3pPr>
            <a:lvl4pPr marL="1600200" indent="-228600" eaLnBrk="0" hangingPunct="0">
              <a:defRPr sz="1600">
                <a:solidFill>
                  <a:schemeClr val="tx1"/>
                </a:solidFill>
                <a:latin typeface="Arial" charset="0"/>
                <a:cs typeface="Arial" charset="0"/>
              </a:defRPr>
            </a:lvl4pPr>
            <a:lvl5pPr marL="2057400" indent="-228600" eaLnBrk="0" hangingPunct="0">
              <a:defRPr sz="1600">
                <a:solidFill>
                  <a:schemeClr val="tx1"/>
                </a:solidFill>
                <a:latin typeface="Arial" charset="0"/>
                <a:cs typeface="Arial" charset="0"/>
              </a:defRPr>
            </a:lvl5pPr>
            <a:lvl6pPr marL="2514600" indent="-228600" eaLnBrk="0" fontAlgn="base" hangingPunct="0">
              <a:spcBef>
                <a:spcPct val="0"/>
              </a:spcBef>
              <a:spcAft>
                <a:spcPct val="0"/>
              </a:spcAft>
              <a:defRPr sz="1600">
                <a:solidFill>
                  <a:schemeClr val="tx1"/>
                </a:solidFill>
                <a:latin typeface="Arial" charset="0"/>
                <a:cs typeface="Arial" charset="0"/>
              </a:defRPr>
            </a:lvl6pPr>
            <a:lvl7pPr marL="2971800" indent="-228600" eaLnBrk="0" fontAlgn="base" hangingPunct="0">
              <a:spcBef>
                <a:spcPct val="0"/>
              </a:spcBef>
              <a:spcAft>
                <a:spcPct val="0"/>
              </a:spcAft>
              <a:defRPr sz="1600">
                <a:solidFill>
                  <a:schemeClr val="tx1"/>
                </a:solidFill>
                <a:latin typeface="Arial" charset="0"/>
                <a:cs typeface="Arial" charset="0"/>
              </a:defRPr>
            </a:lvl7pPr>
            <a:lvl8pPr marL="3429000" indent="-228600" eaLnBrk="0" fontAlgn="base" hangingPunct="0">
              <a:spcBef>
                <a:spcPct val="0"/>
              </a:spcBef>
              <a:spcAft>
                <a:spcPct val="0"/>
              </a:spcAft>
              <a:defRPr sz="1600">
                <a:solidFill>
                  <a:schemeClr val="tx1"/>
                </a:solidFill>
                <a:latin typeface="Arial" charset="0"/>
                <a:cs typeface="Arial" charset="0"/>
              </a:defRPr>
            </a:lvl8pPr>
            <a:lvl9pPr marL="3886200" indent="-228600" eaLnBrk="0" fontAlgn="base" hangingPunct="0">
              <a:spcBef>
                <a:spcPct val="0"/>
              </a:spcBef>
              <a:spcAft>
                <a:spcPct val="0"/>
              </a:spcAft>
              <a:defRPr sz="1600">
                <a:solidFill>
                  <a:schemeClr val="tx1"/>
                </a:solidFill>
                <a:latin typeface="Arial" charset="0"/>
                <a:cs typeface="Arial" charset="0"/>
              </a:defRPr>
            </a:lvl9pPr>
          </a:lstStyle>
          <a:p>
            <a:pPr algn="r" eaLnBrk="1" hangingPunct="1">
              <a:defRPr/>
            </a:pPr>
            <a:fld id="{D67E336E-6271-4717-98E6-F32E020591FF}" type="slidenum">
              <a:rPr lang="en-US" sz="1400" smtClean="0">
                <a:solidFill>
                  <a:srgbClr val="000000"/>
                </a:solidFill>
              </a:rPr>
              <a:pPr algn="r" eaLnBrk="1" hangingPunct="1">
                <a:defRPr/>
              </a:pPr>
              <a:t>‹#›</a:t>
            </a:fld>
            <a:endParaRPr lang="en-US" sz="1400" dirty="0">
              <a:solidFill>
                <a:srgbClr val="000000"/>
              </a:solidFill>
            </a:endParaRPr>
          </a:p>
          <a:p>
            <a:pPr algn="r" eaLnBrk="1" hangingPunct="1">
              <a:defRPr/>
            </a:pPr>
            <a:endParaRPr lang="en-US" sz="1400" dirty="0"/>
          </a:p>
        </p:txBody>
      </p:sp>
    </p:spTree>
  </p:cSld>
  <p:clrMap bg1="lt1" tx1="dk1" bg2="lt2" tx2="dk2" accent1="accent1" accent2="accent2" accent3="accent3" accent4="accent4" accent5="accent5" accent6="accent6" hlink="hlink" folHlink="folHlink"/>
  <p:sldLayoutIdLst>
    <p:sldLayoutId id="2147484410" r:id="rId1"/>
    <p:sldLayoutId id="2147484411" r:id="rId2"/>
    <p:sldLayoutId id="2147484412" r:id="rId3"/>
    <p:sldLayoutId id="2147484413" r:id="rId4"/>
    <p:sldLayoutId id="2147484414" r:id="rId5"/>
    <p:sldLayoutId id="2147484415" r:id="rId6"/>
    <p:sldLayoutId id="2147484416" r:id="rId7"/>
    <p:sldLayoutId id="2147484417" r:id="rId8"/>
    <p:sldLayoutId id="2147484418" r:id="rId9"/>
    <p:sldLayoutId id="2147484419" r:id="rId10"/>
    <p:sldLayoutId id="2147484420" r:id="rId11"/>
    <p:sldLayoutId id="2147484421" r:id="rId12"/>
    <p:sldLayoutId id="2147484422" r:id="rId13"/>
    <p:sldLayoutId id="2147484423" r:id="rId14"/>
    <p:sldLayoutId id="2147484424" r:id="rId15"/>
    <p:sldLayoutId id="2147484425" r:id="rId16"/>
    <p:sldLayoutId id="2147484426" r:id="rId17"/>
    <p:sldLayoutId id="2147484427" r:id="rId18"/>
    <p:sldLayoutId id="2147484428" r:id="rId19"/>
    <p:sldLayoutId id="2147484429" r:id="rId20"/>
    <p:sldLayoutId id="2147484430" r:id="rId21"/>
    <p:sldLayoutId id="2147484431" r:id="rId22"/>
    <p:sldLayoutId id="2147484432" r:id="rId23"/>
    <p:sldLayoutId id="2147484433" r:id="rId24"/>
    <p:sldLayoutId id="2147484434" r:id="rId25"/>
    <p:sldLayoutId id="2147484435" r:id="rId26"/>
    <p:sldLayoutId id="2147484436" r:id="rId27"/>
    <p:sldLayoutId id="2147484437" r:id="rId28"/>
    <p:sldLayoutId id="2147484438" r:id="rId29"/>
    <p:sldLayoutId id="2147484439" r:id="rId30"/>
    <p:sldLayoutId id="2147484440" r:id="rId31"/>
    <p:sldLayoutId id="2147484441" r:id="rId32"/>
    <p:sldLayoutId id="2147484442" r:id="rId33"/>
    <p:sldLayoutId id="2147484443" r:id="rId34"/>
    <p:sldLayoutId id="2147484444" r:id="rId35"/>
    <p:sldLayoutId id="2147484445" r:id="rId36"/>
    <p:sldLayoutId id="2147484446" r:id="rId37"/>
    <p:sldLayoutId id="2147484447" r:id="rId38"/>
    <p:sldLayoutId id="2147484448" r:id="rId39"/>
    <p:sldLayoutId id="2147484449" r:id="rId40"/>
    <p:sldLayoutId id="2147484450" r:id="rId41"/>
    <p:sldLayoutId id="2147484451" r:id="rId42"/>
    <p:sldLayoutId id="2147484452" r:id="rId43"/>
    <p:sldLayoutId id="2147484453" r:id="rId44"/>
    <p:sldLayoutId id="2147484386" r:id="rId45"/>
    <p:sldLayoutId id="2147484454" r:id="rId46"/>
    <p:sldLayoutId id="2147484455" r:id="rId47"/>
    <p:sldLayoutId id="2147484387" r:id="rId48"/>
    <p:sldLayoutId id="2147484388" r:id="rId49"/>
    <p:sldLayoutId id="2147484456" r:id="rId50"/>
    <p:sldLayoutId id="2147484389" r:id="rId51"/>
    <p:sldLayoutId id="2147484457" r:id="rId52"/>
    <p:sldLayoutId id="2147484390" r:id="rId53"/>
    <p:sldLayoutId id="2147484391" r:id="rId54"/>
    <p:sldLayoutId id="2147484458" r:id="rId55"/>
    <p:sldLayoutId id="2147484392" r:id="rId56"/>
    <p:sldLayoutId id="2147484393" r:id="rId57"/>
    <p:sldLayoutId id="2147484459" r:id="rId58"/>
    <p:sldLayoutId id="2147484394" r:id="rId59"/>
    <p:sldLayoutId id="2147484460" r:id="rId60"/>
    <p:sldLayoutId id="2147484461" r:id="rId61"/>
    <p:sldLayoutId id="2147484395" r:id="rId62"/>
    <p:sldLayoutId id="2147484396" r:id="rId63"/>
    <p:sldLayoutId id="2147484397" r:id="rId64"/>
    <p:sldLayoutId id="2147484462" r:id="rId65"/>
    <p:sldLayoutId id="2147484463" r:id="rId66"/>
    <p:sldLayoutId id="2147484398" r:id="rId67"/>
    <p:sldLayoutId id="2147484399" r:id="rId68"/>
    <p:sldLayoutId id="2147484400" r:id="rId69"/>
    <p:sldLayoutId id="2147484464" r:id="rId70"/>
    <p:sldLayoutId id="2147484465" r:id="rId71"/>
    <p:sldLayoutId id="2147484401" r:id="rId72"/>
    <p:sldLayoutId id="2147484402" r:id="rId73"/>
    <p:sldLayoutId id="2147484466" r:id="rId74"/>
    <p:sldLayoutId id="2147484403" r:id="rId75"/>
    <p:sldLayoutId id="2147484467" r:id="rId76"/>
    <p:sldLayoutId id="2147484404" r:id="rId77"/>
    <p:sldLayoutId id="2147484405" r:id="rId78"/>
    <p:sldLayoutId id="2147484468" r:id="rId79"/>
    <p:sldLayoutId id="2147484406" r:id="rId80"/>
    <p:sldLayoutId id="2147484407" r:id="rId81"/>
    <p:sldLayoutId id="2147484469" r:id="rId82"/>
    <p:sldLayoutId id="2147484408" r:id="rId83"/>
    <p:sldLayoutId id="2147484409" r:id="rId84"/>
  </p:sldLayoutIdLst>
  <p:hf hdr="0" dt="0"/>
  <p:txStyles>
    <p:titleStyle>
      <a:lvl1pPr algn="l" rtl="0" eaLnBrk="1" fontAlgn="base" hangingPunct="1">
        <a:spcBef>
          <a:spcPct val="0"/>
        </a:spcBef>
        <a:spcAft>
          <a:spcPct val="0"/>
        </a:spcAft>
        <a:defRPr sz="1400" b="1" kern="1200">
          <a:solidFill>
            <a:srgbClr val="59595C"/>
          </a:solidFill>
          <a:latin typeface="+mj-lt"/>
          <a:ea typeface="+mj-ea"/>
          <a:cs typeface="+mj-cs"/>
        </a:defRPr>
      </a:lvl1pPr>
      <a:lvl2pPr algn="l" rtl="0" eaLnBrk="1" fontAlgn="base" hangingPunct="1">
        <a:spcBef>
          <a:spcPct val="0"/>
        </a:spcBef>
        <a:spcAft>
          <a:spcPct val="0"/>
        </a:spcAft>
        <a:defRPr sz="1400" b="1">
          <a:solidFill>
            <a:srgbClr val="59595C"/>
          </a:solidFill>
          <a:latin typeface="Arial" charset="0"/>
        </a:defRPr>
      </a:lvl2pPr>
      <a:lvl3pPr algn="l" rtl="0" eaLnBrk="1" fontAlgn="base" hangingPunct="1">
        <a:spcBef>
          <a:spcPct val="0"/>
        </a:spcBef>
        <a:spcAft>
          <a:spcPct val="0"/>
        </a:spcAft>
        <a:defRPr sz="1400" b="1">
          <a:solidFill>
            <a:srgbClr val="59595C"/>
          </a:solidFill>
          <a:latin typeface="Arial" charset="0"/>
        </a:defRPr>
      </a:lvl3pPr>
      <a:lvl4pPr algn="l" rtl="0" eaLnBrk="1" fontAlgn="base" hangingPunct="1">
        <a:spcBef>
          <a:spcPct val="0"/>
        </a:spcBef>
        <a:spcAft>
          <a:spcPct val="0"/>
        </a:spcAft>
        <a:defRPr sz="1400" b="1">
          <a:solidFill>
            <a:srgbClr val="59595C"/>
          </a:solidFill>
          <a:latin typeface="Arial" charset="0"/>
        </a:defRPr>
      </a:lvl4pPr>
      <a:lvl5pPr algn="l" rtl="0" eaLnBrk="1" fontAlgn="base" hangingPunct="1">
        <a:spcBef>
          <a:spcPct val="0"/>
        </a:spcBef>
        <a:spcAft>
          <a:spcPct val="0"/>
        </a:spcAft>
        <a:defRPr sz="1400" b="1">
          <a:solidFill>
            <a:srgbClr val="59595C"/>
          </a:solidFill>
          <a:latin typeface="Arial" charset="0"/>
        </a:defRPr>
      </a:lvl5pPr>
      <a:lvl6pPr marL="457200" algn="l" rtl="0" eaLnBrk="1" fontAlgn="base" hangingPunct="1">
        <a:spcBef>
          <a:spcPct val="0"/>
        </a:spcBef>
        <a:spcAft>
          <a:spcPct val="0"/>
        </a:spcAft>
        <a:defRPr sz="2400" b="1">
          <a:solidFill>
            <a:schemeClr val="tx2"/>
          </a:solidFill>
          <a:latin typeface="Arial" charset="0"/>
        </a:defRPr>
      </a:lvl6pPr>
      <a:lvl7pPr marL="914400" algn="l" rtl="0" eaLnBrk="1" fontAlgn="base" hangingPunct="1">
        <a:spcBef>
          <a:spcPct val="0"/>
        </a:spcBef>
        <a:spcAft>
          <a:spcPct val="0"/>
        </a:spcAft>
        <a:defRPr sz="2400" b="1">
          <a:solidFill>
            <a:schemeClr val="tx2"/>
          </a:solidFill>
          <a:latin typeface="Arial" charset="0"/>
        </a:defRPr>
      </a:lvl7pPr>
      <a:lvl8pPr marL="1371600" algn="l" rtl="0" eaLnBrk="1" fontAlgn="base" hangingPunct="1">
        <a:spcBef>
          <a:spcPct val="0"/>
        </a:spcBef>
        <a:spcAft>
          <a:spcPct val="0"/>
        </a:spcAft>
        <a:defRPr sz="2400" b="1">
          <a:solidFill>
            <a:schemeClr val="tx2"/>
          </a:solidFill>
          <a:latin typeface="Arial" charset="0"/>
        </a:defRPr>
      </a:lvl8pPr>
      <a:lvl9pPr marL="1828800" algn="l" rtl="0" eaLnBrk="1" fontAlgn="base" hangingPunct="1">
        <a:spcBef>
          <a:spcPct val="0"/>
        </a:spcBef>
        <a:spcAft>
          <a:spcPct val="0"/>
        </a:spcAft>
        <a:defRPr sz="2400" b="1">
          <a:solidFill>
            <a:schemeClr val="tx2"/>
          </a:solidFill>
          <a:latin typeface="Arial" charset="0"/>
        </a:defRPr>
      </a:lvl9pPr>
    </p:titleStyle>
    <p:bodyStyle>
      <a:lvl1pPr marL="342900" indent="-342900" algn="l" rtl="0" eaLnBrk="1" fontAlgn="base" hangingPunct="1">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2.x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3.x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3490" name="Object 2" hidden="1"/>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63490" name="Object 2"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63492" name="Picture 6" descr="Color Logo Horz with tag.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8625" y="1778000"/>
            <a:ext cx="4738688"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1794933" y="3811588"/>
            <a:ext cx="7488767"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p>
            <a:pPr eaLnBrk="1" hangingPunct="1"/>
            <a:r>
              <a:rPr lang="en-US" sz="2400" b="1" dirty="0"/>
              <a:t>Action Item 2024-03 – Conditions for MSG-4</a:t>
            </a:r>
            <a:endParaRPr lang="en-US" sz="2400" b="1" dirty="0">
              <a:solidFill>
                <a:srgbClr val="4D4D4D"/>
              </a:solidFill>
            </a:endParaRPr>
          </a:p>
          <a:p>
            <a:pPr marL="177800">
              <a:defRPr/>
            </a:pPr>
            <a:endParaRPr lang="en-US" sz="2200" dirty="0">
              <a:solidFill>
                <a:schemeClr val="bg2"/>
              </a:solidFill>
              <a:latin typeface="Arial"/>
              <a:ea typeface="+mj-ea"/>
              <a:cs typeface="Arial"/>
            </a:endParaRPr>
          </a:p>
          <a:p>
            <a:pPr marL="177800">
              <a:defRPr/>
            </a:pPr>
            <a:endParaRPr lang="en-US" sz="2200" dirty="0">
              <a:solidFill>
                <a:schemeClr val="bg2"/>
              </a:solidFill>
              <a:latin typeface="Arial"/>
              <a:ea typeface="+mj-ea"/>
              <a:cs typeface="Arial"/>
            </a:endParaRPr>
          </a:p>
          <a:p>
            <a:pPr marL="177800">
              <a:defRPr/>
            </a:pPr>
            <a:endParaRPr lang="en-US" sz="2200" dirty="0">
              <a:solidFill>
                <a:schemeClr val="bg2"/>
              </a:solidFill>
              <a:latin typeface="Arial"/>
              <a:ea typeface="+mj-ea"/>
              <a:cs typeface="Arial"/>
            </a:endParaRPr>
          </a:p>
          <a:p>
            <a:pPr marL="177800" algn="r">
              <a:defRPr/>
            </a:pPr>
            <a:r>
              <a:rPr lang="en-US" sz="1800" dirty="0">
                <a:solidFill>
                  <a:schemeClr val="bg2"/>
                </a:solidFill>
                <a:latin typeface="Arial"/>
                <a:ea typeface="+mj-ea"/>
                <a:cs typeface="Arial"/>
              </a:rPr>
              <a:t>Avril Benson</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AF7B8-C49F-5000-B4AF-2353B88A0A3C}"/>
              </a:ext>
            </a:extLst>
          </p:cNvPr>
          <p:cNvSpPr>
            <a:spLocks noGrp="1"/>
          </p:cNvSpPr>
          <p:nvPr>
            <p:ph type="title"/>
          </p:nvPr>
        </p:nvSpPr>
        <p:spPr>
          <a:xfrm>
            <a:off x="457200" y="318475"/>
            <a:ext cx="8233794" cy="512852"/>
          </a:xfrm>
        </p:spPr>
        <p:txBody>
          <a:bodyPr/>
          <a:lstStyle/>
          <a:p>
            <a:r>
              <a:rPr lang="en-US" sz="2400" dirty="0">
                <a:solidFill>
                  <a:schemeClr val="tx1"/>
                </a:solidFill>
              </a:rPr>
              <a:t>Action Item 2024-03 Conditions for MSG-4</a:t>
            </a:r>
          </a:p>
        </p:txBody>
      </p:sp>
      <p:cxnSp>
        <p:nvCxnSpPr>
          <p:cNvPr id="4" name="Straight Connector 3">
            <a:extLst>
              <a:ext uri="{FF2B5EF4-FFF2-40B4-BE49-F238E27FC236}">
                <a16:creationId xmlns:a16="http://schemas.microsoft.com/office/drawing/2014/main" id="{59600945-5BE3-FF19-1388-50100EC7C0DA}"/>
              </a:ext>
            </a:extLst>
          </p:cNvPr>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5" name="Picture 47" descr="Color Logo Horz with tag.jpg">
            <a:extLst>
              <a:ext uri="{FF2B5EF4-FFF2-40B4-BE49-F238E27FC236}">
                <a16:creationId xmlns:a16="http://schemas.microsoft.com/office/drawing/2014/main" id="{EADBABA2-0D6E-59B2-F09B-0BB34F13F20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2">
            <a:extLst>
              <a:ext uri="{FF2B5EF4-FFF2-40B4-BE49-F238E27FC236}">
                <a16:creationId xmlns:a16="http://schemas.microsoft.com/office/drawing/2014/main" id="{F5A1F4FC-C8F8-AAA5-BFD7-1D92E5BD936D}"/>
              </a:ext>
            </a:extLst>
          </p:cNvPr>
          <p:cNvSpPr txBox="1">
            <a:spLocks/>
          </p:cNvSpPr>
          <p:nvPr/>
        </p:nvSpPr>
        <p:spPr bwMode="auto">
          <a:xfrm>
            <a:off x="449605" y="1409933"/>
            <a:ext cx="8703578" cy="434951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indent="0">
              <a:lnSpc>
                <a:spcPct val="115000"/>
              </a:lnSpc>
              <a:spcBef>
                <a:spcPts val="0"/>
              </a:spcBef>
              <a:spcAft>
                <a:spcPts val="1000"/>
              </a:spcAft>
              <a:buNone/>
            </a:pPr>
            <a:r>
              <a:rPr lang="en-US" sz="2000" dirty="0">
                <a:effectLst/>
                <a:latin typeface="Calibri" panose="020F0502020204030204" pitchFamily="34" charset="0"/>
                <a:ea typeface="PMingLiU" panose="02020500000000000000" pitchFamily="18" charset="-120"/>
                <a:cs typeface="Times New Roman" panose="02020603050405020304" pitchFamily="18" charset="0"/>
              </a:rPr>
              <a:t>To complete the transition from MSG-3 to MSG-4, based on the following conditions:</a:t>
            </a:r>
            <a:endParaRPr lang="en-US" sz="2000" dirty="0">
              <a:effectLst/>
              <a:latin typeface="Cambria" panose="02040503050406030204" pitchFamily="18" charset="0"/>
              <a:ea typeface="PMingLiU" panose="02020500000000000000" pitchFamily="18" charset="-120"/>
              <a:cs typeface="Times New Roman" panose="02020603050405020304" pitchFamily="18" charset="0"/>
            </a:endParaRPr>
          </a:p>
          <a:p>
            <a:pPr lvl="1" indent="-342900">
              <a:lnSpc>
                <a:spcPct val="115000"/>
              </a:lnSpc>
              <a:spcBef>
                <a:spcPts val="0"/>
              </a:spcBef>
              <a:spcAft>
                <a:spcPts val="0"/>
              </a:spcAft>
              <a:buFont typeface="+mj-lt"/>
              <a:buAutoNum type="arabicPeriod"/>
            </a:pPr>
            <a:r>
              <a:rPr lang="en-US" sz="2000" dirty="0">
                <a:effectLst/>
                <a:latin typeface="Calibri" panose="020F0502020204030204" pitchFamily="34" charset="0"/>
                <a:ea typeface="PMingLiU" panose="02020500000000000000" pitchFamily="18" charset="-120"/>
                <a:cs typeface="Times New Roman" panose="02020603050405020304" pitchFamily="18" charset="0"/>
              </a:rPr>
              <a:t>To keep MSG-3 alive as long as needed, i.e. until we are ready to switch to MSG-4 and to discontinue MSG-3. </a:t>
            </a:r>
          </a:p>
          <a:p>
            <a:pPr lvl="2" indent="-342900">
              <a:lnSpc>
                <a:spcPct val="115000"/>
              </a:lnSpc>
              <a:spcBef>
                <a:spcPts val="0"/>
              </a:spcBef>
              <a:spcAft>
                <a:spcPts val="0"/>
              </a:spcAft>
            </a:pPr>
            <a:r>
              <a:rPr lang="en-US" sz="2000" dirty="0">
                <a:effectLst/>
                <a:latin typeface="Calibri" panose="020F0502020204030204" pitchFamily="34" charset="0"/>
                <a:ea typeface="PMingLiU" panose="02020500000000000000" pitchFamily="18" charset="-120"/>
                <a:cs typeface="Times New Roman" panose="02020603050405020304" pitchFamily="18" charset="0"/>
              </a:rPr>
              <a:t>MSG-3 will continue to be updated and maintained until MSG-4 is published. </a:t>
            </a:r>
          </a:p>
          <a:p>
            <a:pPr lvl="2" indent="-342900">
              <a:lnSpc>
                <a:spcPct val="115000"/>
              </a:lnSpc>
              <a:spcBef>
                <a:spcPts val="0"/>
              </a:spcBef>
              <a:spcAft>
                <a:spcPts val="0"/>
              </a:spcAft>
            </a:pPr>
            <a:r>
              <a:rPr lang="en-US" sz="2000" dirty="0">
                <a:latin typeface="Calibri" panose="020F0502020204030204" pitchFamily="34" charset="0"/>
                <a:ea typeface="PMingLiU" panose="02020500000000000000" pitchFamily="18" charset="-120"/>
                <a:cs typeface="Times New Roman" panose="02020603050405020304" pitchFamily="18" charset="0"/>
              </a:rPr>
              <a:t>Once MSG-4 is published the version of MSG-3 currently in use by the program may continue to be used to optimize existing programs. </a:t>
            </a:r>
          </a:p>
          <a:p>
            <a:pPr lvl="2" indent="-342900">
              <a:lnSpc>
                <a:spcPct val="115000"/>
              </a:lnSpc>
              <a:spcBef>
                <a:spcPts val="0"/>
              </a:spcBef>
              <a:spcAft>
                <a:spcPts val="0"/>
              </a:spcAft>
            </a:pPr>
            <a:r>
              <a:rPr lang="en-US" sz="2000" dirty="0">
                <a:latin typeface="Calibri" panose="020F0502020204030204" pitchFamily="34" charset="0"/>
                <a:ea typeface="PMingLiU" panose="02020500000000000000" pitchFamily="18" charset="-120"/>
                <a:cs typeface="Times New Roman" panose="02020603050405020304" pitchFamily="18" charset="0"/>
              </a:rPr>
              <a:t>MSG-4 will incorporate many of the fundamental processes from MSG-3 such that new aircraft type certificated models, with similar functions/materials to current models, should result in similar initial maintenance requirements to the current models . </a:t>
            </a:r>
          </a:p>
          <a:p>
            <a:pPr lvl="2" indent="-342900">
              <a:lnSpc>
                <a:spcPct val="115000"/>
              </a:lnSpc>
              <a:spcBef>
                <a:spcPts val="0"/>
              </a:spcBef>
              <a:spcAft>
                <a:spcPts val="0"/>
              </a:spcAft>
            </a:pPr>
            <a:endParaRPr lang="en-US" sz="2000" dirty="0">
              <a:effectLst/>
              <a:latin typeface="Cambria" panose="02040503050406030204" pitchFamily="18" charset="0"/>
              <a:ea typeface="PMingLiU" panose="02020500000000000000" pitchFamily="18" charset="-120"/>
              <a:cs typeface="Times New Roman" panose="02020603050405020304" pitchFamily="18" charset="0"/>
            </a:endParaRPr>
          </a:p>
        </p:txBody>
      </p:sp>
    </p:spTree>
    <p:extLst>
      <p:ext uri="{BB962C8B-B14F-4D97-AF65-F5344CB8AC3E}">
        <p14:creationId xmlns:p14="http://schemas.microsoft.com/office/powerpoint/2010/main" val="2514902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AF7B8-C49F-5000-B4AF-2353B88A0A3C}"/>
              </a:ext>
            </a:extLst>
          </p:cNvPr>
          <p:cNvSpPr>
            <a:spLocks noGrp="1"/>
          </p:cNvSpPr>
          <p:nvPr>
            <p:ph type="title"/>
          </p:nvPr>
        </p:nvSpPr>
        <p:spPr>
          <a:xfrm>
            <a:off x="457200" y="318475"/>
            <a:ext cx="8233794" cy="512852"/>
          </a:xfrm>
        </p:spPr>
        <p:txBody>
          <a:bodyPr/>
          <a:lstStyle/>
          <a:p>
            <a:r>
              <a:rPr lang="en-US" sz="2400" dirty="0">
                <a:solidFill>
                  <a:schemeClr val="tx1"/>
                </a:solidFill>
              </a:rPr>
              <a:t>Action Item 2024-03 Conditions for MSG-4</a:t>
            </a:r>
          </a:p>
        </p:txBody>
      </p:sp>
      <p:cxnSp>
        <p:nvCxnSpPr>
          <p:cNvPr id="4" name="Straight Connector 3">
            <a:extLst>
              <a:ext uri="{FF2B5EF4-FFF2-40B4-BE49-F238E27FC236}">
                <a16:creationId xmlns:a16="http://schemas.microsoft.com/office/drawing/2014/main" id="{59600945-5BE3-FF19-1388-50100EC7C0DA}"/>
              </a:ext>
            </a:extLst>
          </p:cNvPr>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5" name="Picture 47" descr="Color Logo Horz with tag.jpg">
            <a:extLst>
              <a:ext uri="{FF2B5EF4-FFF2-40B4-BE49-F238E27FC236}">
                <a16:creationId xmlns:a16="http://schemas.microsoft.com/office/drawing/2014/main" id="{EADBABA2-0D6E-59B2-F09B-0BB34F13F20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2">
            <a:extLst>
              <a:ext uri="{FF2B5EF4-FFF2-40B4-BE49-F238E27FC236}">
                <a16:creationId xmlns:a16="http://schemas.microsoft.com/office/drawing/2014/main" id="{F5A1F4FC-C8F8-AAA5-BFD7-1D92E5BD936D}"/>
              </a:ext>
            </a:extLst>
          </p:cNvPr>
          <p:cNvSpPr txBox="1">
            <a:spLocks/>
          </p:cNvSpPr>
          <p:nvPr/>
        </p:nvSpPr>
        <p:spPr bwMode="auto">
          <a:xfrm>
            <a:off x="457200" y="1289367"/>
            <a:ext cx="8703578" cy="430894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indent="0">
              <a:lnSpc>
                <a:spcPct val="115000"/>
              </a:lnSpc>
              <a:spcBef>
                <a:spcPts val="0"/>
              </a:spcBef>
              <a:spcAft>
                <a:spcPts val="1000"/>
              </a:spcAft>
              <a:buNone/>
            </a:pPr>
            <a:r>
              <a:rPr lang="en-US" sz="2000" dirty="0">
                <a:effectLst/>
                <a:latin typeface="Calibri" panose="020F0502020204030204" pitchFamily="34" charset="0"/>
                <a:ea typeface="PMingLiU" panose="02020500000000000000" pitchFamily="18" charset="-120"/>
                <a:cs typeface="Times New Roman" panose="02020603050405020304" pitchFamily="18" charset="0"/>
              </a:rPr>
              <a:t>To complete the transition from MSG-3 to MSG-4, based on the following conditions:</a:t>
            </a:r>
            <a:endParaRPr lang="en-US" sz="2000" dirty="0">
              <a:effectLst/>
              <a:latin typeface="Cambria" panose="02040503050406030204" pitchFamily="18" charset="0"/>
              <a:ea typeface="PMingLiU" panose="02020500000000000000" pitchFamily="18" charset="-120"/>
              <a:cs typeface="Times New Roman" panose="02020603050405020304" pitchFamily="18" charset="0"/>
            </a:endParaRPr>
          </a:p>
          <a:p>
            <a:pPr marL="114300" lvl="1" indent="0">
              <a:lnSpc>
                <a:spcPct val="115000"/>
              </a:lnSpc>
              <a:spcBef>
                <a:spcPts val="0"/>
              </a:spcBef>
              <a:spcAft>
                <a:spcPts val="0"/>
              </a:spcAft>
              <a:buNone/>
            </a:pPr>
            <a:r>
              <a:rPr lang="en-US" sz="2000" dirty="0">
                <a:solidFill>
                  <a:schemeClr val="accent2"/>
                </a:solidFill>
                <a:effectLst/>
                <a:latin typeface="Calibri" panose="020F0502020204030204" pitchFamily="34" charset="0"/>
                <a:ea typeface="PMingLiU" panose="02020500000000000000" pitchFamily="18" charset="-120"/>
                <a:cs typeface="Times New Roman" panose="02020603050405020304" pitchFamily="18" charset="0"/>
              </a:rPr>
              <a:t>2. </a:t>
            </a:r>
            <a:r>
              <a:rPr lang="en-US" sz="2000" dirty="0">
                <a:effectLst/>
                <a:latin typeface="Calibri" panose="020F0502020204030204" pitchFamily="34" charset="0"/>
                <a:ea typeface="PMingLiU" panose="02020500000000000000" pitchFamily="18" charset="-120"/>
                <a:cs typeface="Times New Roman" panose="02020603050405020304" pitchFamily="18" charset="0"/>
              </a:rPr>
              <a:t>	MPIG/RMPIG to clearly DEFINE what is MSG-4.</a:t>
            </a:r>
          </a:p>
          <a:p>
            <a:pPr lvl="2" indent="-342900">
              <a:lnSpc>
                <a:spcPct val="115000"/>
              </a:lnSpc>
              <a:spcBef>
                <a:spcPts val="0"/>
              </a:spcBef>
              <a:spcAft>
                <a:spcPts val="0"/>
              </a:spcAft>
            </a:pPr>
            <a:r>
              <a:rPr lang="en-US" sz="2000" dirty="0">
                <a:effectLst/>
                <a:latin typeface="Calibri" panose="020F0502020204030204" pitchFamily="34" charset="0"/>
                <a:ea typeface="PMingLiU" panose="02020500000000000000" pitchFamily="18" charset="-120"/>
                <a:cs typeface="Times New Roman" panose="02020603050405020304" pitchFamily="18" charset="0"/>
              </a:rPr>
              <a:t>Currently the Working Group is still developing a complete proposal for MSG-4. </a:t>
            </a:r>
            <a:r>
              <a:rPr lang="en-US" sz="2000" dirty="0">
                <a:effectLst/>
                <a:latin typeface="Calibri" panose="020F0502020204030204" pitchFamily="34" charset="0"/>
                <a:ea typeface="Calibri" panose="020F0502020204030204" pitchFamily="34" charset="0"/>
                <a:cs typeface="Times New Roman" panose="02020603050405020304" pitchFamily="18" charset="0"/>
              </a:rPr>
              <a:t>This proposed process will develop scheduled maintenance tasks from the </a:t>
            </a:r>
            <a:r>
              <a:rPr lang="en-US" sz="2000" b="1" dirty="0">
                <a:effectLst/>
                <a:latin typeface="Calibri" panose="020F0502020204030204" pitchFamily="34" charset="0"/>
                <a:ea typeface="Calibri" panose="020F0502020204030204" pitchFamily="34" charset="0"/>
                <a:cs typeface="Times New Roman" panose="02020603050405020304" pitchFamily="18" charset="0"/>
              </a:rPr>
              <a:t>design function requirements</a:t>
            </a:r>
            <a:r>
              <a:rPr lang="en-US" sz="2000" dirty="0">
                <a:effectLst/>
                <a:latin typeface="Calibri" panose="020F0502020204030204" pitchFamily="34" charset="0"/>
                <a:ea typeface="Calibri" panose="020F0502020204030204" pitchFamily="34" charset="0"/>
                <a:cs typeface="Times New Roman" panose="02020603050405020304" pitchFamily="18" charset="0"/>
              </a:rPr>
              <a:t>, through use of a guided logic to create a task-oriented program. </a:t>
            </a:r>
          </a:p>
          <a:p>
            <a:pPr lvl="2" indent="-342900">
              <a:lnSpc>
                <a:spcPct val="115000"/>
              </a:lnSpc>
              <a:spcBef>
                <a:spcPts val="0"/>
              </a:spcBef>
              <a:spcAft>
                <a:spcPts val="0"/>
              </a:spcAft>
            </a:pPr>
            <a:r>
              <a:rPr lang="en-US" sz="2000" dirty="0">
                <a:latin typeface="Calibri" panose="020F0502020204030204" pitchFamily="34" charset="0"/>
                <a:ea typeface="Calibri" panose="020F0502020204030204" pitchFamily="34" charset="0"/>
                <a:cs typeface="Times New Roman" panose="02020603050405020304" pitchFamily="18" charset="0"/>
              </a:rPr>
              <a:t>Additionally, </a:t>
            </a:r>
            <a:r>
              <a:rPr lang="en-US" sz="2000" dirty="0">
                <a:effectLst/>
                <a:latin typeface="Calibri" panose="020F0502020204030204" pitchFamily="34" charset="0"/>
                <a:ea typeface="Calibri" panose="020F0502020204030204" pitchFamily="34" charset="0"/>
                <a:cs typeface="Times New Roman" panose="02020603050405020304" pitchFamily="18" charset="0"/>
              </a:rPr>
              <a:t>it will introduce the use of </a:t>
            </a:r>
            <a:r>
              <a:rPr lang="en-US" sz="2000" b="1" dirty="0">
                <a:effectLst/>
                <a:latin typeface="Calibri" panose="020F0502020204030204" pitchFamily="34" charset="0"/>
                <a:ea typeface="Calibri" panose="020F0502020204030204" pitchFamily="34" charset="0"/>
                <a:cs typeface="Times New Roman" panose="02020603050405020304" pitchFamily="18" charset="0"/>
              </a:rPr>
              <a:t>systems engineering principles </a:t>
            </a:r>
            <a:r>
              <a:rPr lang="en-US" sz="2000" dirty="0">
                <a:effectLst/>
                <a:latin typeface="Calibri" panose="020F0502020204030204" pitchFamily="34" charset="0"/>
                <a:ea typeface="Calibri" panose="020F0502020204030204" pitchFamily="34" charset="0"/>
                <a:cs typeface="Times New Roman" panose="02020603050405020304" pitchFamily="18" charset="0"/>
              </a:rPr>
              <a:t>to the complete analysis; thereby aligning with industry standard guidelines for the development of Civil Aircraft and Civil Aircraft systems.</a:t>
            </a:r>
          </a:p>
        </p:txBody>
      </p:sp>
    </p:spTree>
    <p:extLst>
      <p:ext uri="{BB962C8B-B14F-4D97-AF65-F5344CB8AC3E}">
        <p14:creationId xmlns:p14="http://schemas.microsoft.com/office/powerpoint/2010/main" val="4270806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AF7B8-C49F-5000-B4AF-2353B88A0A3C}"/>
              </a:ext>
            </a:extLst>
          </p:cNvPr>
          <p:cNvSpPr>
            <a:spLocks noGrp="1"/>
          </p:cNvSpPr>
          <p:nvPr>
            <p:ph type="title"/>
          </p:nvPr>
        </p:nvSpPr>
        <p:spPr>
          <a:xfrm>
            <a:off x="393700" y="231775"/>
            <a:ext cx="8233794" cy="512852"/>
          </a:xfrm>
        </p:spPr>
        <p:txBody>
          <a:bodyPr/>
          <a:lstStyle/>
          <a:p>
            <a:r>
              <a:rPr lang="en-US" sz="2400" dirty="0">
                <a:solidFill>
                  <a:schemeClr val="tx1"/>
                </a:solidFill>
              </a:rPr>
              <a:t>Action Item 2024-03 Conditions for MSG-4</a:t>
            </a:r>
          </a:p>
        </p:txBody>
      </p:sp>
      <p:pic>
        <p:nvPicPr>
          <p:cNvPr id="5" name="Picture 47" descr="Color Logo Horz with tag.jpg">
            <a:extLst>
              <a:ext uri="{FF2B5EF4-FFF2-40B4-BE49-F238E27FC236}">
                <a16:creationId xmlns:a16="http://schemas.microsoft.com/office/drawing/2014/main" id="{EADBABA2-0D6E-59B2-F09B-0BB34F13F20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2">
            <a:extLst>
              <a:ext uri="{FF2B5EF4-FFF2-40B4-BE49-F238E27FC236}">
                <a16:creationId xmlns:a16="http://schemas.microsoft.com/office/drawing/2014/main" id="{F5A1F4FC-C8F8-AAA5-BFD7-1D92E5BD936D}"/>
              </a:ext>
            </a:extLst>
          </p:cNvPr>
          <p:cNvSpPr txBox="1">
            <a:spLocks/>
          </p:cNvSpPr>
          <p:nvPr/>
        </p:nvSpPr>
        <p:spPr bwMode="auto">
          <a:xfrm>
            <a:off x="798945" y="1289367"/>
            <a:ext cx="8703578" cy="430894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indent="0">
              <a:lnSpc>
                <a:spcPct val="115000"/>
              </a:lnSpc>
              <a:spcBef>
                <a:spcPts val="0"/>
              </a:spcBef>
              <a:spcAft>
                <a:spcPts val="1000"/>
              </a:spcAft>
              <a:buNone/>
            </a:pPr>
            <a:endParaRPr lang="en-US" sz="2000" dirty="0">
              <a:effectLst/>
              <a:latin typeface="Cambria" panose="02040503050406030204" pitchFamily="18" charset="0"/>
              <a:ea typeface="PMingLiU" panose="02020500000000000000" pitchFamily="18" charset="-120"/>
              <a:cs typeface="Times New Roman" panose="02020603050405020304" pitchFamily="18" charset="0"/>
            </a:endParaRPr>
          </a:p>
        </p:txBody>
      </p:sp>
      <p:grpSp>
        <p:nvGrpSpPr>
          <p:cNvPr id="9" name="Group 8">
            <a:extLst>
              <a:ext uri="{FF2B5EF4-FFF2-40B4-BE49-F238E27FC236}">
                <a16:creationId xmlns:a16="http://schemas.microsoft.com/office/drawing/2014/main" id="{5E0567EC-2515-D406-E96E-DD75CFD3DAEB}"/>
              </a:ext>
            </a:extLst>
          </p:cNvPr>
          <p:cNvGrpSpPr/>
          <p:nvPr/>
        </p:nvGrpSpPr>
        <p:grpSpPr>
          <a:xfrm>
            <a:off x="301336" y="932645"/>
            <a:ext cx="8826500" cy="4635988"/>
            <a:chOff x="393700" y="1126637"/>
            <a:chExt cx="8826500" cy="4635988"/>
          </a:xfrm>
        </p:grpSpPr>
        <p:pic>
          <p:nvPicPr>
            <p:cNvPr id="8" name="Picture 7">
              <a:extLst>
                <a:ext uri="{FF2B5EF4-FFF2-40B4-BE49-F238E27FC236}">
                  <a16:creationId xmlns:a16="http://schemas.microsoft.com/office/drawing/2014/main" id="{3C320DAA-E156-51B2-36FD-E946F05513A5}"/>
                </a:ext>
              </a:extLst>
            </p:cNvPr>
            <p:cNvPicPr>
              <a:picLocks noChangeAspect="1"/>
            </p:cNvPicPr>
            <p:nvPr/>
          </p:nvPicPr>
          <p:blipFill>
            <a:blip r:embed="rId4"/>
            <a:stretch>
              <a:fillRect/>
            </a:stretch>
          </p:blipFill>
          <p:spPr>
            <a:xfrm>
              <a:off x="947007" y="1126637"/>
              <a:ext cx="6982691" cy="2386767"/>
            </a:xfrm>
            <a:prstGeom prst="rect">
              <a:avLst/>
            </a:prstGeom>
          </p:spPr>
        </p:pic>
        <p:cxnSp>
          <p:nvCxnSpPr>
            <p:cNvPr id="4" name="Straight Connector 3">
              <a:extLst>
                <a:ext uri="{FF2B5EF4-FFF2-40B4-BE49-F238E27FC236}">
                  <a16:creationId xmlns:a16="http://schemas.microsoft.com/office/drawing/2014/main" id="{59600945-5BE3-FF19-1388-50100EC7C0DA}"/>
                </a:ext>
              </a:extLst>
            </p:cNvPr>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DDE83C64-AB2B-B869-8D3B-D9B04A6D45E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967" t="-1826" r="967" b="45034"/>
            <a:stretch/>
          </p:blipFill>
          <p:spPr bwMode="auto">
            <a:xfrm>
              <a:off x="3297383" y="2264574"/>
              <a:ext cx="5589588" cy="3412315"/>
            </a:xfrm>
            <a:prstGeom prst="rect">
              <a:avLst/>
            </a:prstGeom>
            <a:noFill/>
            <a:ln>
              <a:noFill/>
            </a:ln>
          </p:spPr>
        </p:pic>
      </p:grpSp>
      <p:sp>
        <p:nvSpPr>
          <p:cNvPr id="10" name="TextBox 9">
            <a:extLst>
              <a:ext uri="{FF2B5EF4-FFF2-40B4-BE49-F238E27FC236}">
                <a16:creationId xmlns:a16="http://schemas.microsoft.com/office/drawing/2014/main" id="{A611FAE3-51AD-843E-0279-0B79F63BBBF4}"/>
              </a:ext>
            </a:extLst>
          </p:cNvPr>
          <p:cNvSpPr txBox="1"/>
          <p:nvPr/>
        </p:nvSpPr>
        <p:spPr>
          <a:xfrm>
            <a:off x="644717" y="3721582"/>
            <a:ext cx="2311497" cy="1782196"/>
          </a:xfrm>
          <a:prstGeom prst="rect">
            <a:avLst/>
          </a:prstGeom>
          <a:noFill/>
        </p:spPr>
        <p:txBody>
          <a:bodyPr wrap="square" tIns="90000" bIns="90000" rtlCol="0">
            <a:spAutoFit/>
          </a:bodyPr>
          <a:lstStyle/>
          <a:p>
            <a:pPr algn="ctr"/>
            <a:r>
              <a:rPr lang="en-US" sz="1800" b="1" dirty="0">
                <a:latin typeface="Calibri" panose="020F0502020204030204" pitchFamily="34" charset="0"/>
                <a:ea typeface="Calibri" panose="020F0502020204030204" pitchFamily="34" charset="0"/>
                <a:cs typeface="Times New Roman" panose="02020603050405020304" pitchFamily="18" charset="0"/>
              </a:rPr>
              <a:t>This approach addresses about 10% of the issues identified during our initial evaluation.</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en-US" sz="1400" dirty="0"/>
          </a:p>
        </p:txBody>
      </p:sp>
    </p:spTree>
    <p:extLst>
      <p:ext uri="{BB962C8B-B14F-4D97-AF65-F5344CB8AC3E}">
        <p14:creationId xmlns:p14="http://schemas.microsoft.com/office/powerpoint/2010/main" val="1084546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AF7B8-C49F-5000-B4AF-2353B88A0A3C}"/>
              </a:ext>
            </a:extLst>
          </p:cNvPr>
          <p:cNvSpPr>
            <a:spLocks noGrp="1"/>
          </p:cNvSpPr>
          <p:nvPr>
            <p:ph type="title"/>
          </p:nvPr>
        </p:nvSpPr>
        <p:spPr>
          <a:xfrm>
            <a:off x="457200" y="318475"/>
            <a:ext cx="8233794" cy="512852"/>
          </a:xfrm>
        </p:spPr>
        <p:txBody>
          <a:bodyPr/>
          <a:lstStyle/>
          <a:p>
            <a:r>
              <a:rPr lang="en-US" sz="2400" dirty="0">
                <a:solidFill>
                  <a:schemeClr val="tx1"/>
                </a:solidFill>
              </a:rPr>
              <a:t>Action Item 2024-03 Conditions for MSG-4</a:t>
            </a:r>
          </a:p>
        </p:txBody>
      </p:sp>
      <p:cxnSp>
        <p:nvCxnSpPr>
          <p:cNvPr id="4" name="Straight Connector 3">
            <a:extLst>
              <a:ext uri="{FF2B5EF4-FFF2-40B4-BE49-F238E27FC236}">
                <a16:creationId xmlns:a16="http://schemas.microsoft.com/office/drawing/2014/main" id="{59600945-5BE3-FF19-1388-50100EC7C0DA}"/>
              </a:ext>
            </a:extLst>
          </p:cNvPr>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5" name="Picture 47" descr="Color Logo Horz with tag.jpg">
            <a:extLst>
              <a:ext uri="{FF2B5EF4-FFF2-40B4-BE49-F238E27FC236}">
                <a16:creationId xmlns:a16="http://schemas.microsoft.com/office/drawing/2014/main" id="{EADBABA2-0D6E-59B2-F09B-0BB34F13F20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2">
            <a:extLst>
              <a:ext uri="{FF2B5EF4-FFF2-40B4-BE49-F238E27FC236}">
                <a16:creationId xmlns:a16="http://schemas.microsoft.com/office/drawing/2014/main" id="{F5A1F4FC-C8F8-AAA5-BFD7-1D92E5BD936D}"/>
              </a:ext>
            </a:extLst>
          </p:cNvPr>
          <p:cNvSpPr txBox="1">
            <a:spLocks/>
          </p:cNvSpPr>
          <p:nvPr/>
        </p:nvSpPr>
        <p:spPr bwMode="auto">
          <a:xfrm>
            <a:off x="449605" y="1064314"/>
            <a:ext cx="8703578" cy="44637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indent="0">
              <a:lnSpc>
                <a:spcPct val="115000"/>
              </a:lnSpc>
              <a:spcBef>
                <a:spcPts val="0"/>
              </a:spcBef>
              <a:spcAft>
                <a:spcPts val="1000"/>
              </a:spcAft>
              <a:buNone/>
            </a:pPr>
            <a:r>
              <a:rPr lang="en-US" sz="2000" dirty="0">
                <a:effectLst/>
                <a:latin typeface="Calibri" panose="020F0502020204030204" pitchFamily="34" charset="0"/>
                <a:ea typeface="PMingLiU" panose="02020500000000000000" pitchFamily="18" charset="-120"/>
                <a:cs typeface="Times New Roman" panose="02020603050405020304" pitchFamily="18" charset="0"/>
              </a:rPr>
              <a:t>To complete the transition from MSG-3 to MSG-4, based on the following conditions:</a:t>
            </a:r>
            <a:endParaRPr lang="en-US" sz="2000" dirty="0">
              <a:effectLst/>
              <a:latin typeface="Cambria" panose="02040503050406030204" pitchFamily="18" charset="0"/>
              <a:ea typeface="PMingLiU" panose="02020500000000000000" pitchFamily="18" charset="-120"/>
              <a:cs typeface="Times New Roman" panose="02020603050405020304" pitchFamily="18" charset="0"/>
            </a:endParaRPr>
          </a:p>
          <a:p>
            <a:pPr marL="571500" lvl="1" indent="-457200">
              <a:lnSpc>
                <a:spcPct val="115000"/>
              </a:lnSpc>
              <a:spcBef>
                <a:spcPts val="0"/>
              </a:spcBef>
              <a:spcAft>
                <a:spcPts val="0"/>
              </a:spcAft>
              <a:buAutoNum type="arabicPeriod" startAt="2"/>
            </a:pPr>
            <a:r>
              <a:rPr lang="en-US" sz="2000" dirty="0">
                <a:effectLst/>
                <a:latin typeface="Calibri" panose="020F0502020204030204" pitchFamily="34" charset="0"/>
                <a:ea typeface="PMingLiU" panose="02020500000000000000" pitchFamily="18" charset="-120"/>
                <a:cs typeface="Times New Roman" panose="02020603050405020304" pitchFamily="18" charset="0"/>
              </a:rPr>
              <a:t>MPIG/RMPIG to clearly DEFINE what is MSG-4. (</a:t>
            </a:r>
            <a:r>
              <a:rPr lang="en-US" sz="2000" dirty="0" err="1">
                <a:effectLst/>
                <a:latin typeface="Calibri" panose="020F0502020204030204" pitchFamily="34" charset="0"/>
                <a:ea typeface="PMingLiU" panose="02020500000000000000" pitchFamily="18" charset="-120"/>
                <a:cs typeface="Times New Roman" panose="02020603050405020304" pitchFamily="18" charset="0"/>
              </a:rPr>
              <a:t>con’t</a:t>
            </a:r>
            <a:r>
              <a:rPr lang="en-US" sz="2000" dirty="0">
                <a:effectLst/>
                <a:latin typeface="Calibri" panose="020F0502020204030204" pitchFamily="34" charset="0"/>
                <a:ea typeface="PMingLiU" panose="02020500000000000000" pitchFamily="18" charset="-120"/>
                <a:cs typeface="Times New Roman" panose="02020603050405020304" pitchFamily="18" charset="0"/>
              </a:rPr>
              <a:t>)</a:t>
            </a:r>
          </a:p>
          <a:p>
            <a:pPr marL="1028700" lvl="2" indent="-457200">
              <a:lnSpc>
                <a:spcPct val="115000"/>
              </a:lnSpc>
              <a:spcBef>
                <a:spcPts val="0"/>
              </a:spcBef>
              <a:spcAft>
                <a:spcPts val="0"/>
              </a:spcAft>
            </a:pPr>
            <a:r>
              <a:rPr lang="en-US" sz="2000" dirty="0">
                <a:latin typeface="Calibri" panose="020F0502020204030204" pitchFamily="34" charset="0"/>
                <a:ea typeface="PMingLiU" panose="02020500000000000000" pitchFamily="18" charset="-120"/>
                <a:cs typeface="Times New Roman" panose="02020603050405020304" pitchFamily="18" charset="0"/>
              </a:rPr>
              <a:t>As we build the details of the analysis for each subject area (Sys, Str, etc..)we expect to incorporate the existing processes with improved process flows and updates to account for the use of new materials and technology in aircraft design. </a:t>
            </a:r>
          </a:p>
          <a:p>
            <a:pPr marL="1028700" lvl="2" indent="-457200">
              <a:lnSpc>
                <a:spcPct val="115000"/>
              </a:lnSpc>
              <a:spcBef>
                <a:spcPts val="0"/>
              </a:spcBef>
              <a:spcAft>
                <a:spcPts val="0"/>
              </a:spcAft>
            </a:pPr>
            <a:r>
              <a:rPr lang="en-US" sz="2000" dirty="0">
                <a:latin typeface="Calibri" panose="020F0502020204030204" pitchFamily="34" charset="0"/>
                <a:ea typeface="PMingLiU" panose="02020500000000000000" pitchFamily="18" charset="-120"/>
                <a:cs typeface="Times New Roman" panose="02020603050405020304" pitchFamily="18" charset="0"/>
              </a:rPr>
              <a:t>The Methodology for each area of analysis will be developed with a detailed description of the process to be followed. As this is developed the MSG-4 WG will provide recommendations to the IMRBPB for policy updates to the IMPS. </a:t>
            </a:r>
          </a:p>
          <a:p>
            <a:pPr marL="1028700" lvl="2" indent="-457200">
              <a:lnSpc>
                <a:spcPct val="115000"/>
              </a:lnSpc>
              <a:spcBef>
                <a:spcPts val="0"/>
              </a:spcBef>
              <a:spcAft>
                <a:spcPts val="0"/>
              </a:spcAft>
            </a:pPr>
            <a:r>
              <a:rPr lang="en-US" sz="2000" dirty="0">
                <a:latin typeface="Calibri" panose="020F0502020204030204" pitchFamily="34" charset="0"/>
                <a:ea typeface="PMingLiU" panose="02020500000000000000" pitchFamily="18" charset="-120"/>
                <a:cs typeface="Times New Roman" panose="02020603050405020304" pitchFamily="18" charset="0"/>
              </a:rPr>
              <a:t>At the end of the analysis, we expect to include a process for task consolidation.</a:t>
            </a:r>
          </a:p>
          <a:p>
            <a:pPr marL="571500" lvl="2" indent="0">
              <a:lnSpc>
                <a:spcPct val="115000"/>
              </a:lnSpc>
              <a:spcBef>
                <a:spcPts val="0"/>
              </a:spcBef>
              <a:spcAft>
                <a:spcPts val="0"/>
              </a:spcAft>
              <a:buNone/>
            </a:pPr>
            <a:endParaRPr lang="en-US" sz="2000" dirty="0">
              <a:latin typeface="Calibri" panose="020F0502020204030204" pitchFamily="34" charset="0"/>
              <a:ea typeface="PMingLiU" panose="02020500000000000000" pitchFamily="18" charset="-120"/>
              <a:cs typeface="Times New Roman" panose="02020603050405020304" pitchFamily="18" charset="0"/>
            </a:endParaRPr>
          </a:p>
        </p:txBody>
      </p:sp>
    </p:spTree>
    <p:extLst>
      <p:ext uri="{BB962C8B-B14F-4D97-AF65-F5344CB8AC3E}">
        <p14:creationId xmlns:p14="http://schemas.microsoft.com/office/powerpoint/2010/main" val="2130153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AF7B8-C49F-5000-B4AF-2353B88A0A3C}"/>
              </a:ext>
            </a:extLst>
          </p:cNvPr>
          <p:cNvSpPr>
            <a:spLocks noGrp="1"/>
          </p:cNvSpPr>
          <p:nvPr>
            <p:ph type="title"/>
          </p:nvPr>
        </p:nvSpPr>
        <p:spPr>
          <a:xfrm>
            <a:off x="457200" y="318475"/>
            <a:ext cx="8233794" cy="512852"/>
          </a:xfrm>
        </p:spPr>
        <p:txBody>
          <a:bodyPr/>
          <a:lstStyle/>
          <a:p>
            <a:r>
              <a:rPr lang="en-US" sz="2400" dirty="0">
                <a:solidFill>
                  <a:schemeClr val="tx1"/>
                </a:solidFill>
              </a:rPr>
              <a:t>Action Item 2024-03 Conditions for MSG-4</a:t>
            </a:r>
          </a:p>
        </p:txBody>
      </p:sp>
      <p:cxnSp>
        <p:nvCxnSpPr>
          <p:cNvPr id="4" name="Straight Connector 3">
            <a:extLst>
              <a:ext uri="{FF2B5EF4-FFF2-40B4-BE49-F238E27FC236}">
                <a16:creationId xmlns:a16="http://schemas.microsoft.com/office/drawing/2014/main" id="{59600945-5BE3-FF19-1388-50100EC7C0DA}"/>
              </a:ext>
            </a:extLst>
          </p:cNvPr>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5" name="Picture 47" descr="Color Logo Horz with tag.jpg">
            <a:extLst>
              <a:ext uri="{FF2B5EF4-FFF2-40B4-BE49-F238E27FC236}">
                <a16:creationId xmlns:a16="http://schemas.microsoft.com/office/drawing/2014/main" id="{EADBABA2-0D6E-59B2-F09B-0BB34F13F20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2">
            <a:extLst>
              <a:ext uri="{FF2B5EF4-FFF2-40B4-BE49-F238E27FC236}">
                <a16:creationId xmlns:a16="http://schemas.microsoft.com/office/drawing/2014/main" id="{F5A1F4FC-C8F8-AAA5-BFD7-1D92E5BD936D}"/>
              </a:ext>
            </a:extLst>
          </p:cNvPr>
          <p:cNvSpPr txBox="1">
            <a:spLocks/>
          </p:cNvSpPr>
          <p:nvPr/>
        </p:nvSpPr>
        <p:spPr bwMode="auto">
          <a:xfrm>
            <a:off x="592132" y="1402069"/>
            <a:ext cx="8703578" cy="430894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indent="0">
              <a:lnSpc>
                <a:spcPct val="115000"/>
              </a:lnSpc>
              <a:spcBef>
                <a:spcPts val="0"/>
              </a:spcBef>
              <a:spcAft>
                <a:spcPts val="1000"/>
              </a:spcAft>
              <a:buNone/>
            </a:pPr>
            <a:endParaRPr lang="en-US" sz="2000" dirty="0">
              <a:effectLst/>
              <a:latin typeface="Cambria" panose="02040503050406030204" pitchFamily="18" charset="0"/>
              <a:ea typeface="PMingLiU" panose="02020500000000000000" pitchFamily="18" charset="-120"/>
              <a:cs typeface="Times New Roman" panose="02020603050405020304" pitchFamily="18" charset="0"/>
            </a:endParaRPr>
          </a:p>
        </p:txBody>
      </p:sp>
      <p:sp>
        <p:nvSpPr>
          <p:cNvPr id="16" name="TextBox 15">
            <a:extLst>
              <a:ext uri="{FF2B5EF4-FFF2-40B4-BE49-F238E27FC236}">
                <a16:creationId xmlns:a16="http://schemas.microsoft.com/office/drawing/2014/main" id="{538C2192-30AB-943F-15DD-704CA9DA07FF}"/>
              </a:ext>
            </a:extLst>
          </p:cNvPr>
          <p:cNvSpPr txBox="1"/>
          <p:nvPr/>
        </p:nvSpPr>
        <p:spPr>
          <a:xfrm>
            <a:off x="5610874" y="4115503"/>
            <a:ext cx="3541890" cy="1289753"/>
          </a:xfrm>
          <a:prstGeom prst="rect">
            <a:avLst/>
          </a:prstGeom>
          <a:noFill/>
        </p:spPr>
        <p:txBody>
          <a:bodyPr wrap="square" tIns="90000" bIns="90000" rtlCol="0">
            <a:spAutoFit/>
          </a:bodyPr>
          <a:lstStyle/>
          <a:p>
            <a:pPr algn="ctr"/>
            <a:r>
              <a:rPr lang="en-US" sz="1800" b="1" dirty="0"/>
              <a:t>Remaining issues to be addressed within the Methodology or Consolidation sections of the Analysis</a:t>
            </a:r>
          </a:p>
        </p:txBody>
      </p:sp>
      <p:pic>
        <p:nvPicPr>
          <p:cNvPr id="8" name="Picture 7">
            <a:extLst>
              <a:ext uri="{FF2B5EF4-FFF2-40B4-BE49-F238E27FC236}">
                <a16:creationId xmlns:a16="http://schemas.microsoft.com/office/drawing/2014/main" id="{9A82D268-9D9A-D0B5-F788-16A8AB9B2087}"/>
              </a:ext>
            </a:extLst>
          </p:cNvPr>
          <p:cNvPicPr>
            <a:picLocks noChangeAspect="1"/>
          </p:cNvPicPr>
          <p:nvPr/>
        </p:nvPicPr>
        <p:blipFill>
          <a:blip r:embed="rId4"/>
          <a:stretch>
            <a:fillRect/>
          </a:stretch>
        </p:blipFill>
        <p:spPr>
          <a:xfrm>
            <a:off x="4006800" y="1086223"/>
            <a:ext cx="4250582" cy="2612653"/>
          </a:xfrm>
          <a:prstGeom prst="rect">
            <a:avLst/>
          </a:prstGeom>
        </p:spPr>
      </p:pic>
      <p:pic>
        <p:nvPicPr>
          <p:cNvPr id="11" name="Picture 10">
            <a:extLst>
              <a:ext uri="{FF2B5EF4-FFF2-40B4-BE49-F238E27FC236}">
                <a16:creationId xmlns:a16="http://schemas.microsoft.com/office/drawing/2014/main" id="{E25F4588-B016-868E-A283-6BDF91F30756}"/>
              </a:ext>
            </a:extLst>
          </p:cNvPr>
          <p:cNvPicPr>
            <a:picLocks noChangeAspect="1"/>
          </p:cNvPicPr>
          <p:nvPr/>
        </p:nvPicPr>
        <p:blipFill rotWithShape="1">
          <a:blip r:embed="rId5"/>
          <a:srcRect r="37234"/>
          <a:stretch/>
        </p:blipFill>
        <p:spPr>
          <a:xfrm>
            <a:off x="457200" y="3069804"/>
            <a:ext cx="5179853" cy="2612653"/>
          </a:xfrm>
          <a:prstGeom prst="rect">
            <a:avLst/>
          </a:prstGeom>
        </p:spPr>
      </p:pic>
      <p:pic>
        <p:nvPicPr>
          <p:cNvPr id="15" name="Picture 14">
            <a:extLst>
              <a:ext uri="{FF2B5EF4-FFF2-40B4-BE49-F238E27FC236}">
                <a16:creationId xmlns:a16="http://schemas.microsoft.com/office/drawing/2014/main" id="{0264249B-7E64-2252-FCBD-409DECC38931}"/>
              </a:ext>
            </a:extLst>
          </p:cNvPr>
          <p:cNvPicPr>
            <a:picLocks noChangeAspect="1"/>
          </p:cNvPicPr>
          <p:nvPr/>
        </p:nvPicPr>
        <p:blipFill>
          <a:blip r:embed="rId6"/>
          <a:stretch>
            <a:fillRect/>
          </a:stretch>
        </p:blipFill>
        <p:spPr>
          <a:xfrm>
            <a:off x="1069762" y="988489"/>
            <a:ext cx="2030418" cy="2612653"/>
          </a:xfrm>
          <a:prstGeom prst="rect">
            <a:avLst/>
          </a:prstGeom>
        </p:spPr>
      </p:pic>
    </p:spTree>
    <p:extLst>
      <p:ext uri="{BB962C8B-B14F-4D97-AF65-F5344CB8AC3E}">
        <p14:creationId xmlns:p14="http://schemas.microsoft.com/office/powerpoint/2010/main" val="2986329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AF7B8-C49F-5000-B4AF-2353B88A0A3C}"/>
              </a:ext>
            </a:extLst>
          </p:cNvPr>
          <p:cNvSpPr>
            <a:spLocks noGrp="1"/>
          </p:cNvSpPr>
          <p:nvPr>
            <p:ph type="title"/>
          </p:nvPr>
        </p:nvSpPr>
        <p:spPr>
          <a:xfrm>
            <a:off x="457200" y="318475"/>
            <a:ext cx="8233794" cy="512852"/>
          </a:xfrm>
        </p:spPr>
        <p:txBody>
          <a:bodyPr/>
          <a:lstStyle/>
          <a:p>
            <a:r>
              <a:rPr lang="en-US" sz="2400" dirty="0">
                <a:solidFill>
                  <a:schemeClr val="tx1"/>
                </a:solidFill>
              </a:rPr>
              <a:t>Action Item 2024-03 Conditions for MSG-4</a:t>
            </a:r>
          </a:p>
        </p:txBody>
      </p:sp>
      <p:cxnSp>
        <p:nvCxnSpPr>
          <p:cNvPr id="4" name="Straight Connector 3">
            <a:extLst>
              <a:ext uri="{FF2B5EF4-FFF2-40B4-BE49-F238E27FC236}">
                <a16:creationId xmlns:a16="http://schemas.microsoft.com/office/drawing/2014/main" id="{59600945-5BE3-FF19-1388-50100EC7C0DA}"/>
              </a:ext>
            </a:extLst>
          </p:cNvPr>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5" name="Picture 47" descr="Color Logo Horz with tag.jpg">
            <a:extLst>
              <a:ext uri="{FF2B5EF4-FFF2-40B4-BE49-F238E27FC236}">
                <a16:creationId xmlns:a16="http://schemas.microsoft.com/office/drawing/2014/main" id="{EADBABA2-0D6E-59B2-F09B-0BB34F13F20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2">
            <a:extLst>
              <a:ext uri="{FF2B5EF4-FFF2-40B4-BE49-F238E27FC236}">
                <a16:creationId xmlns:a16="http://schemas.microsoft.com/office/drawing/2014/main" id="{F5A1F4FC-C8F8-AAA5-BFD7-1D92E5BD936D}"/>
              </a:ext>
            </a:extLst>
          </p:cNvPr>
          <p:cNvSpPr txBox="1">
            <a:spLocks/>
          </p:cNvSpPr>
          <p:nvPr/>
        </p:nvSpPr>
        <p:spPr bwMode="auto">
          <a:xfrm>
            <a:off x="457200" y="1560176"/>
            <a:ext cx="8703578" cy="40381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indent="0">
              <a:lnSpc>
                <a:spcPct val="115000"/>
              </a:lnSpc>
              <a:spcBef>
                <a:spcPts val="0"/>
              </a:spcBef>
              <a:spcAft>
                <a:spcPts val="1000"/>
              </a:spcAft>
              <a:buNone/>
            </a:pPr>
            <a:r>
              <a:rPr lang="en-US" sz="2000" dirty="0">
                <a:effectLst/>
                <a:latin typeface="Calibri" panose="020F0502020204030204" pitchFamily="34" charset="0"/>
                <a:ea typeface="PMingLiU" panose="02020500000000000000" pitchFamily="18" charset="-120"/>
                <a:cs typeface="Times New Roman" panose="02020603050405020304" pitchFamily="18" charset="0"/>
              </a:rPr>
              <a:t>To complete the transition from MSG-3 to MSG-4, based on the following conditions:</a:t>
            </a:r>
            <a:endParaRPr lang="en-US" sz="2000" dirty="0">
              <a:effectLst/>
              <a:latin typeface="Cambria" panose="02040503050406030204" pitchFamily="18" charset="0"/>
              <a:ea typeface="PMingLiU" panose="02020500000000000000" pitchFamily="18" charset="-120"/>
              <a:cs typeface="Times New Roman" panose="02020603050405020304" pitchFamily="18" charset="0"/>
            </a:endParaRPr>
          </a:p>
          <a:p>
            <a:pPr marL="571500" lvl="1" indent="-457200">
              <a:lnSpc>
                <a:spcPct val="115000"/>
              </a:lnSpc>
              <a:spcBef>
                <a:spcPts val="0"/>
              </a:spcBef>
              <a:spcAft>
                <a:spcPts val="0"/>
              </a:spcAft>
              <a:buAutoNum type="arabicPeriod" startAt="3"/>
            </a:pPr>
            <a:r>
              <a:rPr lang="en-US" sz="2000" dirty="0">
                <a:effectLst/>
                <a:latin typeface="Calibri" panose="020F0502020204030204" pitchFamily="34" charset="0"/>
                <a:ea typeface="PMingLiU" panose="02020500000000000000" pitchFamily="18" charset="-120"/>
                <a:cs typeface="Times New Roman" panose="02020603050405020304" pitchFamily="18" charset="0"/>
              </a:rPr>
              <a:t>To assess the impact on existing fleets whose MRBR are based on MSG-3.</a:t>
            </a:r>
          </a:p>
          <a:p>
            <a:pPr lvl="2" indent="-342900">
              <a:lnSpc>
                <a:spcPct val="115000"/>
              </a:lnSpc>
              <a:spcBef>
                <a:spcPts val="0"/>
              </a:spcBef>
              <a:spcAft>
                <a:spcPts val="0"/>
              </a:spcAft>
            </a:pPr>
            <a:r>
              <a:rPr lang="en-US" sz="2000" dirty="0">
                <a:latin typeface="Calibri" panose="020F0502020204030204" pitchFamily="34" charset="0"/>
                <a:ea typeface="PMingLiU" panose="02020500000000000000" pitchFamily="18" charset="-120"/>
                <a:cs typeface="Times New Roman" panose="02020603050405020304" pitchFamily="18" charset="0"/>
              </a:rPr>
              <a:t>This assessment will need to be accomplished after the MSG-4 process is fully defined.</a:t>
            </a:r>
            <a:endParaRPr lang="en-US" sz="2000" dirty="0">
              <a:effectLst/>
              <a:latin typeface="Calibri" panose="020F0502020204030204" pitchFamily="34" charset="0"/>
              <a:ea typeface="PMingLiU" panose="02020500000000000000" pitchFamily="18" charset="-120"/>
              <a:cs typeface="Times New Roman" panose="02020603050405020304" pitchFamily="18" charset="0"/>
            </a:endParaRPr>
          </a:p>
          <a:p>
            <a:pPr marL="571500" lvl="1" indent="-457200">
              <a:lnSpc>
                <a:spcPct val="115000"/>
              </a:lnSpc>
              <a:spcBef>
                <a:spcPts val="0"/>
              </a:spcBef>
              <a:spcAft>
                <a:spcPts val="0"/>
              </a:spcAft>
              <a:buFont typeface="Lucida Grande"/>
              <a:buAutoNum type="arabicPeriod" startAt="3"/>
            </a:pPr>
            <a:r>
              <a:rPr lang="en-US" sz="2000" dirty="0">
                <a:latin typeface="Calibri" panose="020F0502020204030204" pitchFamily="34" charset="0"/>
                <a:ea typeface="PMingLiU" panose="02020500000000000000" pitchFamily="18" charset="-120"/>
                <a:cs typeface="Times New Roman" panose="02020603050405020304" pitchFamily="18" charset="0"/>
              </a:rPr>
              <a:t>To </a:t>
            </a:r>
            <a:r>
              <a:rPr lang="en-US" sz="2000" dirty="0">
                <a:effectLst/>
                <a:latin typeface="Calibri" panose="020F0502020204030204" pitchFamily="34" charset="0"/>
                <a:ea typeface="PMingLiU" panose="02020500000000000000" pitchFamily="18" charset="-120"/>
                <a:cs typeface="Times New Roman" panose="02020603050405020304" pitchFamily="18" charset="0"/>
              </a:rPr>
              <a:t>perform a risk assessment for the transition.</a:t>
            </a:r>
          </a:p>
          <a:p>
            <a:pPr marL="1028700" lvl="2" indent="-457200">
              <a:lnSpc>
                <a:spcPct val="115000"/>
              </a:lnSpc>
              <a:spcBef>
                <a:spcPts val="0"/>
              </a:spcBef>
              <a:spcAft>
                <a:spcPts val="0"/>
              </a:spcAft>
            </a:pPr>
            <a:r>
              <a:rPr lang="en-US" sz="2000" dirty="0">
                <a:latin typeface="Calibri" panose="020F0502020204030204" pitchFamily="34" charset="0"/>
                <a:ea typeface="PMingLiU" panose="02020500000000000000" pitchFamily="18" charset="-120"/>
                <a:cs typeface="Times New Roman" panose="02020603050405020304" pitchFamily="18" charset="0"/>
              </a:rPr>
              <a:t>This assessment will need to be accomplished after the MSG-4 process is fully defined.</a:t>
            </a:r>
            <a:endParaRPr lang="en-US" sz="2000" dirty="0">
              <a:effectLst/>
              <a:latin typeface="Calibri" panose="020F0502020204030204" pitchFamily="34" charset="0"/>
              <a:ea typeface="PMingLiU" panose="02020500000000000000" pitchFamily="18" charset="-120"/>
              <a:cs typeface="Times New Roman" panose="02020603050405020304" pitchFamily="18" charset="0"/>
            </a:endParaRPr>
          </a:p>
          <a:p>
            <a:pPr marL="571500" lvl="1" indent="-457200">
              <a:lnSpc>
                <a:spcPct val="115000"/>
              </a:lnSpc>
              <a:spcBef>
                <a:spcPts val="0"/>
              </a:spcBef>
              <a:spcAft>
                <a:spcPts val="0"/>
              </a:spcAft>
              <a:buFont typeface="Lucida Grande"/>
              <a:buAutoNum type="arabicPeriod" startAt="3"/>
            </a:pPr>
            <a:endParaRPr lang="en-US" sz="2000" dirty="0">
              <a:latin typeface="Cambria" panose="02040503050406030204" pitchFamily="18" charset="0"/>
              <a:ea typeface="PMingLiU" panose="02020500000000000000" pitchFamily="18" charset="-120"/>
              <a:cs typeface="Times New Roman" panose="02020603050405020304" pitchFamily="18" charset="0"/>
            </a:endParaRPr>
          </a:p>
          <a:p>
            <a:pPr marL="114300" lvl="1" indent="0">
              <a:lnSpc>
                <a:spcPct val="115000"/>
              </a:lnSpc>
              <a:spcBef>
                <a:spcPts val="0"/>
              </a:spcBef>
              <a:spcAft>
                <a:spcPts val="0"/>
              </a:spcAft>
              <a:buNone/>
            </a:pPr>
            <a:endParaRPr lang="en-US" sz="2000" dirty="0">
              <a:effectLst/>
              <a:latin typeface="Cambria" panose="02040503050406030204" pitchFamily="18" charset="0"/>
              <a:ea typeface="PMingLiU" panose="02020500000000000000" pitchFamily="18" charset="-120"/>
              <a:cs typeface="Times New Roman" panose="02020603050405020304" pitchFamily="18" charset="0"/>
            </a:endParaRPr>
          </a:p>
          <a:p>
            <a:pPr marL="114300" lvl="1" indent="0">
              <a:lnSpc>
                <a:spcPct val="115000"/>
              </a:lnSpc>
              <a:spcBef>
                <a:spcPts val="0"/>
              </a:spcBef>
              <a:spcAft>
                <a:spcPts val="1000"/>
              </a:spcAft>
              <a:buNone/>
            </a:pPr>
            <a:endParaRPr lang="en-US" sz="2000" dirty="0">
              <a:effectLst/>
              <a:latin typeface="Calibri" panose="020F0502020204030204" pitchFamily="34" charset="0"/>
              <a:ea typeface="PMingLiU" panose="02020500000000000000" pitchFamily="18" charset="-120"/>
              <a:cs typeface="Times New Roman" panose="02020603050405020304" pitchFamily="18" charset="0"/>
            </a:endParaRPr>
          </a:p>
        </p:txBody>
      </p:sp>
    </p:spTree>
    <p:extLst>
      <p:ext uri="{BB962C8B-B14F-4D97-AF65-F5344CB8AC3E}">
        <p14:creationId xmlns:p14="http://schemas.microsoft.com/office/powerpoint/2010/main" val="2989461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AF7B8-C49F-5000-B4AF-2353B88A0A3C}"/>
              </a:ext>
            </a:extLst>
          </p:cNvPr>
          <p:cNvSpPr>
            <a:spLocks noGrp="1"/>
          </p:cNvSpPr>
          <p:nvPr>
            <p:ph type="title"/>
          </p:nvPr>
        </p:nvSpPr>
        <p:spPr>
          <a:xfrm>
            <a:off x="457200" y="318475"/>
            <a:ext cx="8233794" cy="512852"/>
          </a:xfrm>
        </p:spPr>
        <p:txBody>
          <a:bodyPr/>
          <a:lstStyle/>
          <a:p>
            <a:r>
              <a:rPr lang="en-US" sz="2400" dirty="0">
                <a:solidFill>
                  <a:schemeClr val="tx1"/>
                </a:solidFill>
              </a:rPr>
              <a:t>Action Item 2024-03 Conditions for MSG-4</a:t>
            </a:r>
          </a:p>
        </p:txBody>
      </p:sp>
      <p:cxnSp>
        <p:nvCxnSpPr>
          <p:cNvPr id="4" name="Straight Connector 3">
            <a:extLst>
              <a:ext uri="{FF2B5EF4-FFF2-40B4-BE49-F238E27FC236}">
                <a16:creationId xmlns:a16="http://schemas.microsoft.com/office/drawing/2014/main" id="{59600945-5BE3-FF19-1388-50100EC7C0DA}"/>
              </a:ext>
            </a:extLst>
          </p:cNvPr>
          <p:cNvCxnSpPr/>
          <p:nvPr/>
        </p:nvCxnSpPr>
        <p:spPr>
          <a:xfrm>
            <a:off x="486907" y="5923937"/>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5" name="Picture 47" descr="Color Logo Horz with tag.jpg">
            <a:extLst>
              <a:ext uri="{FF2B5EF4-FFF2-40B4-BE49-F238E27FC236}">
                <a16:creationId xmlns:a16="http://schemas.microsoft.com/office/drawing/2014/main" id="{EADBABA2-0D6E-59B2-F09B-0BB34F13F20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5744" y="6101639"/>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2">
            <a:extLst>
              <a:ext uri="{FF2B5EF4-FFF2-40B4-BE49-F238E27FC236}">
                <a16:creationId xmlns:a16="http://schemas.microsoft.com/office/drawing/2014/main" id="{F5A1F4FC-C8F8-AAA5-BFD7-1D92E5BD936D}"/>
              </a:ext>
            </a:extLst>
          </p:cNvPr>
          <p:cNvSpPr txBox="1">
            <a:spLocks/>
          </p:cNvSpPr>
          <p:nvPr/>
        </p:nvSpPr>
        <p:spPr bwMode="auto">
          <a:xfrm>
            <a:off x="449605" y="898093"/>
            <a:ext cx="8703578" cy="496818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indent="0">
              <a:lnSpc>
                <a:spcPct val="115000"/>
              </a:lnSpc>
              <a:spcBef>
                <a:spcPts val="0"/>
              </a:spcBef>
              <a:spcAft>
                <a:spcPts val="1000"/>
              </a:spcAft>
              <a:buNone/>
            </a:pPr>
            <a:r>
              <a:rPr lang="en-US" sz="2000" dirty="0">
                <a:effectLst/>
                <a:latin typeface="Calibri" panose="020F0502020204030204" pitchFamily="34" charset="0"/>
                <a:ea typeface="PMingLiU" panose="02020500000000000000" pitchFamily="18" charset="-120"/>
                <a:cs typeface="Times New Roman" panose="02020603050405020304" pitchFamily="18" charset="0"/>
              </a:rPr>
              <a:t>To complete the transition from MSG-3 to MSG-4, based on the following conditions:</a:t>
            </a:r>
            <a:endParaRPr lang="en-US" sz="2000" dirty="0">
              <a:effectLst/>
              <a:latin typeface="Cambria" panose="02040503050406030204" pitchFamily="18" charset="0"/>
              <a:ea typeface="PMingLiU" panose="02020500000000000000" pitchFamily="18" charset="-120"/>
              <a:cs typeface="Times New Roman" panose="02020603050405020304" pitchFamily="18" charset="0"/>
            </a:endParaRPr>
          </a:p>
          <a:p>
            <a:pPr marL="571500" lvl="1" indent="-457200">
              <a:lnSpc>
                <a:spcPct val="115000"/>
              </a:lnSpc>
              <a:spcBef>
                <a:spcPts val="0"/>
              </a:spcBef>
              <a:spcAft>
                <a:spcPts val="0"/>
              </a:spcAft>
              <a:buFont typeface="+mj-lt"/>
              <a:buAutoNum type="arabicPeriod" startAt="5"/>
            </a:pPr>
            <a:r>
              <a:rPr lang="en-US" sz="2000" dirty="0">
                <a:effectLst/>
                <a:latin typeface="Calibri" panose="020F0502020204030204" pitchFamily="34" charset="0"/>
                <a:ea typeface="PMingLiU" panose="02020500000000000000" pitchFamily="18" charset="-120"/>
              </a:rPr>
              <a:t>To represent the timeline/roadmap for implementation, maybe open-ended  with milestones set in-between.</a:t>
            </a:r>
            <a:endParaRPr lang="en-US" sz="2000" dirty="0"/>
          </a:p>
          <a:p>
            <a:pPr marL="114300" lvl="1" indent="0">
              <a:lnSpc>
                <a:spcPct val="115000"/>
              </a:lnSpc>
              <a:spcBef>
                <a:spcPts val="0"/>
              </a:spcBef>
              <a:spcAft>
                <a:spcPts val="0"/>
              </a:spcAft>
              <a:buNone/>
            </a:pPr>
            <a:endParaRPr lang="en-US" sz="2000" dirty="0">
              <a:effectLst/>
              <a:latin typeface="Cambria" panose="02040503050406030204" pitchFamily="18" charset="0"/>
              <a:ea typeface="PMingLiU" panose="02020500000000000000" pitchFamily="18" charset="-120"/>
              <a:cs typeface="Times New Roman" panose="02020603050405020304" pitchFamily="18" charset="0"/>
            </a:endParaRPr>
          </a:p>
          <a:p>
            <a:pPr marL="114300" lvl="1" indent="0">
              <a:lnSpc>
                <a:spcPct val="115000"/>
              </a:lnSpc>
              <a:spcBef>
                <a:spcPts val="0"/>
              </a:spcBef>
              <a:spcAft>
                <a:spcPts val="1000"/>
              </a:spcAft>
              <a:buNone/>
            </a:pPr>
            <a:endParaRPr lang="en-US" sz="2000" dirty="0">
              <a:effectLst/>
              <a:latin typeface="Calibri" panose="020F0502020204030204" pitchFamily="34" charset="0"/>
              <a:ea typeface="PMingLiU" panose="02020500000000000000" pitchFamily="18" charset="-120"/>
              <a:cs typeface="Times New Roman" panose="02020603050405020304" pitchFamily="18" charset="0"/>
            </a:endParaRPr>
          </a:p>
        </p:txBody>
      </p:sp>
      <p:sp>
        <p:nvSpPr>
          <p:cNvPr id="3" name="Text Placeholder 2">
            <a:extLst>
              <a:ext uri="{FF2B5EF4-FFF2-40B4-BE49-F238E27FC236}">
                <a16:creationId xmlns:a16="http://schemas.microsoft.com/office/drawing/2014/main" id="{C12B6751-0984-E10D-D5B3-E495985EEB11}"/>
              </a:ext>
            </a:extLst>
          </p:cNvPr>
          <p:cNvSpPr>
            <a:spLocks noGrp="1"/>
          </p:cNvSpPr>
          <p:nvPr>
            <p:ph type="body" sz="quarter" idx="13"/>
          </p:nvPr>
        </p:nvSpPr>
        <p:spPr>
          <a:xfrm>
            <a:off x="374993" y="2464482"/>
            <a:ext cx="8690400" cy="4038132"/>
          </a:xfrm>
        </p:spPr>
        <p:txBody>
          <a:bodyPr/>
          <a:lstStyle/>
          <a:p>
            <a:r>
              <a:rPr lang="en-US" dirty="0"/>
              <a:t>2022-2025</a:t>
            </a:r>
          </a:p>
          <a:p>
            <a:pPr marL="0" indent="0">
              <a:buNone/>
            </a:pPr>
            <a:endParaRPr lang="en-US" dirty="0"/>
          </a:p>
          <a:p>
            <a:endParaRPr lang="en-US" dirty="0"/>
          </a:p>
          <a:p>
            <a:endParaRPr lang="en-US" dirty="0"/>
          </a:p>
          <a:p>
            <a:endParaRPr lang="en-US" dirty="0"/>
          </a:p>
          <a:p>
            <a:endParaRPr lang="en-US" dirty="0"/>
          </a:p>
          <a:p>
            <a:endParaRPr lang="en-US" dirty="0"/>
          </a:p>
          <a:p>
            <a:r>
              <a:rPr lang="en-US" dirty="0"/>
              <a:t>2026-2029</a:t>
            </a:r>
          </a:p>
        </p:txBody>
      </p:sp>
      <p:cxnSp>
        <p:nvCxnSpPr>
          <p:cNvPr id="6" name="Straight Connector 5">
            <a:extLst>
              <a:ext uri="{FF2B5EF4-FFF2-40B4-BE49-F238E27FC236}">
                <a16:creationId xmlns:a16="http://schemas.microsoft.com/office/drawing/2014/main" id="{83150486-AF1A-6C21-1B3A-DB853DA7577C}"/>
              </a:ext>
            </a:extLst>
          </p:cNvPr>
          <p:cNvCxnSpPr/>
          <p:nvPr/>
        </p:nvCxnSpPr>
        <p:spPr>
          <a:xfrm>
            <a:off x="705722" y="5190628"/>
            <a:ext cx="8353888"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3746324-A0CB-0D00-B620-409A4E4F7816}"/>
              </a:ext>
            </a:extLst>
          </p:cNvPr>
          <p:cNvCxnSpPr/>
          <p:nvPr/>
        </p:nvCxnSpPr>
        <p:spPr>
          <a:xfrm flipV="1">
            <a:off x="8496542" y="2980485"/>
            <a:ext cx="0" cy="38174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F5B4259-0116-3361-1480-38B437511F9B}"/>
              </a:ext>
            </a:extLst>
          </p:cNvPr>
          <p:cNvCxnSpPr>
            <a:cxnSpLocks/>
          </p:cNvCxnSpPr>
          <p:nvPr/>
        </p:nvCxnSpPr>
        <p:spPr>
          <a:xfrm flipV="1">
            <a:off x="8472093" y="5266898"/>
            <a:ext cx="0" cy="21127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77CAB77-D084-7363-7A2C-C9FE69A8C687}"/>
              </a:ext>
            </a:extLst>
          </p:cNvPr>
          <p:cNvCxnSpPr>
            <a:cxnSpLocks/>
          </p:cNvCxnSpPr>
          <p:nvPr/>
        </p:nvCxnSpPr>
        <p:spPr>
          <a:xfrm flipV="1">
            <a:off x="6206836" y="5217466"/>
            <a:ext cx="0" cy="196332"/>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0717A40-D132-B753-0DF4-2C14B0DD618D}"/>
              </a:ext>
            </a:extLst>
          </p:cNvPr>
          <p:cNvCxnSpPr>
            <a:cxnSpLocks/>
          </p:cNvCxnSpPr>
          <p:nvPr/>
        </p:nvCxnSpPr>
        <p:spPr>
          <a:xfrm flipV="1">
            <a:off x="4315262" y="5221453"/>
            <a:ext cx="0" cy="229951"/>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9E20EA5-2B73-18C7-4CC9-C3AF08520581}"/>
              </a:ext>
            </a:extLst>
          </p:cNvPr>
          <p:cNvCxnSpPr>
            <a:cxnSpLocks/>
          </p:cNvCxnSpPr>
          <p:nvPr/>
        </p:nvCxnSpPr>
        <p:spPr>
          <a:xfrm flipV="1">
            <a:off x="1092675" y="5221221"/>
            <a:ext cx="0" cy="230417"/>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C608018-18F7-B4DB-A610-CD7F8C40890C}"/>
              </a:ext>
            </a:extLst>
          </p:cNvPr>
          <p:cNvCxnSpPr>
            <a:cxnSpLocks/>
          </p:cNvCxnSpPr>
          <p:nvPr/>
        </p:nvCxnSpPr>
        <p:spPr>
          <a:xfrm flipV="1">
            <a:off x="7861631" y="4941284"/>
            <a:ext cx="0" cy="249344"/>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F6D11EC-CDAE-D02C-53DB-37437C7CC124}"/>
              </a:ext>
            </a:extLst>
          </p:cNvPr>
          <p:cNvCxnSpPr>
            <a:cxnSpLocks/>
          </p:cNvCxnSpPr>
          <p:nvPr/>
        </p:nvCxnSpPr>
        <p:spPr>
          <a:xfrm flipV="1">
            <a:off x="5820030" y="4971877"/>
            <a:ext cx="0" cy="249344"/>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F437BAA-8B1B-4B20-6D4E-7C9C89F27E23}"/>
              </a:ext>
            </a:extLst>
          </p:cNvPr>
          <p:cNvCxnSpPr>
            <a:cxnSpLocks/>
          </p:cNvCxnSpPr>
          <p:nvPr/>
        </p:nvCxnSpPr>
        <p:spPr>
          <a:xfrm flipV="1">
            <a:off x="1814592" y="4997679"/>
            <a:ext cx="0" cy="20668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C6320AD-6BA4-3AC1-3000-E87B956A443B}"/>
              </a:ext>
            </a:extLst>
          </p:cNvPr>
          <p:cNvCxnSpPr/>
          <p:nvPr/>
        </p:nvCxnSpPr>
        <p:spPr>
          <a:xfrm>
            <a:off x="799295" y="3373078"/>
            <a:ext cx="8353888"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915ADD0-29D8-DD12-411B-27301CA50E7B}"/>
              </a:ext>
            </a:extLst>
          </p:cNvPr>
          <p:cNvCxnSpPr>
            <a:cxnSpLocks/>
          </p:cNvCxnSpPr>
          <p:nvPr/>
        </p:nvCxnSpPr>
        <p:spPr>
          <a:xfrm flipV="1">
            <a:off x="1312826" y="3160846"/>
            <a:ext cx="0" cy="210752"/>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30D538-9E50-D7BB-BF72-E546FB5B2A29}"/>
              </a:ext>
            </a:extLst>
          </p:cNvPr>
          <p:cNvCxnSpPr/>
          <p:nvPr/>
        </p:nvCxnSpPr>
        <p:spPr>
          <a:xfrm flipV="1">
            <a:off x="2275187" y="3371598"/>
            <a:ext cx="0" cy="38174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A8126B3-4BF5-BE36-DB1A-A09A3F93A0A5}"/>
              </a:ext>
            </a:extLst>
          </p:cNvPr>
          <p:cNvCxnSpPr/>
          <p:nvPr/>
        </p:nvCxnSpPr>
        <p:spPr>
          <a:xfrm flipV="1">
            <a:off x="5399177" y="2989858"/>
            <a:ext cx="0" cy="38174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1415393-51AF-29BC-1B88-BBCEE02D5335}"/>
              </a:ext>
            </a:extLst>
          </p:cNvPr>
          <p:cNvCxnSpPr/>
          <p:nvPr/>
        </p:nvCxnSpPr>
        <p:spPr>
          <a:xfrm flipV="1">
            <a:off x="4429308" y="3373078"/>
            <a:ext cx="0" cy="38174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D945896-9952-6FC9-FBFC-E1A07046B372}"/>
              </a:ext>
            </a:extLst>
          </p:cNvPr>
          <p:cNvCxnSpPr/>
          <p:nvPr/>
        </p:nvCxnSpPr>
        <p:spPr>
          <a:xfrm flipV="1">
            <a:off x="7036951" y="2970182"/>
            <a:ext cx="0" cy="38174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5785411-90E3-2A1D-1B14-6FFFCA77A6E3}"/>
              </a:ext>
            </a:extLst>
          </p:cNvPr>
          <p:cNvCxnSpPr/>
          <p:nvPr/>
        </p:nvCxnSpPr>
        <p:spPr>
          <a:xfrm flipV="1">
            <a:off x="6419447" y="3371598"/>
            <a:ext cx="0" cy="38174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FCFA33E-84E7-FD72-899E-52E3B3AB1052}"/>
              </a:ext>
            </a:extLst>
          </p:cNvPr>
          <p:cNvCxnSpPr/>
          <p:nvPr/>
        </p:nvCxnSpPr>
        <p:spPr>
          <a:xfrm flipV="1">
            <a:off x="3427773" y="2989858"/>
            <a:ext cx="0" cy="38174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437B52E9-9EC3-8BB6-7ACA-60EB08289E88}"/>
              </a:ext>
            </a:extLst>
          </p:cNvPr>
          <p:cNvSpPr txBox="1"/>
          <p:nvPr/>
        </p:nvSpPr>
        <p:spPr>
          <a:xfrm>
            <a:off x="635333" y="2736642"/>
            <a:ext cx="2216147" cy="551090"/>
          </a:xfrm>
          <a:prstGeom prst="rect">
            <a:avLst/>
          </a:prstGeom>
          <a:noFill/>
        </p:spPr>
        <p:txBody>
          <a:bodyPr wrap="square" tIns="90000" bIns="90000" rtlCol="0">
            <a:spAutoFit/>
          </a:bodyPr>
          <a:lstStyle/>
          <a:p>
            <a:r>
              <a:rPr lang="en-US" sz="800" dirty="0"/>
              <a:t>IMRBPB Recommends consideration of new analysis to address emerging issues</a:t>
            </a:r>
          </a:p>
          <a:p>
            <a:r>
              <a:rPr lang="en-US" sz="800" dirty="0"/>
              <a:t>May 2022</a:t>
            </a:r>
          </a:p>
        </p:txBody>
      </p:sp>
      <p:sp>
        <p:nvSpPr>
          <p:cNvPr id="26" name="TextBox 25">
            <a:extLst>
              <a:ext uri="{FF2B5EF4-FFF2-40B4-BE49-F238E27FC236}">
                <a16:creationId xmlns:a16="http://schemas.microsoft.com/office/drawing/2014/main" id="{05A4D679-1873-614A-D7FB-4B031EC50AC8}"/>
              </a:ext>
            </a:extLst>
          </p:cNvPr>
          <p:cNvSpPr txBox="1"/>
          <p:nvPr/>
        </p:nvSpPr>
        <p:spPr>
          <a:xfrm>
            <a:off x="1803749" y="3708716"/>
            <a:ext cx="1078736" cy="427979"/>
          </a:xfrm>
          <a:prstGeom prst="rect">
            <a:avLst/>
          </a:prstGeom>
          <a:noFill/>
        </p:spPr>
        <p:txBody>
          <a:bodyPr wrap="square" tIns="90000" bIns="90000" rtlCol="0">
            <a:spAutoFit/>
          </a:bodyPr>
          <a:lstStyle/>
          <a:p>
            <a:r>
              <a:rPr lang="en-US" sz="800" dirty="0"/>
              <a:t>MPIG creates WG</a:t>
            </a:r>
          </a:p>
          <a:p>
            <a:r>
              <a:rPr lang="en-US" sz="800" dirty="0"/>
              <a:t>Sep 2022</a:t>
            </a:r>
          </a:p>
        </p:txBody>
      </p:sp>
      <p:sp>
        <p:nvSpPr>
          <p:cNvPr id="27" name="TextBox 26">
            <a:extLst>
              <a:ext uri="{FF2B5EF4-FFF2-40B4-BE49-F238E27FC236}">
                <a16:creationId xmlns:a16="http://schemas.microsoft.com/office/drawing/2014/main" id="{80970DC6-DC56-E6DC-8903-46692EEA6CF7}"/>
              </a:ext>
            </a:extLst>
          </p:cNvPr>
          <p:cNvSpPr txBox="1"/>
          <p:nvPr/>
        </p:nvSpPr>
        <p:spPr>
          <a:xfrm>
            <a:off x="2805238" y="2732867"/>
            <a:ext cx="1510024" cy="427979"/>
          </a:xfrm>
          <a:prstGeom prst="rect">
            <a:avLst/>
          </a:prstGeom>
          <a:noFill/>
        </p:spPr>
        <p:txBody>
          <a:bodyPr wrap="square" tIns="90000" bIns="90000" rtlCol="0">
            <a:spAutoFit/>
          </a:bodyPr>
          <a:lstStyle/>
          <a:p>
            <a:r>
              <a:rPr lang="en-US" sz="800" dirty="0"/>
              <a:t>MSG WG drafts White Paper June 2023</a:t>
            </a:r>
          </a:p>
        </p:txBody>
      </p:sp>
      <p:sp>
        <p:nvSpPr>
          <p:cNvPr id="28" name="TextBox 27">
            <a:extLst>
              <a:ext uri="{FF2B5EF4-FFF2-40B4-BE49-F238E27FC236}">
                <a16:creationId xmlns:a16="http://schemas.microsoft.com/office/drawing/2014/main" id="{67CC8FCD-D46B-75C9-6DA1-76F406DAD704}"/>
              </a:ext>
            </a:extLst>
          </p:cNvPr>
          <p:cNvSpPr txBox="1"/>
          <p:nvPr/>
        </p:nvSpPr>
        <p:spPr>
          <a:xfrm>
            <a:off x="3879475" y="3654827"/>
            <a:ext cx="1461099" cy="551090"/>
          </a:xfrm>
          <a:prstGeom prst="rect">
            <a:avLst/>
          </a:prstGeom>
          <a:noFill/>
        </p:spPr>
        <p:txBody>
          <a:bodyPr wrap="square" tIns="90000" bIns="90000" rtlCol="0">
            <a:spAutoFit/>
          </a:bodyPr>
          <a:lstStyle/>
          <a:p>
            <a:r>
              <a:rPr lang="en-US" sz="800" dirty="0"/>
              <a:t>MPIG presents draft of White Paper to IMRBPB</a:t>
            </a:r>
          </a:p>
          <a:p>
            <a:r>
              <a:rPr lang="en-US" sz="800" dirty="0"/>
              <a:t>May 2024</a:t>
            </a:r>
          </a:p>
        </p:txBody>
      </p:sp>
      <p:sp>
        <p:nvSpPr>
          <p:cNvPr id="29" name="TextBox 28">
            <a:extLst>
              <a:ext uri="{FF2B5EF4-FFF2-40B4-BE49-F238E27FC236}">
                <a16:creationId xmlns:a16="http://schemas.microsoft.com/office/drawing/2014/main" id="{1E3A4FCC-C017-8C98-B526-55BB638AF53E}"/>
              </a:ext>
            </a:extLst>
          </p:cNvPr>
          <p:cNvSpPr txBox="1"/>
          <p:nvPr/>
        </p:nvSpPr>
        <p:spPr>
          <a:xfrm>
            <a:off x="5719089" y="3667923"/>
            <a:ext cx="1728680" cy="551090"/>
          </a:xfrm>
          <a:prstGeom prst="rect">
            <a:avLst/>
          </a:prstGeom>
          <a:noFill/>
        </p:spPr>
        <p:txBody>
          <a:bodyPr wrap="square" tIns="90000" bIns="90000" rtlCol="0">
            <a:spAutoFit/>
          </a:bodyPr>
          <a:lstStyle/>
          <a:p>
            <a:r>
              <a:rPr lang="en-US" sz="800" dirty="0"/>
              <a:t>MPIG sends final draft of White Paper to A4A for Publishing</a:t>
            </a:r>
          </a:p>
          <a:p>
            <a:r>
              <a:rPr lang="en-US" sz="800" dirty="0"/>
              <a:t>Dec 2024</a:t>
            </a:r>
          </a:p>
        </p:txBody>
      </p:sp>
      <p:sp>
        <p:nvSpPr>
          <p:cNvPr id="30" name="TextBox 29">
            <a:extLst>
              <a:ext uri="{FF2B5EF4-FFF2-40B4-BE49-F238E27FC236}">
                <a16:creationId xmlns:a16="http://schemas.microsoft.com/office/drawing/2014/main" id="{CC3F17F1-D0F9-4D74-B939-ABA083C4A9D6}"/>
              </a:ext>
            </a:extLst>
          </p:cNvPr>
          <p:cNvSpPr txBox="1"/>
          <p:nvPr/>
        </p:nvSpPr>
        <p:spPr>
          <a:xfrm>
            <a:off x="4765445" y="2615825"/>
            <a:ext cx="1510024" cy="551090"/>
          </a:xfrm>
          <a:prstGeom prst="rect">
            <a:avLst/>
          </a:prstGeom>
          <a:noFill/>
        </p:spPr>
        <p:txBody>
          <a:bodyPr wrap="square" tIns="90000" bIns="90000" rtlCol="0">
            <a:spAutoFit/>
          </a:bodyPr>
          <a:lstStyle/>
          <a:p>
            <a:r>
              <a:rPr lang="en-US" sz="800" dirty="0"/>
              <a:t>MSG WG begins development of MSG-4 </a:t>
            </a:r>
          </a:p>
          <a:p>
            <a:r>
              <a:rPr lang="en-US" sz="800" dirty="0"/>
              <a:t>June 2024</a:t>
            </a:r>
          </a:p>
        </p:txBody>
      </p:sp>
      <p:sp>
        <p:nvSpPr>
          <p:cNvPr id="31" name="TextBox 30">
            <a:extLst>
              <a:ext uri="{FF2B5EF4-FFF2-40B4-BE49-F238E27FC236}">
                <a16:creationId xmlns:a16="http://schemas.microsoft.com/office/drawing/2014/main" id="{08BDF81A-D823-7267-F45F-4716C59C9005}"/>
              </a:ext>
            </a:extLst>
          </p:cNvPr>
          <p:cNvSpPr txBox="1"/>
          <p:nvPr/>
        </p:nvSpPr>
        <p:spPr>
          <a:xfrm>
            <a:off x="6299204" y="2552506"/>
            <a:ext cx="1510024" cy="427979"/>
          </a:xfrm>
          <a:prstGeom prst="rect">
            <a:avLst/>
          </a:prstGeom>
          <a:noFill/>
        </p:spPr>
        <p:txBody>
          <a:bodyPr wrap="square" tIns="90000" bIns="90000" rtlCol="0">
            <a:spAutoFit/>
          </a:bodyPr>
          <a:lstStyle/>
          <a:p>
            <a:r>
              <a:rPr lang="en-US" sz="800" dirty="0"/>
              <a:t>MSG WG adopts high-level structure of MSG-4 Nov 24</a:t>
            </a:r>
          </a:p>
        </p:txBody>
      </p:sp>
      <p:sp>
        <p:nvSpPr>
          <p:cNvPr id="32" name="TextBox 31">
            <a:extLst>
              <a:ext uri="{FF2B5EF4-FFF2-40B4-BE49-F238E27FC236}">
                <a16:creationId xmlns:a16="http://schemas.microsoft.com/office/drawing/2014/main" id="{6E78FA92-BA86-6E9B-6B1A-9D6206002B8B}"/>
              </a:ext>
            </a:extLst>
          </p:cNvPr>
          <p:cNvSpPr txBox="1"/>
          <p:nvPr/>
        </p:nvSpPr>
        <p:spPr>
          <a:xfrm>
            <a:off x="8019044" y="2561879"/>
            <a:ext cx="1078736" cy="427979"/>
          </a:xfrm>
          <a:prstGeom prst="rect">
            <a:avLst/>
          </a:prstGeom>
          <a:noFill/>
        </p:spPr>
        <p:txBody>
          <a:bodyPr wrap="square" tIns="90000" bIns="90000" rtlCol="0">
            <a:spAutoFit/>
          </a:bodyPr>
          <a:lstStyle/>
          <a:p>
            <a:r>
              <a:rPr lang="en-US" sz="800" dirty="0"/>
              <a:t>MSG WG drafts analysis of MSG-4</a:t>
            </a:r>
          </a:p>
        </p:txBody>
      </p:sp>
      <p:sp>
        <p:nvSpPr>
          <p:cNvPr id="34" name="TextBox 33">
            <a:extLst>
              <a:ext uri="{FF2B5EF4-FFF2-40B4-BE49-F238E27FC236}">
                <a16:creationId xmlns:a16="http://schemas.microsoft.com/office/drawing/2014/main" id="{AC6A6818-468A-700E-E77E-1A28762DCDE1}"/>
              </a:ext>
            </a:extLst>
          </p:cNvPr>
          <p:cNvSpPr txBox="1"/>
          <p:nvPr/>
        </p:nvSpPr>
        <p:spPr>
          <a:xfrm>
            <a:off x="2627606" y="4610238"/>
            <a:ext cx="1066184" cy="427979"/>
          </a:xfrm>
          <a:prstGeom prst="rect">
            <a:avLst/>
          </a:prstGeom>
          <a:noFill/>
        </p:spPr>
        <p:txBody>
          <a:bodyPr wrap="square" tIns="90000" bIns="90000" rtlCol="0">
            <a:spAutoFit/>
          </a:bodyPr>
          <a:lstStyle/>
          <a:p>
            <a:r>
              <a:rPr lang="en-US" sz="800" dirty="0"/>
              <a:t>IMRBPB drafts IMPS for MSG-4</a:t>
            </a:r>
          </a:p>
        </p:txBody>
      </p:sp>
      <p:sp>
        <p:nvSpPr>
          <p:cNvPr id="39" name="TextBox 38">
            <a:extLst>
              <a:ext uri="{FF2B5EF4-FFF2-40B4-BE49-F238E27FC236}">
                <a16:creationId xmlns:a16="http://schemas.microsoft.com/office/drawing/2014/main" id="{D0190C2A-2240-3E74-974F-DC41AE626DA8}"/>
              </a:ext>
            </a:extLst>
          </p:cNvPr>
          <p:cNvSpPr txBox="1"/>
          <p:nvPr/>
        </p:nvSpPr>
        <p:spPr>
          <a:xfrm>
            <a:off x="5139606" y="4561756"/>
            <a:ext cx="1625316" cy="427979"/>
          </a:xfrm>
          <a:prstGeom prst="rect">
            <a:avLst/>
          </a:prstGeom>
          <a:noFill/>
        </p:spPr>
        <p:txBody>
          <a:bodyPr wrap="square" tIns="90000" bIns="90000" rtlCol="0">
            <a:spAutoFit/>
          </a:bodyPr>
          <a:lstStyle/>
          <a:p>
            <a:r>
              <a:rPr lang="en-US" sz="800" dirty="0"/>
              <a:t>MPIG completes assessment of Impact to existing fleets</a:t>
            </a:r>
          </a:p>
        </p:txBody>
      </p:sp>
      <p:sp>
        <p:nvSpPr>
          <p:cNvPr id="40" name="TextBox 39">
            <a:extLst>
              <a:ext uri="{FF2B5EF4-FFF2-40B4-BE49-F238E27FC236}">
                <a16:creationId xmlns:a16="http://schemas.microsoft.com/office/drawing/2014/main" id="{204266B4-064B-4119-D07B-24011623FD87}"/>
              </a:ext>
            </a:extLst>
          </p:cNvPr>
          <p:cNvSpPr txBox="1"/>
          <p:nvPr/>
        </p:nvSpPr>
        <p:spPr>
          <a:xfrm>
            <a:off x="5496401" y="5361468"/>
            <a:ext cx="1605605" cy="551090"/>
          </a:xfrm>
          <a:prstGeom prst="rect">
            <a:avLst/>
          </a:prstGeom>
          <a:noFill/>
        </p:spPr>
        <p:txBody>
          <a:bodyPr wrap="square" tIns="90000" bIns="90000" rtlCol="0">
            <a:spAutoFit/>
          </a:bodyPr>
          <a:lstStyle/>
          <a:p>
            <a:r>
              <a:rPr lang="en-US" sz="800" dirty="0"/>
              <a:t>MPIG/IMRBPB Completes Risk assessment for transition from MSG-3 to MSG-4</a:t>
            </a:r>
          </a:p>
        </p:txBody>
      </p:sp>
      <p:sp>
        <p:nvSpPr>
          <p:cNvPr id="43" name="TextBox 42">
            <a:extLst>
              <a:ext uri="{FF2B5EF4-FFF2-40B4-BE49-F238E27FC236}">
                <a16:creationId xmlns:a16="http://schemas.microsoft.com/office/drawing/2014/main" id="{36EC8E03-016E-B1FB-5FF8-80B85C1A7B1F}"/>
              </a:ext>
            </a:extLst>
          </p:cNvPr>
          <p:cNvSpPr txBox="1"/>
          <p:nvPr/>
        </p:nvSpPr>
        <p:spPr>
          <a:xfrm>
            <a:off x="498782" y="5390380"/>
            <a:ext cx="1295647" cy="427979"/>
          </a:xfrm>
          <a:prstGeom prst="rect">
            <a:avLst/>
          </a:prstGeom>
          <a:noFill/>
        </p:spPr>
        <p:txBody>
          <a:bodyPr wrap="square" tIns="90000" bIns="90000" rtlCol="0">
            <a:spAutoFit/>
          </a:bodyPr>
          <a:lstStyle/>
          <a:p>
            <a:r>
              <a:rPr lang="en-US" sz="800" dirty="0"/>
              <a:t>IMRBPB update on the analysis of MSG-4</a:t>
            </a:r>
          </a:p>
        </p:txBody>
      </p:sp>
      <p:sp>
        <p:nvSpPr>
          <p:cNvPr id="45" name="TextBox 44">
            <a:extLst>
              <a:ext uri="{FF2B5EF4-FFF2-40B4-BE49-F238E27FC236}">
                <a16:creationId xmlns:a16="http://schemas.microsoft.com/office/drawing/2014/main" id="{7A5FAD62-0973-DF73-6A3D-D9F8DE3E596A}"/>
              </a:ext>
            </a:extLst>
          </p:cNvPr>
          <p:cNvSpPr txBox="1"/>
          <p:nvPr/>
        </p:nvSpPr>
        <p:spPr>
          <a:xfrm>
            <a:off x="7385973" y="4548682"/>
            <a:ext cx="1066183" cy="551090"/>
          </a:xfrm>
          <a:prstGeom prst="rect">
            <a:avLst/>
          </a:prstGeom>
          <a:noFill/>
        </p:spPr>
        <p:txBody>
          <a:bodyPr wrap="square" tIns="90000" bIns="90000" rtlCol="0">
            <a:spAutoFit/>
          </a:bodyPr>
          <a:lstStyle/>
          <a:p>
            <a:r>
              <a:rPr lang="en-US" sz="800" dirty="0"/>
              <a:t>IMRBPB Approves MSG-4 and IMPS CIPs</a:t>
            </a:r>
          </a:p>
        </p:txBody>
      </p:sp>
      <p:cxnSp>
        <p:nvCxnSpPr>
          <p:cNvPr id="37" name="Straight Connector 36">
            <a:extLst>
              <a:ext uri="{FF2B5EF4-FFF2-40B4-BE49-F238E27FC236}">
                <a16:creationId xmlns:a16="http://schemas.microsoft.com/office/drawing/2014/main" id="{6320C56E-3057-E8F6-83E7-11BEC7F5F143}"/>
              </a:ext>
            </a:extLst>
          </p:cNvPr>
          <p:cNvCxnSpPr>
            <a:cxnSpLocks/>
          </p:cNvCxnSpPr>
          <p:nvPr/>
        </p:nvCxnSpPr>
        <p:spPr>
          <a:xfrm flipV="1">
            <a:off x="7749234" y="3384694"/>
            <a:ext cx="0" cy="283229"/>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9FA64E6D-1074-9270-7F2A-6EECB64F5BFD}"/>
              </a:ext>
            </a:extLst>
          </p:cNvPr>
          <p:cNvSpPr txBox="1"/>
          <p:nvPr/>
        </p:nvSpPr>
        <p:spPr>
          <a:xfrm>
            <a:off x="7307286" y="3652920"/>
            <a:ext cx="1223558" cy="551090"/>
          </a:xfrm>
          <a:prstGeom prst="rect">
            <a:avLst/>
          </a:prstGeom>
          <a:noFill/>
        </p:spPr>
        <p:txBody>
          <a:bodyPr wrap="square" tIns="90000" bIns="90000" rtlCol="0">
            <a:spAutoFit/>
          </a:bodyPr>
          <a:lstStyle/>
          <a:p>
            <a:r>
              <a:rPr lang="en-US" sz="800" dirty="0">
                <a:highlight>
                  <a:srgbClr val="FFFF00"/>
                </a:highlight>
              </a:rPr>
              <a:t>IMRBPB Update on high-level structure of MSG-4 May 25</a:t>
            </a:r>
          </a:p>
        </p:txBody>
      </p:sp>
      <p:sp>
        <p:nvSpPr>
          <p:cNvPr id="46" name="TextBox 45">
            <a:extLst>
              <a:ext uri="{FF2B5EF4-FFF2-40B4-BE49-F238E27FC236}">
                <a16:creationId xmlns:a16="http://schemas.microsoft.com/office/drawing/2014/main" id="{3EDCF437-CB6A-1E23-E869-C58BA2A68B89}"/>
              </a:ext>
            </a:extLst>
          </p:cNvPr>
          <p:cNvSpPr txBox="1"/>
          <p:nvPr/>
        </p:nvSpPr>
        <p:spPr>
          <a:xfrm>
            <a:off x="1334577" y="4530463"/>
            <a:ext cx="1024806" cy="551090"/>
          </a:xfrm>
          <a:prstGeom prst="rect">
            <a:avLst/>
          </a:prstGeom>
          <a:noFill/>
        </p:spPr>
        <p:txBody>
          <a:bodyPr wrap="square" tIns="90000" bIns="90000" rtlCol="0">
            <a:spAutoFit/>
          </a:bodyPr>
          <a:lstStyle/>
          <a:p>
            <a:r>
              <a:rPr lang="en-US" sz="800" dirty="0"/>
              <a:t>MSG WG drafts workflow details for MSG-4</a:t>
            </a:r>
          </a:p>
        </p:txBody>
      </p:sp>
      <p:cxnSp>
        <p:nvCxnSpPr>
          <p:cNvPr id="47" name="Straight Connector 46">
            <a:extLst>
              <a:ext uri="{FF2B5EF4-FFF2-40B4-BE49-F238E27FC236}">
                <a16:creationId xmlns:a16="http://schemas.microsoft.com/office/drawing/2014/main" id="{903D1918-5E34-7701-F5C7-2F5C3A4B6D01}"/>
              </a:ext>
            </a:extLst>
          </p:cNvPr>
          <p:cNvCxnSpPr>
            <a:cxnSpLocks/>
          </p:cNvCxnSpPr>
          <p:nvPr/>
        </p:nvCxnSpPr>
        <p:spPr>
          <a:xfrm flipV="1">
            <a:off x="2482748" y="5221221"/>
            <a:ext cx="0" cy="230417"/>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042D3FCB-FBCF-0944-F4F4-A74A6EE9D5BD}"/>
              </a:ext>
            </a:extLst>
          </p:cNvPr>
          <p:cNvSpPr txBox="1"/>
          <p:nvPr/>
        </p:nvSpPr>
        <p:spPr>
          <a:xfrm>
            <a:off x="2025068" y="5367804"/>
            <a:ext cx="1024806" cy="551090"/>
          </a:xfrm>
          <a:prstGeom prst="rect">
            <a:avLst/>
          </a:prstGeom>
          <a:noFill/>
        </p:spPr>
        <p:txBody>
          <a:bodyPr wrap="square" tIns="90000" bIns="90000" rtlCol="0">
            <a:spAutoFit/>
          </a:bodyPr>
          <a:lstStyle/>
          <a:p>
            <a:r>
              <a:rPr lang="en-US" sz="800" dirty="0"/>
              <a:t>IMRBPB Update on workflow details for MSG-4</a:t>
            </a:r>
          </a:p>
        </p:txBody>
      </p:sp>
      <p:cxnSp>
        <p:nvCxnSpPr>
          <p:cNvPr id="49" name="Straight Connector 48">
            <a:extLst>
              <a:ext uri="{FF2B5EF4-FFF2-40B4-BE49-F238E27FC236}">
                <a16:creationId xmlns:a16="http://schemas.microsoft.com/office/drawing/2014/main" id="{2B42D8DD-F578-69FF-426E-F8BBB3B5611A}"/>
              </a:ext>
            </a:extLst>
          </p:cNvPr>
          <p:cNvCxnSpPr>
            <a:cxnSpLocks/>
          </p:cNvCxnSpPr>
          <p:nvPr/>
        </p:nvCxnSpPr>
        <p:spPr>
          <a:xfrm flipV="1">
            <a:off x="3090365" y="4983940"/>
            <a:ext cx="0" cy="20668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4FF777D9-5BE8-7B66-BC67-DF2CE2A9B64F}"/>
              </a:ext>
            </a:extLst>
          </p:cNvPr>
          <p:cNvSpPr txBox="1"/>
          <p:nvPr/>
        </p:nvSpPr>
        <p:spPr>
          <a:xfrm>
            <a:off x="3850142" y="4583999"/>
            <a:ext cx="1024806" cy="427979"/>
          </a:xfrm>
          <a:prstGeom prst="rect">
            <a:avLst/>
          </a:prstGeom>
          <a:noFill/>
        </p:spPr>
        <p:txBody>
          <a:bodyPr wrap="square" tIns="90000" bIns="90000" rtlCol="0">
            <a:spAutoFit/>
          </a:bodyPr>
          <a:lstStyle/>
          <a:p>
            <a:r>
              <a:rPr lang="en-US" sz="800" dirty="0"/>
              <a:t>MSG WG submits CIP for MSG-4</a:t>
            </a:r>
          </a:p>
        </p:txBody>
      </p:sp>
      <p:cxnSp>
        <p:nvCxnSpPr>
          <p:cNvPr id="54" name="Straight Connector 53">
            <a:extLst>
              <a:ext uri="{FF2B5EF4-FFF2-40B4-BE49-F238E27FC236}">
                <a16:creationId xmlns:a16="http://schemas.microsoft.com/office/drawing/2014/main" id="{4770CA12-4438-0637-5566-F3E891055FFB}"/>
              </a:ext>
            </a:extLst>
          </p:cNvPr>
          <p:cNvCxnSpPr>
            <a:cxnSpLocks/>
          </p:cNvCxnSpPr>
          <p:nvPr/>
        </p:nvCxnSpPr>
        <p:spPr>
          <a:xfrm flipV="1">
            <a:off x="4315262" y="4966887"/>
            <a:ext cx="0" cy="229951"/>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6893D17E-0E8F-D5D0-005C-514D3FD457EF}"/>
              </a:ext>
            </a:extLst>
          </p:cNvPr>
          <p:cNvSpPr txBox="1"/>
          <p:nvPr/>
        </p:nvSpPr>
        <p:spPr>
          <a:xfrm>
            <a:off x="3765961" y="5413798"/>
            <a:ext cx="1243501" cy="427979"/>
          </a:xfrm>
          <a:prstGeom prst="rect">
            <a:avLst/>
          </a:prstGeom>
          <a:noFill/>
        </p:spPr>
        <p:txBody>
          <a:bodyPr wrap="square" tIns="90000" bIns="90000" rtlCol="0">
            <a:spAutoFit/>
          </a:bodyPr>
          <a:lstStyle/>
          <a:p>
            <a:r>
              <a:rPr lang="en-US" sz="800" dirty="0"/>
              <a:t>IMRBPB submits CIP for IMPS updates</a:t>
            </a:r>
          </a:p>
        </p:txBody>
      </p:sp>
      <p:sp>
        <p:nvSpPr>
          <p:cNvPr id="60" name="TextBox 59">
            <a:extLst>
              <a:ext uri="{FF2B5EF4-FFF2-40B4-BE49-F238E27FC236}">
                <a16:creationId xmlns:a16="http://schemas.microsoft.com/office/drawing/2014/main" id="{E6350320-A78F-D98D-09F8-5EAB90F8D2C2}"/>
              </a:ext>
            </a:extLst>
          </p:cNvPr>
          <p:cNvSpPr txBox="1"/>
          <p:nvPr/>
        </p:nvSpPr>
        <p:spPr>
          <a:xfrm>
            <a:off x="7809228" y="5476908"/>
            <a:ext cx="1222265" cy="304868"/>
          </a:xfrm>
          <a:prstGeom prst="rect">
            <a:avLst/>
          </a:prstGeom>
          <a:noFill/>
        </p:spPr>
        <p:txBody>
          <a:bodyPr wrap="square" tIns="90000" bIns="90000" rtlCol="0">
            <a:spAutoFit/>
          </a:bodyPr>
          <a:lstStyle/>
          <a:p>
            <a:r>
              <a:rPr lang="en-US" sz="800" dirty="0"/>
              <a:t>A4A publishes MSG-4. </a:t>
            </a:r>
          </a:p>
        </p:txBody>
      </p:sp>
    </p:spTree>
    <p:extLst>
      <p:ext uri="{BB962C8B-B14F-4D97-AF65-F5344CB8AC3E}">
        <p14:creationId xmlns:p14="http://schemas.microsoft.com/office/powerpoint/2010/main" val="674052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706" name="Object 2" hidden="1"/>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72706" name="Object 2"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72707" name="Picture 6" descr="Color Logo Horz with tag.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8625" y="1778000"/>
            <a:ext cx="4738688"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2043113" y="3811588"/>
            <a:ext cx="7240587"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p>
            <a:pPr marL="177800">
              <a:defRPr/>
            </a:pPr>
            <a:r>
              <a:rPr lang="en-US" sz="2200" dirty="0">
                <a:solidFill>
                  <a:srgbClr val="58595B"/>
                </a:solidFill>
                <a:latin typeface="Arial"/>
                <a:ea typeface="+mj-ea"/>
                <a:cs typeface="Arial"/>
              </a:rPr>
              <a:t>Questions?</a:t>
            </a:r>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39&quot;&gt;&lt;version val=&quot;21061&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0&quot;/&gt;&lt;/m_mruColor&gt;&lt;m_mapectfillschemeMRU/&gt;&lt;m_eweekdayFirstOfWeek val=&quot;1&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1448"/>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heme/theme1.xml><?xml version="1.0" encoding="utf-8"?>
<a:theme xmlns:a="http://schemas.openxmlformats.org/drawingml/2006/main" name="A4A PowerPoint Template">
  <a:themeElements>
    <a:clrScheme name="ATA">
      <a:dk1>
        <a:srgbClr val="000000"/>
      </a:dk1>
      <a:lt1>
        <a:srgbClr val="FFFFFF"/>
      </a:lt1>
      <a:dk2>
        <a:srgbClr val="47474A"/>
      </a:dk2>
      <a:lt2>
        <a:srgbClr val="808080"/>
      </a:lt2>
      <a:accent1>
        <a:srgbClr val="7D7F83"/>
      </a:accent1>
      <a:accent2>
        <a:srgbClr val="ED9A18"/>
      </a:accent2>
      <a:accent3>
        <a:srgbClr val="1070AC"/>
      </a:accent3>
      <a:accent4>
        <a:srgbClr val="A10F1E"/>
      </a:accent4>
      <a:accent5>
        <a:srgbClr val="56A835"/>
      </a:accent5>
      <a:accent6>
        <a:srgbClr val="47474A"/>
      </a:accent6>
      <a:hlink>
        <a:srgbClr val="1070AC"/>
      </a:hlink>
      <a:folHlink>
        <a:srgbClr val="1070AC"/>
      </a:folHlink>
    </a:clrScheme>
    <a:fontScheme name="Standard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9525">
          <a:solidFill>
            <a:schemeClr val="bg2"/>
          </a:solidFill>
        </a:ln>
        <a:effectLst/>
      </a:spPr>
      <a:bodyPr tIns="90000" bIns="90000" rtlCol="0" anchor="ctr" anchorCtr="0"/>
      <a:lstStyle>
        <a:defPP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tIns="90000" bIns="90000" rtlCol="0">
        <a:spAutoFit/>
      </a:bodyPr>
      <a:lstStyle>
        <a:defPPr algn="ctr">
          <a:defRPr sz="1400" dirty="0" smtClean="0"/>
        </a:defPPr>
      </a:lstStyle>
    </a:txDef>
  </a:objectDefaults>
  <a:extraClrSchemeLst/>
  <a:extLst>
    <a:ext uri="{05A4C25C-085E-4340-85A3-A5531E510DB2}">
      <thm15:themeFamily xmlns:thm15="http://schemas.microsoft.com/office/thememl/2012/main" name="MPIG_MSG EVO 3-8-2023 with updates" id="{116349AF-154F-45AA-9AF4-215720323E2C}" vid="{6BF8C88D-F74F-472A-9630-ED842476A9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a53d0814-6219-4ceb-941c-c8e67e90d9d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B515B1005CA5140BD574D37EE5BC438" ma:contentTypeVersion="14" ma:contentTypeDescription="Create a new document." ma:contentTypeScope="" ma:versionID="5871abf65551eeffa5faa1a0a9d90b60">
  <xsd:schema xmlns:xsd="http://www.w3.org/2001/XMLSchema" xmlns:xs="http://www.w3.org/2001/XMLSchema" xmlns:p="http://schemas.microsoft.com/office/2006/metadata/properties" xmlns:ns3="a53d0814-6219-4ceb-941c-c8e67e90d9d9" xmlns:ns4="4d0db74e-e1b3-49a6-9f96-2d0d1f9f52ec" targetNamespace="http://schemas.microsoft.com/office/2006/metadata/properties" ma:root="true" ma:fieldsID="b2e65de0801067da6c9afb4054e81f03" ns3:_="" ns4:_="">
    <xsd:import namespace="a53d0814-6219-4ceb-941c-c8e67e90d9d9"/>
    <xsd:import namespace="4d0db74e-e1b3-49a6-9f96-2d0d1f9f52ec"/>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LengthInSeconds" minOccurs="0"/>
                <xsd:element ref="ns4:SharedWithUsers" minOccurs="0"/>
                <xsd:element ref="ns4:SharedWithDetails" minOccurs="0"/>
                <xsd:element ref="ns4:SharingHintHash"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3d0814-6219-4ceb-941c-c8e67e90d9d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d0db74e-e1b3-49a6-9f96-2d0d1f9f52ec"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AC2A6C4-2EB1-4717-B93C-5C3F0C26B1AC}">
  <ds:schemaRefs>
    <ds:schemaRef ds:uri="http://www.w3.org/XML/1998/namespace"/>
    <ds:schemaRef ds:uri="http://schemas.microsoft.com/office/2006/documentManagement/types"/>
    <ds:schemaRef ds:uri="http://schemas.openxmlformats.org/package/2006/metadata/core-properties"/>
    <ds:schemaRef ds:uri="4d0db74e-e1b3-49a6-9f96-2d0d1f9f52ec"/>
    <ds:schemaRef ds:uri="http://schemas.microsoft.com/office/infopath/2007/PartnerControls"/>
    <ds:schemaRef ds:uri="http://schemas.microsoft.com/office/2006/metadata/properties"/>
    <ds:schemaRef ds:uri="http://purl.org/dc/dcmitype/"/>
    <ds:schemaRef ds:uri="http://purl.org/dc/elements/1.1/"/>
    <ds:schemaRef ds:uri="a53d0814-6219-4ceb-941c-c8e67e90d9d9"/>
    <ds:schemaRef ds:uri="http://purl.org/dc/terms/"/>
  </ds:schemaRefs>
</ds:datastoreItem>
</file>

<file path=customXml/itemProps2.xml><?xml version="1.0" encoding="utf-8"?>
<ds:datastoreItem xmlns:ds="http://schemas.openxmlformats.org/officeDocument/2006/customXml" ds:itemID="{CF33935A-8060-452B-8B3F-5A2BDE4BCB26}">
  <ds:schemaRefs>
    <ds:schemaRef ds:uri="http://schemas.microsoft.com/sharepoint/v3/contenttype/forms"/>
  </ds:schemaRefs>
</ds:datastoreItem>
</file>

<file path=customXml/itemProps3.xml><?xml version="1.0" encoding="utf-8"?>
<ds:datastoreItem xmlns:ds="http://schemas.openxmlformats.org/officeDocument/2006/customXml" ds:itemID="{44D3E673-9D2B-41BA-B2AA-50754A86761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53d0814-6219-4ceb-941c-c8e67e90d9d9"/>
    <ds:schemaRef ds:uri="4d0db74e-e1b3-49a6-9f96-2d0d1f9f52e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A4A Template</Template>
  <TotalTime>1481</TotalTime>
  <Words>837</Words>
  <Application>Microsoft Office PowerPoint</Application>
  <PresentationFormat>Custom</PresentationFormat>
  <Paragraphs>89</Paragraphs>
  <Slides>9</Slides>
  <Notes>8</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5" baseType="lpstr">
      <vt:lpstr>Arial</vt:lpstr>
      <vt:lpstr>Calibri</vt:lpstr>
      <vt:lpstr>Cambria</vt:lpstr>
      <vt:lpstr>Lucida Grande</vt:lpstr>
      <vt:lpstr>A4A PowerPoint Template</vt:lpstr>
      <vt:lpstr>think-cell Slide</vt:lpstr>
      <vt:lpstr>PowerPoint Presentation</vt:lpstr>
      <vt:lpstr>Action Item 2024-03 Conditions for MSG-4</vt:lpstr>
      <vt:lpstr>Action Item 2024-03 Conditions for MSG-4</vt:lpstr>
      <vt:lpstr>Action Item 2024-03 Conditions for MSG-4</vt:lpstr>
      <vt:lpstr>Action Item 2024-03 Conditions for MSG-4</vt:lpstr>
      <vt:lpstr>Action Item 2024-03 Conditions for MSG-4</vt:lpstr>
      <vt:lpstr>Action Item 2024-03 Conditions for MSG-4</vt:lpstr>
      <vt:lpstr>Action Item 2024-03 Conditions for MSG-4</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Benson, Avril</dc:creator>
  <cp:lastModifiedBy>Benson, Avril</cp:lastModifiedBy>
  <cp:revision>2</cp:revision>
  <cp:lastPrinted>2011-09-01T13:01:47Z</cp:lastPrinted>
  <dcterms:created xsi:type="dcterms:W3CDTF">2024-08-19T16:25:41Z</dcterms:created>
  <dcterms:modified xsi:type="dcterms:W3CDTF">2025-04-25T21:18:05Z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20100310</vt:lpwstr>
  </property>
  <property fmtid="{D5CDD505-2E9C-101B-9397-08002B2CF9AE}" pid="3" name="Format Name">
    <vt:lpwstr>BCG Format</vt:lpwstr>
  </property>
  <property fmtid="{D5CDD505-2E9C-101B-9397-08002B2CF9AE}" pid="4" name="Template Name">
    <vt:lpwstr>Letter</vt:lpwstr>
  </property>
  <property fmtid="{D5CDD505-2E9C-101B-9397-08002B2CF9AE}" pid="5" name="ContentTypeId">
    <vt:lpwstr>0x0101008B515B1005CA5140BD574D37EE5BC438</vt:lpwstr>
  </property>
  <property fmtid="{D5CDD505-2E9C-101B-9397-08002B2CF9AE}" pid="6" name="Order">
    <vt:r8>400</vt:r8>
  </property>
  <property fmtid="{D5CDD505-2E9C-101B-9397-08002B2CF9AE}" pid="7" name="Category">
    <vt:lpwstr>Template</vt:lpwstr>
  </property>
  <property fmtid="{D5CDD505-2E9C-101B-9397-08002B2CF9AE}" pid="8" name="Is Industry Member Appropriate">
    <vt:bool>false</vt:bool>
  </property>
  <property fmtid="{D5CDD505-2E9C-101B-9397-08002B2CF9AE}" pid="9" name="URL">
    <vt:lpwstr/>
  </property>
  <property fmtid="{D5CDD505-2E9C-101B-9397-08002B2CF9AE}" pid="10" name="xd_ProgID">
    <vt:lpwstr/>
  </property>
  <property fmtid="{D5CDD505-2E9C-101B-9397-08002B2CF9AE}" pid="11" name="TemplateUrl">
    <vt:lpwstr/>
  </property>
  <property fmtid="{D5CDD505-2E9C-101B-9397-08002B2CF9AE}" pid="12" name="_dlc_DocIdItemGuid">
    <vt:lpwstr>b08c8544-0e0d-433b-8dc3-34e7b96afe7c</vt:lpwstr>
  </property>
</Properties>
</file>