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1" r:id="rId1"/>
    <p:sldMasterId id="2147483652" r:id="rId2"/>
  </p:sldMasterIdLst>
  <p:notesMasterIdLst>
    <p:notesMasterId r:id="rId8"/>
  </p:notesMasterIdLst>
  <p:sldIdLst>
    <p:sldId id="256" r:id="rId3"/>
    <p:sldId id="270" r:id="rId4"/>
    <p:sldId id="271" r:id="rId5"/>
    <p:sldId id="272" r:id="rId6"/>
    <p:sldId id="264" r:id="rId7"/>
  </p:sldIdLst>
  <p:sldSz cx="9602788" cy="6858000"/>
  <p:notesSz cx="7010400" cy="9236075"/>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521415D9-36F7-43E2-AB2F-B90AF26B5E84}">
      <p14:sectionLst xmlns:p14="http://schemas.microsoft.com/office/powerpoint/2010/main">
        <p14:section name="Default Section" id="{2E60B081-89F3-4F9B-96D6-BF38C14E78E8}">
          <p14:sldIdLst>
            <p14:sldId id="256"/>
            <p14:sldId id="270"/>
            <p14:sldId id="271"/>
            <p14:sldId id="272"/>
            <p14:sldId id="264"/>
          </p14:sldIdLst>
        </p14:section>
      </p14:sectionLst>
    </p:ext>
    <p:ext uri="{EFAFB233-063F-42B5-8137-9DF3F51BA10A}">
      <p15:sldGuideLst xmlns:p15="http://schemas.microsoft.com/office/powerpoint/2012/main">
        <p15:guide id="1" orient="horz" pos="2465">
          <p15:clr>
            <a:srgbClr val="000000"/>
          </p15:clr>
        </p15:guide>
        <p15:guide id="2" pos="1391">
          <p15:clr>
            <a:srgbClr val="000000"/>
          </p15:clr>
        </p15:guide>
      </p15:sldGuideLst>
    </p:ext>
    <p:ext uri="{2D200454-40CA-4A62-9FC3-DE9A4176ACB9}">
      <p15:notesGuideLst xmlns:p15="http://schemas.microsoft.com/office/powerpoint/2012/main">
        <p15:guide id="1" orient="horz" pos="2909">
          <p15:clr>
            <a:srgbClr val="000000"/>
          </p15:clr>
        </p15:guide>
        <p15:guide id="2" pos="2208">
          <p15:clr>
            <a:srgbClr val="000000"/>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44" d="100"/>
          <a:sy n="44" d="100"/>
        </p:scale>
        <p:origin x="789" y="255"/>
      </p:cViewPr>
      <p:guideLst>
        <p:guide orient="horz" pos="2465"/>
        <p:guide pos="1391"/>
      </p:guideLst>
    </p:cSldViewPr>
  </p:slideViewPr>
  <p:notesTextViewPr>
    <p:cViewPr>
      <p:scale>
        <a:sx n="1" d="1"/>
        <a:sy n="1" d="1"/>
      </p:scale>
      <p:origin x="0" y="0"/>
    </p:cViewPr>
  </p:notesTextViewPr>
  <p:notesViewPr>
    <p:cSldViewPr snapToGrid="0">
      <p:cViewPr varScale="1">
        <p:scale>
          <a:sx n="100" d="100"/>
          <a:sy n="100" d="100"/>
        </p:scale>
        <p:origin x="0" y="0"/>
      </p:cViewPr>
      <p:guideLst>
        <p:guide orient="horz" pos="290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microsoft.com/office/2016/11/relationships/changesInfo" Target="changesInfos/changesInfo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ableStyles" Target="tableStyle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theme" Target="theme/theme1.xml"/><Relationship Id="rId5" Type="http://schemas.openxmlformats.org/officeDocument/2006/relationships/slide" Target="slides/slide3.xml"/><Relationship Id="rId10" Type="http://schemas.openxmlformats.org/officeDocument/2006/relationships/viewProps" Target="viewProps.xml"/><Relationship Id="rId4" Type="http://schemas.openxmlformats.org/officeDocument/2006/relationships/slide" Target="slides/slide2.xml"/><Relationship Id="rId9"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Berger, Kevin" userId="1559ee31-b372-47fd-b9f8-8c5690e84898" providerId="ADAL" clId="{9266465B-93A8-4098-A894-5BDDA8C7D8E7}"/>
    <pc:docChg chg="undo custSel modSld">
      <pc:chgData name="Berger, Kevin" userId="1559ee31-b372-47fd-b9f8-8c5690e84898" providerId="ADAL" clId="{9266465B-93A8-4098-A894-5BDDA8C7D8E7}" dt="2025-04-25T21:38:46.365" v="17" actId="20577"/>
      <pc:docMkLst>
        <pc:docMk/>
      </pc:docMkLst>
      <pc:sldChg chg="modSp mod">
        <pc:chgData name="Berger, Kevin" userId="1559ee31-b372-47fd-b9f8-8c5690e84898" providerId="ADAL" clId="{9266465B-93A8-4098-A894-5BDDA8C7D8E7}" dt="2025-04-25T21:38:24.236" v="3" actId="20577"/>
        <pc:sldMkLst>
          <pc:docMk/>
          <pc:sldMk cId="0" sldId="256"/>
        </pc:sldMkLst>
        <pc:spChg chg="mod">
          <ac:chgData name="Berger, Kevin" userId="1559ee31-b372-47fd-b9f8-8c5690e84898" providerId="ADAL" clId="{9266465B-93A8-4098-A894-5BDDA8C7D8E7}" dt="2025-04-25T21:38:24.236" v="3" actId="20577"/>
          <ac:spMkLst>
            <pc:docMk/>
            <pc:sldMk cId="0" sldId="256"/>
            <ac:spMk id="35" creationId="{00000000-0000-0000-0000-000000000000}"/>
          </ac:spMkLst>
        </pc:spChg>
      </pc:sldChg>
      <pc:sldChg chg="modSp mod">
        <pc:chgData name="Berger, Kevin" userId="1559ee31-b372-47fd-b9f8-8c5690e84898" providerId="ADAL" clId="{9266465B-93A8-4098-A894-5BDDA8C7D8E7}" dt="2025-04-25T21:38:30.847" v="7" actId="20577"/>
        <pc:sldMkLst>
          <pc:docMk/>
          <pc:sldMk cId="3391776835" sldId="270"/>
        </pc:sldMkLst>
        <pc:spChg chg="mod">
          <ac:chgData name="Berger, Kevin" userId="1559ee31-b372-47fd-b9f8-8c5690e84898" providerId="ADAL" clId="{9266465B-93A8-4098-A894-5BDDA8C7D8E7}" dt="2025-04-25T21:38:30.847" v="7" actId="20577"/>
          <ac:spMkLst>
            <pc:docMk/>
            <pc:sldMk cId="3391776835" sldId="270"/>
            <ac:spMk id="6" creationId="{B18D0E71-305A-2F55-2D9F-CF86F12ABA59}"/>
          </ac:spMkLst>
        </pc:spChg>
      </pc:sldChg>
      <pc:sldChg chg="modSp mod">
        <pc:chgData name="Berger, Kevin" userId="1559ee31-b372-47fd-b9f8-8c5690e84898" providerId="ADAL" clId="{9266465B-93A8-4098-A894-5BDDA8C7D8E7}" dt="2025-04-25T21:38:40.442" v="13" actId="20577"/>
        <pc:sldMkLst>
          <pc:docMk/>
          <pc:sldMk cId="2500209018" sldId="271"/>
        </pc:sldMkLst>
        <pc:spChg chg="mod">
          <ac:chgData name="Berger, Kevin" userId="1559ee31-b372-47fd-b9f8-8c5690e84898" providerId="ADAL" clId="{9266465B-93A8-4098-A894-5BDDA8C7D8E7}" dt="2025-04-25T21:38:40.442" v="13" actId="20577"/>
          <ac:spMkLst>
            <pc:docMk/>
            <pc:sldMk cId="2500209018" sldId="271"/>
            <ac:spMk id="6" creationId="{B18D0E71-305A-2F55-2D9F-CF86F12ABA59}"/>
          </ac:spMkLst>
        </pc:spChg>
      </pc:sldChg>
      <pc:sldChg chg="modSp mod">
        <pc:chgData name="Berger, Kevin" userId="1559ee31-b372-47fd-b9f8-8c5690e84898" providerId="ADAL" clId="{9266465B-93A8-4098-A894-5BDDA8C7D8E7}" dt="2025-04-25T21:38:46.365" v="17" actId="20577"/>
        <pc:sldMkLst>
          <pc:docMk/>
          <pc:sldMk cId="770854382" sldId="272"/>
        </pc:sldMkLst>
        <pc:spChg chg="mod">
          <ac:chgData name="Berger, Kevin" userId="1559ee31-b372-47fd-b9f8-8c5690e84898" providerId="ADAL" clId="{9266465B-93A8-4098-A894-5BDDA8C7D8E7}" dt="2025-04-25T21:38:46.365" v="17" actId="20577"/>
          <ac:spMkLst>
            <pc:docMk/>
            <pc:sldMk cId="770854382" sldId="272"/>
            <ac:spMk id="6" creationId="{B18D0E71-305A-2F55-2D9F-CF86F12ABA59}"/>
          </ac:spMkLst>
        </pc:spChg>
      </pc:sldChg>
    </pc:docChg>
  </pc:docChgLst>
</pc:chgInfo>
</file>

<file path=ppt/media/image1.jp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000000"/>
        </a:solidFill>
        <a:effectLst/>
      </p:bgPr>
    </p:bg>
    <p:spTree>
      <p:nvGrpSpPr>
        <p:cNvPr id="1" name="Shape 2"/>
        <p:cNvGrpSpPr/>
        <p:nvPr/>
      </p:nvGrpSpPr>
      <p:grpSpPr>
        <a:xfrm>
          <a:off x="0" y="0"/>
          <a:ext cx="0" cy="0"/>
          <a:chOff x="0" y="0"/>
          <a:chExt cx="0" cy="0"/>
        </a:xfrm>
      </p:grpSpPr>
      <p:sp>
        <p:nvSpPr>
          <p:cNvPr id="3" name="Google Shape;3;n"/>
          <p:cNvSpPr txBox="1">
            <a:spLocks noGrp="1"/>
          </p:cNvSpPr>
          <p:nvPr>
            <p:ph type="hdr" idx="2"/>
          </p:nvPr>
        </p:nvSpPr>
        <p:spPr>
          <a:xfrm>
            <a:off x="0" y="0"/>
            <a:ext cx="3038475" cy="460375"/>
          </a:xfrm>
          <a:prstGeom prst="rect">
            <a:avLst/>
          </a:prstGeom>
          <a:noFill/>
          <a:ln>
            <a:noFill/>
          </a:ln>
        </p:spPr>
        <p:txBody>
          <a:bodyPr spcFirstLastPara="1" wrap="square" lIns="91400" tIns="45700" rIns="91400" bIns="45700" anchor="t" anchorCtr="0">
            <a:noAutofit/>
          </a:bodyPr>
          <a:lstStyle>
            <a:lvl1pPr marR="0" lvl="0"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9pPr>
          </a:lstStyle>
          <a:p>
            <a:endParaRPr/>
          </a:p>
        </p:txBody>
      </p:sp>
      <p:sp>
        <p:nvSpPr>
          <p:cNvPr id="4" name="Google Shape;4;n"/>
          <p:cNvSpPr txBox="1">
            <a:spLocks noGrp="1"/>
          </p:cNvSpPr>
          <p:nvPr>
            <p:ph type="dt" idx="10"/>
          </p:nvPr>
        </p:nvSpPr>
        <p:spPr>
          <a:xfrm>
            <a:off x="3970337" y="0"/>
            <a:ext cx="3038475" cy="460375"/>
          </a:xfrm>
          <a:prstGeom prst="rect">
            <a:avLst/>
          </a:prstGeom>
          <a:noFill/>
          <a:ln>
            <a:noFill/>
          </a:ln>
        </p:spPr>
        <p:txBody>
          <a:bodyPr spcFirstLastPara="1" wrap="square" lIns="91400" tIns="45700" rIns="91400" bIns="45700" anchor="t" anchorCtr="0">
            <a:noAutofit/>
          </a:bodyPr>
          <a:lstStyle>
            <a:lvl1pPr marR="0" lvl="0" algn="r" rtl="0">
              <a:lnSpc>
                <a:spcPct val="100000"/>
              </a:lnSpc>
              <a:spcBef>
                <a:spcPts val="0"/>
              </a:spcBef>
              <a:spcAft>
                <a:spcPts val="0"/>
              </a:spcAft>
              <a:buSzPts val="1400"/>
              <a:buNone/>
              <a:defRPr sz="1200" b="0" i="0" u="none" strike="noStrike" cap="none">
                <a:solidFill>
                  <a:srgbClr val="000000"/>
                </a:solidFill>
                <a:latin typeface="Calibri"/>
                <a:ea typeface="Calibri"/>
                <a:cs typeface="Calibri"/>
                <a:sym typeface="Calibri"/>
              </a:defRPr>
            </a:lvl1pPr>
            <a:lvl2pPr marR="0" lvl="1"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9pPr>
          </a:lstStyle>
          <a:p>
            <a:endParaRPr/>
          </a:p>
        </p:txBody>
      </p:sp>
      <p:sp>
        <p:nvSpPr>
          <p:cNvPr id="5" name="Google Shape;5;n"/>
          <p:cNvSpPr>
            <a:spLocks noGrp="1" noRot="1" noChangeAspect="1"/>
          </p:cNvSpPr>
          <p:nvPr>
            <p:ph type="sldImg" idx="3"/>
          </p:nvPr>
        </p:nvSpPr>
        <p:spPr>
          <a:xfrm>
            <a:off x="1079500" y="693737"/>
            <a:ext cx="4851400" cy="3465512"/>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miter lim="800000"/>
            <a:headEnd type="none" w="sm" len="sm"/>
            <a:tailEnd type="none" w="sm" len="sm"/>
          </a:ln>
        </p:spPr>
      </p:sp>
      <p:sp>
        <p:nvSpPr>
          <p:cNvPr id="6" name="Google Shape;6;n"/>
          <p:cNvSpPr txBox="1">
            <a:spLocks noGrp="1"/>
          </p:cNvSpPr>
          <p:nvPr>
            <p:ph type="body" idx="1"/>
          </p:nvPr>
        </p:nvSpPr>
        <p:spPr>
          <a:xfrm>
            <a:off x="701675" y="4386262"/>
            <a:ext cx="5607050" cy="4156075"/>
          </a:xfrm>
          <a:prstGeom prst="rect">
            <a:avLst/>
          </a:prstGeom>
          <a:noFill/>
          <a:ln>
            <a:noFill/>
          </a:ln>
        </p:spPr>
        <p:txBody>
          <a:bodyPr spcFirstLastPara="1" wrap="square" lIns="91400" tIns="45700" rIns="91400" bIns="45700" anchor="t" anchorCtr="0">
            <a:noAutofit/>
          </a:bodyPr>
          <a:lstStyle>
            <a:lvl1pPr marL="457200" marR="0" lvl="0" indent="-228600" algn="l" rtl="0">
              <a:spcBef>
                <a:spcPts val="0"/>
              </a:spcBef>
              <a:spcAft>
                <a:spcPts val="0"/>
              </a:spcAft>
              <a:buSzPts val="1400"/>
              <a:buNone/>
              <a:defRPr sz="1800" b="0" i="0" u="none" strike="noStrike" cap="none"/>
            </a:lvl1pPr>
            <a:lvl2pPr marL="914400" marR="0" lvl="1" indent="-228600" algn="l" rtl="0">
              <a:spcBef>
                <a:spcPts val="0"/>
              </a:spcBef>
              <a:spcAft>
                <a:spcPts val="0"/>
              </a:spcAft>
              <a:buSzPts val="1400"/>
              <a:buNone/>
              <a:defRPr sz="1800" b="0" i="0" u="none" strike="noStrike" cap="none"/>
            </a:lvl2pPr>
            <a:lvl3pPr marL="1371600" marR="0" lvl="2" indent="-228600" algn="l" rtl="0">
              <a:spcBef>
                <a:spcPts val="0"/>
              </a:spcBef>
              <a:spcAft>
                <a:spcPts val="0"/>
              </a:spcAft>
              <a:buSzPts val="1400"/>
              <a:buNone/>
              <a:defRPr sz="1800" b="0" i="0" u="none" strike="noStrike" cap="none"/>
            </a:lvl3pPr>
            <a:lvl4pPr marL="1828800" marR="0" lvl="3" indent="-228600" algn="l" rtl="0">
              <a:spcBef>
                <a:spcPts val="0"/>
              </a:spcBef>
              <a:spcAft>
                <a:spcPts val="0"/>
              </a:spcAft>
              <a:buSzPts val="1400"/>
              <a:buNone/>
              <a:defRPr sz="1800" b="0" i="0" u="none" strike="noStrike" cap="none"/>
            </a:lvl4pPr>
            <a:lvl5pPr marL="2286000" marR="0" lvl="4" indent="-228600" algn="l" rtl="0">
              <a:spcBef>
                <a:spcPts val="0"/>
              </a:spcBef>
              <a:spcAft>
                <a:spcPts val="0"/>
              </a:spcAft>
              <a:buSzPts val="1400"/>
              <a:buNone/>
              <a:defRPr sz="1800" b="0" i="0" u="none" strike="noStrike" cap="none"/>
            </a:lvl5pPr>
            <a:lvl6pPr marL="2743200" marR="0" lvl="5" indent="-228600" algn="l" rtl="0">
              <a:spcBef>
                <a:spcPts val="0"/>
              </a:spcBef>
              <a:spcAft>
                <a:spcPts val="0"/>
              </a:spcAft>
              <a:buSzPts val="1400"/>
              <a:buNone/>
              <a:defRPr sz="1800" b="0" i="0" u="none" strike="noStrike" cap="none"/>
            </a:lvl6pPr>
            <a:lvl7pPr marL="3200400" marR="0" lvl="6" indent="-228600" algn="l" rtl="0">
              <a:spcBef>
                <a:spcPts val="0"/>
              </a:spcBef>
              <a:spcAft>
                <a:spcPts val="0"/>
              </a:spcAft>
              <a:buSzPts val="1400"/>
              <a:buNone/>
              <a:defRPr sz="1800" b="0" i="0" u="none" strike="noStrike" cap="none"/>
            </a:lvl7pPr>
            <a:lvl8pPr marL="3657600" marR="0" lvl="7" indent="-228600" algn="l" rtl="0">
              <a:spcBef>
                <a:spcPts val="0"/>
              </a:spcBef>
              <a:spcAft>
                <a:spcPts val="0"/>
              </a:spcAft>
              <a:buSzPts val="1400"/>
              <a:buNone/>
              <a:defRPr sz="1800" b="0" i="0" u="none" strike="noStrike" cap="none"/>
            </a:lvl8pPr>
            <a:lvl9pPr marL="4114800" marR="0" lvl="8" indent="-228600" algn="l" rtl="0">
              <a:spcBef>
                <a:spcPts val="0"/>
              </a:spcBef>
              <a:spcAft>
                <a:spcPts val="0"/>
              </a:spcAft>
              <a:buSzPts val="1400"/>
              <a:buNone/>
              <a:defRPr sz="1800" b="0" i="0" u="none" strike="noStrike" cap="none"/>
            </a:lvl9pPr>
          </a:lstStyle>
          <a:p>
            <a:endParaRPr/>
          </a:p>
        </p:txBody>
      </p:sp>
      <p:sp>
        <p:nvSpPr>
          <p:cNvPr id="7" name="Google Shape;7;n"/>
          <p:cNvSpPr txBox="1">
            <a:spLocks noGrp="1"/>
          </p:cNvSpPr>
          <p:nvPr>
            <p:ph type="ftr" idx="11"/>
          </p:nvPr>
        </p:nvSpPr>
        <p:spPr>
          <a:xfrm>
            <a:off x="0" y="8774112"/>
            <a:ext cx="3038475" cy="460375"/>
          </a:xfrm>
          <a:prstGeom prst="rect">
            <a:avLst/>
          </a:prstGeom>
          <a:noFill/>
          <a:ln>
            <a:noFill/>
          </a:ln>
        </p:spPr>
        <p:txBody>
          <a:bodyPr spcFirstLastPara="1" wrap="square" lIns="91400" tIns="45700" rIns="91400" bIns="45700" anchor="b" anchorCtr="0">
            <a:noAutofit/>
          </a:bodyPr>
          <a:lstStyle>
            <a:lvl1pPr marR="0" lvl="0"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SzPts val="1400"/>
              <a:buNone/>
              <a:defRPr sz="1600" b="0" i="0" u="none" strike="noStrike" cap="none">
                <a:solidFill>
                  <a:srgbClr val="000000"/>
                </a:solidFill>
                <a:latin typeface="Arial"/>
                <a:ea typeface="Arial"/>
                <a:cs typeface="Arial"/>
                <a:sym typeface="Arial"/>
              </a:defRPr>
            </a:lvl9pPr>
          </a:lstStyle>
          <a:p>
            <a:endParaRPr/>
          </a:p>
        </p:txBody>
      </p:sp>
      <p:sp>
        <p:nvSpPr>
          <p:cNvPr id="8" name="Google Shape;8;n"/>
          <p:cNvSpPr txBox="1">
            <a:spLocks noGrp="1"/>
          </p:cNvSpPr>
          <p:nvPr>
            <p:ph type="sldNum" idx="12"/>
          </p:nvPr>
        </p:nvSpPr>
        <p:spPr>
          <a:xfrm>
            <a:off x="3970337" y="8774112"/>
            <a:ext cx="3038475" cy="460375"/>
          </a:xfrm>
          <a:prstGeom prst="rect">
            <a:avLst/>
          </a:prstGeom>
          <a:noFill/>
          <a:ln>
            <a:noFill/>
          </a:ln>
        </p:spPr>
        <p:txBody>
          <a:bodyPr spcFirstLastPara="1" wrap="square" lIns="91400" tIns="45700" rIns="91400" bIns="45700" anchor="b" anchorCtr="0">
            <a:noAutofit/>
          </a:bodyPr>
          <a:lstStyle/>
          <a:p>
            <a:pPr marL="0" marR="0" lvl="0" indent="0" algn="r" rtl="0">
              <a:lnSpc>
                <a:spcPct val="100000"/>
              </a:lnSpc>
              <a:spcBef>
                <a:spcPts val="0"/>
              </a:spcBef>
              <a:spcAft>
                <a:spcPts val="0"/>
              </a:spcAft>
              <a:buClr>
                <a:srgbClr val="000000"/>
              </a:buClr>
              <a:buSzPts val="1200"/>
              <a:buFont typeface="Calibri"/>
              <a:buNone/>
            </a:pPr>
            <a:fld id="{00000000-1234-1234-1234-123412341234}" type="slidenum">
              <a:rPr lang="en-US" sz="1200" b="0" i="0" u="none" strike="noStrike" cap="none">
                <a:solidFill>
                  <a:srgbClr val="000000"/>
                </a:solidFill>
                <a:latin typeface="Calibri"/>
                <a:ea typeface="Calibri"/>
                <a:cs typeface="Calibri"/>
                <a:sym typeface="Calibri"/>
              </a:rPr>
              <a:t>‹#›</a:t>
            </a:fld>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8"/>
        <p:cNvGrpSpPr/>
        <p:nvPr/>
      </p:nvGrpSpPr>
      <p:grpSpPr>
        <a:xfrm>
          <a:off x="0" y="0"/>
          <a:ext cx="0" cy="0"/>
          <a:chOff x="0" y="0"/>
          <a:chExt cx="0" cy="0"/>
        </a:xfrm>
      </p:grpSpPr>
      <p:sp>
        <p:nvSpPr>
          <p:cNvPr id="29" name="Google Shape;29;p1:notes"/>
          <p:cNvSpPr>
            <a:spLocks noGrp="1" noRot="1" noChangeAspect="1"/>
          </p:cNvSpPr>
          <p:nvPr>
            <p:ph type="sldImg" idx="2"/>
          </p:nvPr>
        </p:nvSpPr>
        <p:spPr>
          <a:xfrm>
            <a:off x="1079500" y="693738"/>
            <a:ext cx="4851400" cy="3465512"/>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miter lim="524288"/>
            <a:headEnd type="none" w="sm" len="sm"/>
            <a:tailEnd type="none" w="sm" len="sm"/>
          </a:ln>
        </p:spPr>
      </p:sp>
      <p:sp>
        <p:nvSpPr>
          <p:cNvPr id="30" name="Google Shape;30;p1:notes"/>
          <p:cNvSpPr txBox="1">
            <a:spLocks noGrp="1"/>
          </p:cNvSpPr>
          <p:nvPr>
            <p:ph type="body" idx="1"/>
          </p:nvPr>
        </p:nvSpPr>
        <p:spPr>
          <a:xfrm>
            <a:off x="701675" y="4386262"/>
            <a:ext cx="5607050" cy="4156075"/>
          </a:xfrm>
          <a:prstGeom prst="rect">
            <a:avLst/>
          </a:prstGeom>
          <a:noFill/>
          <a:ln>
            <a:noFill/>
          </a:ln>
        </p:spPr>
        <p:txBody>
          <a:bodyPr spcFirstLastPara="1" wrap="square" lIns="91400" tIns="45700" rIns="91400" bIns="45700" anchor="t" anchorCtr="0">
            <a:noAutofit/>
          </a:bodyPr>
          <a:lstStyle/>
          <a:p>
            <a:pPr marL="0" lvl="0" indent="0" algn="l" rtl="0">
              <a:spcBef>
                <a:spcPts val="0"/>
              </a:spcBef>
              <a:spcAft>
                <a:spcPts val="0"/>
              </a:spcAft>
              <a:buNone/>
            </a:pPr>
            <a:endParaRPr/>
          </a:p>
        </p:txBody>
      </p:sp>
      <p:sp>
        <p:nvSpPr>
          <p:cNvPr id="31" name="Google Shape;31;p1:notes"/>
          <p:cNvSpPr txBox="1"/>
          <p:nvPr/>
        </p:nvSpPr>
        <p:spPr>
          <a:xfrm>
            <a:off x="3970337" y="8774112"/>
            <a:ext cx="3038475" cy="460375"/>
          </a:xfrm>
          <a:prstGeom prst="rect">
            <a:avLst/>
          </a:prstGeom>
          <a:noFill/>
          <a:ln>
            <a:noFill/>
          </a:ln>
        </p:spPr>
        <p:txBody>
          <a:bodyPr spcFirstLastPara="1" wrap="square" lIns="91400" tIns="45700" rIns="91400" bIns="45700" anchor="b" anchorCtr="0">
            <a:noAutofit/>
          </a:bodyPr>
          <a:lstStyle/>
          <a:p>
            <a:pPr marL="0" marR="0" lvl="0" indent="0" algn="r" rtl="0">
              <a:lnSpc>
                <a:spcPct val="100000"/>
              </a:lnSpc>
              <a:spcBef>
                <a:spcPts val="0"/>
              </a:spcBef>
              <a:spcAft>
                <a:spcPts val="0"/>
              </a:spcAft>
              <a:buClr>
                <a:srgbClr val="000000"/>
              </a:buClr>
              <a:buSzPts val="1200"/>
              <a:buFont typeface="Calibri"/>
              <a:buNone/>
            </a:pPr>
            <a:fld id="{00000000-1234-1234-1234-123412341234}" type="slidenum">
              <a:rPr lang="en-US" sz="1200" b="0" i="0" u="none" strike="noStrike" cap="none">
                <a:solidFill>
                  <a:srgbClr val="000000"/>
                </a:solidFill>
                <a:latin typeface="Calibri"/>
                <a:ea typeface="Calibri"/>
                <a:cs typeface="Calibri"/>
                <a:sym typeface="Calibri"/>
              </a:rPr>
              <a:t>1</a:t>
            </a:fld>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5"/>
        <p:cNvGrpSpPr/>
        <p:nvPr/>
      </p:nvGrpSpPr>
      <p:grpSpPr>
        <a:xfrm>
          <a:off x="0" y="0"/>
          <a:ext cx="0" cy="0"/>
          <a:chOff x="0" y="0"/>
          <a:chExt cx="0" cy="0"/>
        </a:xfrm>
      </p:grpSpPr>
      <p:sp>
        <p:nvSpPr>
          <p:cNvPr id="96" name="Google Shape;96;p10:notes"/>
          <p:cNvSpPr>
            <a:spLocks noGrp="1" noRot="1" noChangeAspect="1"/>
          </p:cNvSpPr>
          <p:nvPr>
            <p:ph type="sldImg" idx="2"/>
          </p:nvPr>
        </p:nvSpPr>
        <p:spPr>
          <a:xfrm>
            <a:off x="1079500" y="693738"/>
            <a:ext cx="4851400" cy="3465512"/>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miter lim="524288"/>
            <a:headEnd type="none" w="sm" len="sm"/>
            <a:tailEnd type="none" w="sm" len="sm"/>
          </a:ln>
        </p:spPr>
      </p:sp>
      <p:sp>
        <p:nvSpPr>
          <p:cNvPr id="97" name="Google Shape;97;p10:notes"/>
          <p:cNvSpPr txBox="1">
            <a:spLocks noGrp="1"/>
          </p:cNvSpPr>
          <p:nvPr>
            <p:ph type="body" idx="1"/>
          </p:nvPr>
        </p:nvSpPr>
        <p:spPr>
          <a:xfrm>
            <a:off x="701675" y="4386262"/>
            <a:ext cx="5607050" cy="4156075"/>
          </a:xfrm>
          <a:prstGeom prst="rect">
            <a:avLst/>
          </a:prstGeom>
          <a:noFill/>
          <a:ln>
            <a:noFill/>
          </a:ln>
        </p:spPr>
        <p:txBody>
          <a:bodyPr spcFirstLastPara="1" wrap="square" lIns="91400" tIns="45700" rIns="91400" bIns="45700" anchor="t" anchorCtr="0">
            <a:noAutofit/>
          </a:bodyPr>
          <a:lstStyle/>
          <a:p>
            <a:pPr marL="0" lvl="0" indent="0" algn="l" rtl="0">
              <a:spcBef>
                <a:spcPts val="0"/>
              </a:spcBef>
              <a:spcAft>
                <a:spcPts val="0"/>
              </a:spcAft>
              <a:buNone/>
            </a:pPr>
            <a:endParaRPr/>
          </a:p>
        </p:txBody>
      </p:sp>
      <p:sp>
        <p:nvSpPr>
          <p:cNvPr id="98" name="Google Shape;98;p10:notes"/>
          <p:cNvSpPr txBox="1"/>
          <p:nvPr/>
        </p:nvSpPr>
        <p:spPr>
          <a:xfrm>
            <a:off x="3970337" y="8774112"/>
            <a:ext cx="3038475" cy="460375"/>
          </a:xfrm>
          <a:prstGeom prst="rect">
            <a:avLst/>
          </a:prstGeom>
          <a:noFill/>
          <a:ln>
            <a:noFill/>
          </a:ln>
        </p:spPr>
        <p:txBody>
          <a:bodyPr spcFirstLastPara="1" wrap="square" lIns="91400" tIns="45700" rIns="91400" bIns="45700" anchor="b" anchorCtr="0">
            <a:noAutofit/>
          </a:bodyPr>
          <a:lstStyle/>
          <a:p>
            <a:pPr marL="0" marR="0" lvl="0" indent="0" algn="r" rtl="0">
              <a:lnSpc>
                <a:spcPct val="100000"/>
              </a:lnSpc>
              <a:spcBef>
                <a:spcPts val="0"/>
              </a:spcBef>
              <a:spcAft>
                <a:spcPts val="0"/>
              </a:spcAft>
              <a:buClr>
                <a:srgbClr val="000000"/>
              </a:buClr>
              <a:buSzPts val="1200"/>
              <a:buFont typeface="Calibri"/>
              <a:buNone/>
            </a:pPr>
            <a:fld id="{00000000-1234-1234-1234-123412341234}" type="slidenum">
              <a:rPr lang="en-US" sz="1200" b="0" i="0" u="none">
                <a:solidFill>
                  <a:srgbClr val="000000"/>
                </a:solidFill>
                <a:latin typeface="Calibri"/>
                <a:ea typeface="Calibri"/>
                <a:cs typeface="Calibri"/>
                <a:sym typeface="Calibri"/>
              </a:rPr>
              <a:t>5</a:t>
            </a:fld>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matchingName="13_Title Slide">
  <p:cSld name="13_Title Slide">
    <p:spTree>
      <p:nvGrpSpPr>
        <p:cNvPr id="1" name="Shape 13"/>
        <p:cNvGrpSpPr/>
        <p:nvPr/>
      </p:nvGrpSpPr>
      <p:grpSpPr>
        <a:xfrm>
          <a:off x="0" y="0"/>
          <a:ext cx="0" cy="0"/>
          <a:chOff x="0" y="0"/>
          <a:chExt cx="0" cy="0"/>
        </a:xfrm>
      </p:grpSpPr>
      <p:sp>
        <p:nvSpPr>
          <p:cNvPr id="14" name="Google Shape;14;p2"/>
          <p:cNvSpPr txBox="1">
            <a:spLocks noGrp="1"/>
          </p:cNvSpPr>
          <p:nvPr>
            <p:ph type="body" idx="1"/>
          </p:nvPr>
        </p:nvSpPr>
        <p:spPr>
          <a:xfrm>
            <a:off x="7370064" y="658800"/>
            <a:ext cx="1618488" cy="667512"/>
          </a:xfrm>
          <a:prstGeom prst="rect">
            <a:avLst/>
          </a:prstGeom>
          <a:noFill/>
          <a:ln>
            <a:noFill/>
          </a:ln>
        </p:spPr>
        <p:txBody>
          <a:bodyPr spcFirstLastPara="1" wrap="square" lIns="90000" tIns="90000" rIns="90000" bIns="90000" anchor="ctr" anchorCtr="0">
            <a:noAutofit/>
          </a:bodyPr>
          <a:lstStyle>
            <a:lvl1pPr marL="457200" lvl="0" indent="-317500" algn="ctr">
              <a:spcBef>
                <a:spcPts val="280"/>
              </a:spcBef>
              <a:spcAft>
                <a:spcPts val="0"/>
              </a:spcAft>
              <a:buSzPts val="1400"/>
              <a:buChar char="»"/>
              <a:defRPr sz="1400" b="0">
                <a:solidFill>
                  <a:srgbClr val="808080"/>
                </a:solidFill>
              </a:defRPr>
            </a:lvl1pPr>
            <a:lvl2pPr marL="914400" lvl="1" indent="-342900" algn="l">
              <a:spcBef>
                <a:spcPts val="360"/>
              </a:spcBef>
              <a:spcAft>
                <a:spcPts val="0"/>
              </a:spcAft>
              <a:buSzPts val="1800"/>
              <a:buChar char="»"/>
              <a:defRPr/>
            </a:lvl2pPr>
            <a:lvl3pPr marL="1371600" lvl="2" indent="-342900" algn="l">
              <a:spcBef>
                <a:spcPts val="360"/>
              </a:spcBef>
              <a:spcAft>
                <a:spcPts val="0"/>
              </a:spcAft>
              <a:buSzPts val="1800"/>
              <a:buChar char="»"/>
              <a:defRPr/>
            </a:lvl3pPr>
            <a:lvl4pPr marL="1828800" lvl="3" indent="-342900" algn="l">
              <a:spcBef>
                <a:spcPts val="360"/>
              </a:spcBef>
              <a:spcAft>
                <a:spcPts val="0"/>
              </a:spcAft>
              <a:buSzPts val="1800"/>
              <a:buChar char="»"/>
              <a:defRPr/>
            </a:lvl4pPr>
            <a:lvl5pPr marL="2286000" lvl="4" indent="-317500" algn="l">
              <a:spcBef>
                <a:spcPts val="280"/>
              </a:spcBef>
              <a:spcAft>
                <a:spcPts val="0"/>
              </a:spcAft>
              <a:buSzPts val="1400"/>
              <a:buChar char="»"/>
              <a:defRPr/>
            </a:lvl5pPr>
            <a:lvl6pPr marL="2743200" lvl="5" indent="-342900" algn="l">
              <a:spcBef>
                <a:spcPts val="360"/>
              </a:spcBef>
              <a:spcAft>
                <a:spcPts val="0"/>
              </a:spcAft>
              <a:buClr>
                <a:schemeClr val="dk1"/>
              </a:buClr>
              <a:buSzPts val="1800"/>
              <a:buChar char="•"/>
              <a:defRPr/>
            </a:lvl6pPr>
            <a:lvl7pPr marL="3200400" lvl="6" indent="-342900" algn="l">
              <a:spcBef>
                <a:spcPts val="360"/>
              </a:spcBef>
              <a:spcAft>
                <a:spcPts val="0"/>
              </a:spcAft>
              <a:buClr>
                <a:schemeClr val="dk1"/>
              </a:buClr>
              <a:buSzPts val="1800"/>
              <a:buChar char="•"/>
              <a:defRPr/>
            </a:lvl7pPr>
            <a:lvl8pPr marL="3657600" lvl="7" indent="-342900" algn="l">
              <a:spcBef>
                <a:spcPts val="360"/>
              </a:spcBef>
              <a:spcAft>
                <a:spcPts val="0"/>
              </a:spcAft>
              <a:buClr>
                <a:schemeClr val="dk1"/>
              </a:buClr>
              <a:buSzPts val="1800"/>
              <a:buChar char="•"/>
              <a:defRPr/>
            </a:lvl8pPr>
            <a:lvl9pPr marL="4114800" lvl="8" indent="-342900" algn="l">
              <a:spcBef>
                <a:spcPts val="360"/>
              </a:spcBef>
              <a:spcAft>
                <a:spcPts val="0"/>
              </a:spcAft>
              <a:buClr>
                <a:schemeClr val="dk1"/>
              </a:buClr>
              <a:buSzPts val="1800"/>
              <a:buChar char="•"/>
              <a:defRPr/>
            </a:lvl9pPr>
          </a:lstStyle>
          <a:p>
            <a:endParaRPr/>
          </a:p>
        </p:txBody>
      </p:sp>
      <p:sp>
        <p:nvSpPr>
          <p:cNvPr id="15" name="Google Shape;15;p2"/>
          <p:cNvSpPr txBox="1">
            <a:spLocks noGrp="1"/>
          </p:cNvSpPr>
          <p:nvPr>
            <p:ph type="sldNum" idx="12"/>
          </p:nvPr>
        </p:nvSpPr>
        <p:spPr>
          <a:xfrm>
            <a:off x="8986097" y="6333134"/>
            <a:ext cx="576300" cy="525000"/>
          </a:xfrm>
          <a:prstGeom prst="rect">
            <a:avLst/>
          </a:prstGeom>
        </p:spPr>
        <p:txBody>
          <a:bodyPr spcFirstLastPara="1" wrap="square" lIns="91425" tIns="91425" rIns="91425" bIns="91425" anchor="t" anchorCtr="0">
            <a:noAutofit/>
          </a:bodyPr>
          <a:lstStyle>
            <a:lvl1pPr lvl="0">
              <a:buNone/>
              <a:defRPr>
                <a:solidFill>
                  <a:srgbClr val="808080"/>
                </a:solidFill>
              </a:defRPr>
            </a:lvl1pPr>
            <a:lvl2pPr lvl="1">
              <a:buNone/>
              <a:defRPr>
                <a:solidFill>
                  <a:srgbClr val="808080"/>
                </a:solidFill>
              </a:defRPr>
            </a:lvl2pPr>
            <a:lvl3pPr lvl="2">
              <a:buNone/>
              <a:defRPr>
                <a:solidFill>
                  <a:srgbClr val="808080"/>
                </a:solidFill>
              </a:defRPr>
            </a:lvl3pPr>
            <a:lvl4pPr lvl="3">
              <a:buNone/>
              <a:defRPr>
                <a:solidFill>
                  <a:srgbClr val="808080"/>
                </a:solidFill>
              </a:defRPr>
            </a:lvl4pPr>
            <a:lvl5pPr lvl="4">
              <a:buNone/>
              <a:defRPr>
                <a:solidFill>
                  <a:srgbClr val="808080"/>
                </a:solidFill>
              </a:defRPr>
            </a:lvl5pPr>
            <a:lvl6pPr lvl="5">
              <a:buNone/>
              <a:defRPr>
                <a:solidFill>
                  <a:srgbClr val="808080"/>
                </a:solidFill>
              </a:defRPr>
            </a:lvl6pPr>
            <a:lvl7pPr lvl="6">
              <a:buNone/>
              <a:defRPr>
                <a:solidFill>
                  <a:srgbClr val="808080"/>
                </a:solidFill>
              </a:defRPr>
            </a:lvl7pPr>
            <a:lvl8pPr lvl="7">
              <a:buNone/>
              <a:defRPr>
                <a:solidFill>
                  <a:srgbClr val="808080"/>
                </a:solidFill>
              </a:defRPr>
            </a:lvl8pPr>
            <a:lvl9pPr lvl="8">
              <a:buNone/>
              <a:defRPr>
                <a:solidFill>
                  <a:srgbClr val="808080"/>
                </a:solidFill>
              </a:defRPr>
            </a:lvl9pPr>
          </a:lstStyle>
          <a:p>
            <a:pPr marL="0" lvl="0" indent="0" algn="r" rtl="0">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13_Title Slide">
  <p:cSld name="13_Title Slide 2">
    <p:spTree>
      <p:nvGrpSpPr>
        <p:cNvPr id="1" name="Shape 16"/>
        <p:cNvGrpSpPr/>
        <p:nvPr/>
      </p:nvGrpSpPr>
      <p:grpSpPr>
        <a:xfrm>
          <a:off x="0" y="0"/>
          <a:ext cx="0" cy="0"/>
          <a:chOff x="0" y="0"/>
          <a:chExt cx="0" cy="0"/>
        </a:xfrm>
      </p:grpSpPr>
      <p:sp>
        <p:nvSpPr>
          <p:cNvPr id="17" name="Google Shape;17;p3"/>
          <p:cNvSpPr txBox="1">
            <a:spLocks noGrp="1"/>
          </p:cNvSpPr>
          <p:nvPr>
            <p:ph type="body" idx="1"/>
          </p:nvPr>
        </p:nvSpPr>
        <p:spPr>
          <a:xfrm>
            <a:off x="7370064" y="658800"/>
            <a:ext cx="1618488" cy="667512"/>
          </a:xfrm>
          <a:prstGeom prst="rect">
            <a:avLst/>
          </a:prstGeom>
          <a:noFill/>
          <a:ln>
            <a:noFill/>
          </a:ln>
        </p:spPr>
        <p:txBody>
          <a:bodyPr spcFirstLastPara="1" wrap="square" lIns="90000" tIns="90000" rIns="90000" bIns="90000" anchor="ctr" anchorCtr="0">
            <a:noAutofit/>
          </a:bodyPr>
          <a:lstStyle>
            <a:lvl1pPr marL="457200" lvl="0" indent="-317500" algn="ctr">
              <a:spcBef>
                <a:spcPts val="280"/>
              </a:spcBef>
              <a:spcAft>
                <a:spcPts val="0"/>
              </a:spcAft>
              <a:buSzPts val="1400"/>
              <a:buChar char="»"/>
              <a:defRPr sz="1400" b="0">
                <a:solidFill>
                  <a:srgbClr val="808080"/>
                </a:solidFill>
              </a:defRPr>
            </a:lvl1pPr>
            <a:lvl2pPr marL="914400" lvl="1" indent="-342900" algn="l">
              <a:spcBef>
                <a:spcPts val="360"/>
              </a:spcBef>
              <a:spcAft>
                <a:spcPts val="0"/>
              </a:spcAft>
              <a:buSzPts val="1800"/>
              <a:buChar char="»"/>
              <a:defRPr/>
            </a:lvl2pPr>
            <a:lvl3pPr marL="1371600" lvl="2" indent="-342900" algn="l">
              <a:spcBef>
                <a:spcPts val="360"/>
              </a:spcBef>
              <a:spcAft>
                <a:spcPts val="0"/>
              </a:spcAft>
              <a:buSzPts val="1800"/>
              <a:buChar char="»"/>
              <a:defRPr/>
            </a:lvl3pPr>
            <a:lvl4pPr marL="1828800" lvl="3" indent="-342900" algn="l">
              <a:spcBef>
                <a:spcPts val="360"/>
              </a:spcBef>
              <a:spcAft>
                <a:spcPts val="0"/>
              </a:spcAft>
              <a:buSzPts val="1800"/>
              <a:buChar char="»"/>
              <a:defRPr/>
            </a:lvl4pPr>
            <a:lvl5pPr marL="2286000" lvl="4" indent="-317500" algn="l">
              <a:spcBef>
                <a:spcPts val="280"/>
              </a:spcBef>
              <a:spcAft>
                <a:spcPts val="0"/>
              </a:spcAft>
              <a:buSzPts val="1400"/>
              <a:buChar char="»"/>
              <a:defRPr/>
            </a:lvl5pPr>
            <a:lvl6pPr marL="2743200" lvl="5" indent="-342900" algn="l">
              <a:spcBef>
                <a:spcPts val="360"/>
              </a:spcBef>
              <a:spcAft>
                <a:spcPts val="0"/>
              </a:spcAft>
              <a:buClr>
                <a:schemeClr val="dk1"/>
              </a:buClr>
              <a:buSzPts val="1800"/>
              <a:buChar char="•"/>
              <a:defRPr/>
            </a:lvl6pPr>
            <a:lvl7pPr marL="3200400" lvl="6" indent="-342900" algn="l">
              <a:spcBef>
                <a:spcPts val="360"/>
              </a:spcBef>
              <a:spcAft>
                <a:spcPts val="0"/>
              </a:spcAft>
              <a:buClr>
                <a:schemeClr val="dk1"/>
              </a:buClr>
              <a:buSzPts val="1800"/>
              <a:buChar char="•"/>
              <a:defRPr/>
            </a:lvl7pPr>
            <a:lvl8pPr marL="3657600" lvl="7" indent="-342900" algn="l">
              <a:spcBef>
                <a:spcPts val="360"/>
              </a:spcBef>
              <a:spcAft>
                <a:spcPts val="0"/>
              </a:spcAft>
              <a:buClr>
                <a:schemeClr val="dk1"/>
              </a:buClr>
              <a:buSzPts val="1800"/>
              <a:buChar char="•"/>
              <a:defRPr/>
            </a:lvl8pPr>
            <a:lvl9pPr marL="4114800" lvl="8" indent="-342900" algn="l">
              <a:spcBef>
                <a:spcPts val="360"/>
              </a:spcBef>
              <a:spcAft>
                <a:spcPts val="0"/>
              </a:spcAft>
              <a:buClr>
                <a:schemeClr val="dk1"/>
              </a:buClr>
              <a:buSzPts val="1800"/>
              <a:buChar char="•"/>
              <a:defRPr/>
            </a:lvl9pPr>
          </a:lstStyle>
          <a:p>
            <a:endParaRPr/>
          </a:p>
        </p:txBody>
      </p:sp>
      <p:sp>
        <p:nvSpPr>
          <p:cNvPr id="18" name="Google Shape;18;p3"/>
          <p:cNvSpPr txBox="1">
            <a:spLocks noGrp="1"/>
          </p:cNvSpPr>
          <p:nvPr>
            <p:ph type="sldNum" idx="12"/>
          </p:nvPr>
        </p:nvSpPr>
        <p:spPr>
          <a:xfrm>
            <a:off x="8986097" y="6333134"/>
            <a:ext cx="576300" cy="525000"/>
          </a:xfrm>
          <a:prstGeom prst="rect">
            <a:avLst/>
          </a:prstGeom>
        </p:spPr>
        <p:txBody>
          <a:bodyPr spcFirstLastPara="1" wrap="square" lIns="91425" tIns="91425" rIns="91425" bIns="91425" anchor="t" anchorCtr="0">
            <a:noAutofit/>
          </a:bodyPr>
          <a:lstStyle>
            <a:lvl1pPr lvl="0">
              <a:buNone/>
              <a:defRPr>
                <a:solidFill>
                  <a:srgbClr val="808080"/>
                </a:solidFill>
              </a:defRPr>
            </a:lvl1pPr>
            <a:lvl2pPr lvl="1">
              <a:buNone/>
              <a:defRPr>
                <a:solidFill>
                  <a:srgbClr val="808080"/>
                </a:solidFill>
              </a:defRPr>
            </a:lvl2pPr>
            <a:lvl3pPr lvl="2">
              <a:buNone/>
              <a:defRPr>
                <a:solidFill>
                  <a:srgbClr val="808080"/>
                </a:solidFill>
              </a:defRPr>
            </a:lvl3pPr>
            <a:lvl4pPr lvl="3">
              <a:buNone/>
              <a:defRPr>
                <a:solidFill>
                  <a:srgbClr val="808080"/>
                </a:solidFill>
              </a:defRPr>
            </a:lvl4pPr>
            <a:lvl5pPr lvl="4">
              <a:buNone/>
              <a:defRPr>
                <a:solidFill>
                  <a:srgbClr val="808080"/>
                </a:solidFill>
              </a:defRPr>
            </a:lvl5pPr>
            <a:lvl6pPr lvl="5">
              <a:buNone/>
              <a:defRPr>
                <a:solidFill>
                  <a:srgbClr val="808080"/>
                </a:solidFill>
              </a:defRPr>
            </a:lvl6pPr>
            <a:lvl7pPr lvl="6">
              <a:buNone/>
              <a:defRPr>
                <a:solidFill>
                  <a:srgbClr val="808080"/>
                </a:solidFill>
              </a:defRPr>
            </a:lvl7pPr>
            <a:lvl8pPr lvl="7">
              <a:buNone/>
              <a:defRPr>
                <a:solidFill>
                  <a:srgbClr val="808080"/>
                </a:solidFill>
              </a:defRPr>
            </a:lvl8pPr>
            <a:lvl9pPr lvl="8">
              <a:buNone/>
              <a:defRPr>
                <a:solidFill>
                  <a:srgbClr val="808080"/>
                </a:solidFill>
              </a:defRPr>
            </a:lvl9pPr>
          </a:lstStyle>
          <a:p>
            <a:pPr marL="0" lvl="0" indent="0" algn="r" rtl="0">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23"/>
        <p:cNvGrpSpPr/>
        <p:nvPr/>
      </p:nvGrpSpPr>
      <p:grpSpPr>
        <a:xfrm>
          <a:off x="0" y="0"/>
          <a:ext cx="0" cy="0"/>
          <a:chOff x="0" y="0"/>
          <a:chExt cx="0" cy="0"/>
        </a:xfrm>
      </p:grpSpPr>
      <p:sp>
        <p:nvSpPr>
          <p:cNvPr id="24" name="Google Shape;24;p5"/>
          <p:cNvSpPr txBox="1">
            <a:spLocks noGrp="1"/>
          </p:cNvSpPr>
          <p:nvPr>
            <p:ph type="sldNum" idx="12"/>
          </p:nvPr>
        </p:nvSpPr>
        <p:spPr>
          <a:xfrm>
            <a:off x="8986097" y="6333134"/>
            <a:ext cx="576300" cy="525000"/>
          </a:xfrm>
          <a:prstGeom prst="rect">
            <a:avLst/>
          </a:prstGeom>
        </p:spPr>
        <p:txBody>
          <a:bodyPr spcFirstLastPara="1" wrap="square" lIns="91425" tIns="91425" rIns="91425" bIns="91425" anchor="t"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US"/>
              <a:t>‹#›</a:t>
            </a:fld>
            <a:endParaRPr/>
          </a:p>
        </p:txBody>
      </p:sp>
      <p:cxnSp>
        <p:nvCxnSpPr>
          <p:cNvPr id="25" name="Google Shape;25;p5"/>
          <p:cNvCxnSpPr/>
          <p:nvPr/>
        </p:nvCxnSpPr>
        <p:spPr>
          <a:xfrm>
            <a:off x="393700" y="5761037"/>
            <a:ext cx="8826600" cy="1500"/>
          </a:xfrm>
          <a:prstGeom prst="straightConnector1">
            <a:avLst/>
          </a:prstGeom>
          <a:noFill/>
          <a:ln w="25400" cap="flat" cmpd="sng">
            <a:solidFill>
              <a:srgbClr val="000000"/>
            </a:solidFill>
            <a:prstDash val="solid"/>
            <a:miter lim="800000"/>
            <a:headEnd type="none" w="med" len="med"/>
            <a:tailEnd type="none" w="med" len="med"/>
          </a:ln>
        </p:spPr>
      </p:cxnSp>
      <p:pic>
        <p:nvPicPr>
          <p:cNvPr id="26" name="Google Shape;26;p5" descr="Color Logo Horz with tag.jpg"/>
          <p:cNvPicPr preferRelativeResize="0"/>
          <p:nvPr/>
        </p:nvPicPr>
        <p:blipFill rotWithShape="1">
          <a:blip r:embed="rId2">
            <a:alphaModFix/>
          </a:blip>
          <a:srcRect/>
          <a:stretch/>
        </p:blipFill>
        <p:spPr>
          <a:xfrm>
            <a:off x="376237" y="5919787"/>
            <a:ext cx="2216149" cy="706437"/>
          </a:xfrm>
          <a:prstGeom prst="rect">
            <a:avLst/>
          </a:prstGeom>
          <a:noFill/>
          <a:ln>
            <a:noFill/>
          </a:ln>
        </p:spPr>
      </p:pic>
      <p:cxnSp>
        <p:nvCxnSpPr>
          <p:cNvPr id="27" name="Google Shape;27;p5"/>
          <p:cNvCxnSpPr/>
          <p:nvPr/>
        </p:nvCxnSpPr>
        <p:spPr>
          <a:xfrm>
            <a:off x="393700" y="1195387"/>
            <a:ext cx="8813700" cy="1500"/>
          </a:xfrm>
          <a:prstGeom prst="straightConnector1">
            <a:avLst/>
          </a:prstGeom>
          <a:noFill/>
          <a:ln w="25400" cap="flat" cmpd="sng">
            <a:solidFill>
              <a:schemeClr val="dk1"/>
            </a:solidFill>
            <a:prstDash val="solid"/>
            <a:miter lim="800000"/>
            <a:headEnd type="none" w="med" len="med"/>
            <a:tailEnd type="none" w="med" len="med"/>
          </a:ln>
        </p:spPr>
      </p:cxn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2" Type="http://schemas.openxmlformats.org/officeDocument/2006/relationships/theme" Target="../theme/theme2.xml"/><Relationship Id="rId1" Type="http://schemas.openxmlformats.org/officeDocument/2006/relationships/slideLayout" Target="../slideLayouts/slideLayout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9"/>
        <p:cNvGrpSpPr/>
        <p:nvPr/>
      </p:nvGrpSpPr>
      <p:grpSpPr>
        <a:xfrm>
          <a:off x="0" y="0"/>
          <a:ext cx="0" cy="0"/>
          <a:chOff x="0" y="0"/>
          <a:chExt cx="0" cy="0"/>
        </a:xfrm>
      </p:grpSpPr>
      <p:sp>
        <p:nvSpPr>
          <p:cNvPr id="10" name="Google Shape;10;p1"/>
          <p:cNvSpPr txBox="1">
            <a:spLocks noGrp="1"/>
          </p:cNvSpPr>
          <p:nvPr>
            <p:ph type="title"/>
          </p:nvPr>
        </p:nvSpPr>
        <p:spPr>
          <a:xfrm>
            <a:off x="457200" y="161925"/>
            <a:ext cx="6527800" cy="831850"/>
          </a:xfrm>
          <a:prstGeom prst="rect">
            <a:avLst/>
          </a:prstGeom>
          <a:noFill/>
          <a:ln>
            <a:noFill/>
          </a:ln>
        </p:spPr>
        <p:txBody>
          <a:bodyPr spcFirstLastPara="1" wrap="square" lIns="0" tIns="45700" rIns="0" bIns="45700" anchor="t" anchorCtr="0">
            <a:noAutofit/>
          </a:bodyPr>
          <a:lstStyle>
            <a:lvl1pPr marR="0" lvl="0" algn="l" rtl="0">
              <a:spcBef>
                <a:spcPts val="0"/>
              </a:spcBef>
              <a:spcAft>
                <a:spcPts val="0"/>
              </a:spcAft>
              <a:buSzPts val="1400"/>
              <a:buNone/>
              <a:defRPr sz="1400" b="1" i="0" u="none" strike="noStrike" cap="none">
                <a:solidFill>
                  <a:srgbClr val="59595C"/>
                </a:solidFill>
                <a:latin typeface="Arial"/>
                <a:ea typeface="Arial"/>
                <a:cs typeface="Arial"/>
                <a:sym typeface="Arial"/>
              </a:defRPr>
            </a:lvl1pPr>
            <a:lvl2pPr marR="0" lvl="1" algn="l" rtl="0">
              <a:spcBef>
                <a:spcPts val="0"/>
              </a:spcBef>
              <a:spcAft>
                <a:spcPts val="0"/>
              </a:spcAft>
              <a:buSzPts val="1400"/>
              <a:buNone/>
              <a:defRPr sz="2400" b="1" i="0" u="none" strike="noStrike" cap="none">
                <a:solidFill>
                  <a:srgbClr val="177B57"/>
                </a:solidFill>
                <a:latin typeface="Arial"/>
                <a:ea typeface="Arial"/>
                <a:cs typeface="Arial"/>
                <a:sym typeface="Arial"/>
              </a:defRPr>
            </a:lvl2pPr>
            <a:lvl3pPr marR="0" lvl="2" algn="l" rtl="0">
              <a:spcBef>
                <a:spcPts val="0"/>
              </a:spcBef>
              <a:spcAft>
                <a:spcPts val="0"/>
              </a:spcAft>
              <a:buSzPts val="1400"/>
              <a:buNone/>
              <a:defRPr sz="2400" b="1" i="0" u="none" strike="noStrike" cap="none">
                <a:solidFill>
                  <a:srgbClr val="177B57"/>
                </a:solidFill>
                <a:latin typeface="Arial"/>
                <a:ea typeface="Arial"/>
                <a:cs typeface="Arial"/>
                <a:sym typeface="Arial"/>
              </a:defRPr>
            </a:lvl3pPr>
            <a:lvl4pPr marR="0" lvl="3" algn="l" rtl="0">
              <a:spcBef>
                <a:spcPts val="0"/>
              </a:spcBef>
              <a:spcAft>
                <a:spcPts val="0"/>
              </a:spcAft>
              <a:buSzPts val="1400"/>
              <a:buNone/>
              <a:defRPr sz="2400" b="1" i="0" u="none" strike="noStrike" cap="none">
                <a:solidFill>
                  <a:srgbClr val="177B57"/>
                </a:solidFill>
                <a:latin typeface="Arial"/>
                <a:ea typeface="Arial"/>
                <a:cs typeface="Arial"/>
                <a:sym typeface="Arial"/>
              </a:defRPr>
            </a:lvl4pPr>
            <a:lvl5pPr marR="0" lvl="4" algn="l" rtl="0">
              <a:spcBef>
                <a:spcPts val="0"/>
              </a:spcBef>
              <a:spcAft>
                <a:spcPts val="0"/>
              </a:spcAft>
              <a:buSzPts val="1400"/>
              <a:buNone/>
              <a:defRPr sz="2400" b="1" i="0" u="none" strike="noStrike" cap="none">
                <a:solidFill>
                  <a:srgbClr val="177B57"/>
                </a:solidFill>
                <a:latin typeface="Arial"/>
                <a:ea typeface="Arial"/>
                <a:cs typeface="Arial"/>
                <a:sym typeface="Arial"/>
              </a:defRPr>
            </a:lvl5pPr>
            <a:lvl6pPr marR="0" lvl="5" algn="l" rtl="0">
              <a:spcBef>
                <a:spcPts val="0"/>
              </a:spcBef>
              <a:spcAft>
                <a:spcPts val="0"/>
              </a:spcAft>
              <a:buSzPts val="1400"/>
              <a:buNone/>
              <a:defRPr sz="2400" b="1" i="0" u="none" strike="noStrike" cap="none">
                <a:solidFill>
                  <a:schemeClr val="dk2"/>
                </a:solidFill>
                <a:latin typeface="Arial"/>
                <a:ea typeface="Arial"/>
                <a:cs typeface="Arial"/>
                <a:sym typeface="Arial"/>
              </a:defRPr>
            </a:lvl6pPr>
            <a:lvl7pPr marR="0" lvl="6" algn="l" rtl="0">
              <a:spcBef>
                <a:spcPts val="0"/>
              </a:spcBef>
              <a:spcAft>
                <a:spcPts val="0"/>
              </a:spcAft>
              <a:buSzPts val="1400"/>
              <a:buNone/>
              <a:defRPr sz="2400" b="1" i="0" u="none" strike="noStrike" cap="none">
                <a:solidFill>
                  <a:schemeClr val="dk2"/>
                </a:solidFill>
                <a:latin typeface="Arial"/>
                <a:ea typeface="Arial"/>
                <a:cs typeface="Arial"/>
                <a:sym typeface="Arial"/>
              </a:defRPr>
            </a:lvl7pPr>
            <a:lvl8pPr marR="0" lvl="7" algn="l" rtl="0">
              <a:spcBef>
                <a:spcPts val="0"/>
              </a:spcBef>
              <a:spcAft>
                <a:spcPts val="0"/>
              </a:spcAft>
              <a:buSzPts val="1400"/>
              <a:buNone/>
              <a:defRPr sz="2400" b="1" i="0" u="none" strike="noStrike" cap="none">
                <a:solidFill>
                  <a:schemeClr val="dk2"/>
                </a:solidFill>
                <a:latin typeface="Arial"/>
                <a:ea typeface="Arial"/>
                <a:cs typeface="Arial"/>
                <a:sym typeface="Arial"/>
              </a:defRPr>
            </a:lvl8pPr>
            <a:lvl9pPr marR="0" lvl="8" algn="l" rtl="0">
              <a:spcBef>
                <a:spcPts val="0"/>
              </a:spcBef>
              <a:spcAft>
                <a:spcPts val="0"/>
              </a:spcAft>
              <a:buSzPts val="1400"/>
              <a:buNone/>
              <a:defRPr sz="2400" b="1" i="0" u="none" strike="noStrike" cap="none">
                <a:solidFill>
                  <a:schemeClr val="dk2"/>
                </a:solidFill>
                <a:latin typeface="Arial"/>
                <a:ea typeface="Arial"/>
                <a:cs typeface="Arial"/>
                <a:sym typeface="Arial"/>
              </a:defRPr>
            </a:lvl9pPr>
          </a:lstStyle>
          <a:p>
            <a:endParaRPr/>
          </a:p>
        </p:txBody>
      </p:sp>
      <p:sp>
        <p:nvSpPr>
          <p:cNvPr id="11" name="Google Shape;11;p1"/>
          <p:cNvSpPr txBox="1">
            <a:spLocks noGrp="1"/>
          </p:cNvSpPr>
          <p:nvPr>
            <p:ph type="body" idx="1"/>
          </p:nvPr>
        </p:nvSpPr>
        <p:spPr>
          <a:xfrm>
            <a:off x="457200" y="1508125"/>
            <a:ext cx="8689975" cy="4614862"/>
          </a:xfrm>
          <a:prstGeom prst="rect">
            <a:avLst/>
          </a:prstGeom>
          <a:noFill/>
          <a:ln>
            <a:noFill/>
          </a:ln>
        </p:spPr>
        <p:txBody>
          <a:bodyPr spcFirstLastPara="1" wrap="square" lIns="0" tIns="0" rIns="0" bIns="0" anchor="t" anchorCtr="0">
            <a:noAutofit/>
          </a:bodyPr>
          <a:lstStyle>
            <a:lvl1pPr marL="457200" marR="0" lvl="0" indent="-317500" algn="l" rtl="0">
              <a:spcBef>
                <a:spcPts val="280"/>
              </a:spcBef>
              <a:spcAft>
                <a:spcPts val="0"/>
              </a:spcAft>
              <a:buClr>
                <a:srgbClr val="F0A933"/>
              </a:buClr>
              <a:buSzPts val="1400"/>
              <a:buFont typeface="Merriweather Sans"/>
              <a:buChar char="»"/>
              <a:defRPr sz="1400" b="1" i="0" u="none" strike="noStrike" cap="none">
                <a:solidFill>
                  <a:srgbClr val="59595C"/>
                </a:solidFill>
                <a:latin typeface="Arial"/>
                <a:ea typeface="Arial"/>
                <a:cs typeface="Arial"/>
                <a:sym typeface="Arial"/>
              </a:defRPr>
            </a:lvl1pPr>
            <a:lvl2pPr marL="914400" marR="0" lvl="1" indent="-317500" algn="l" rtl="0">
              <a:spcBef>
                <a:spcPts val="280"/>
              </a:spcBef>
              <a:spcAft>
                <a:spcPts val="0"/>
              </a:spcAft>
              <a:buClr>
                <a:srgbClr val="F0A933"/>
              </a:buClr>
              <a:buSzPts val="1400"/>
              <a:buFont typeface="Merriweather Sans"/>
              <a:buChar char="»"/>
              <a:defRPr sz="1400" b="0" i="0" u="none" strike="noStrike" cap="none">
                <a:solidFill>
                  <a:srgbClr val="59595C"/>
                </a:solidFill>
                <a:latin typeface="Arial"/>
                <a:ea typeface="Arial"/>
                <a:cs typeface="Arial"/>
                <a:sym typeface="Arial"/>
              </a:defRPr>
            </a:lvl2pPr>
            <a:lvl3pPr marL="1371600" marR="0" lvl="2" indent="-317500" algn="l" rtl="0">
              <a:spcBef>
                <a:spcPts val="280"/>
              </a:spcBef>
              <a:spcAft>
                <a:spcPts val="0"/>
              </a:spcAft>
              <a:buClr>
                <a:srgbClr val="F0A933"/>
              </a:buClr>
              <a:buSzPts val="1400"/>
              <a:buFont typeface="Merriweather Sans"/>
              <a:buChar char="»"/>
              <a:defRPr sz="1400" b="0" i="0" u="none" strike="noStrike" cap="none">
                <a:solidFill>
                  <a:srgbClr val="59595C"/>
                </a:solidFill>
                <a:latin typeface="Arial"/>
                <a:ea typeface="Arial"/>
                <a:cs typeface="Arial"/>
                <a:sym typeface="Arial"/>
              </a:defRPr>
            </a:lvl3pPr>
            <a:lvl4pPr marL="1828800" marR="0" lvl="3" indent="-317500" algn="l" rtl="0">
              <a:spcBef>
                <a:spcPts val="280"/>
              </a:spcBef>
              <a:spcAft>
                <a:spcPts val="0"/>
              </a:spcAft>
              <a:buClr>
                <a:srgbClr val="F0A933"/>
              </a:buClr>
              <a:buSzPts val="1400"/>
              <a:buFont typeface="Merriweather Sans"/>
              <a:buChar char="»"/>
              <a:defRPr sz="1400" b="0" i="0" u="none" strike="noStrike" cap="none">
                <a:solidFill>
                  <a:srgbClr val="59595C"/>
                </a:solidFill>
                <a:latin typeface="Arial"/>
                <a:ea typeface="Arial"/>
                <a:cs typeface="Arial"/>
                <a:sym typeface="Arial"/>
              </a:defRPr>
            </a:lvl4pPr>
            <a:lvl5pPr marL="2286000" marR="0" lvl="4" indent="-317500" algn="l" rtl="0">
              <a:spcBef>
                <a:spcPts val="280"/>
              </a:spcBef>
              <a:spcAft>
                <a:spcPts val="0"/>
              </a:spcAft>
              <a:buClr>
                <a:srgbClr val="F0A933"/>
              </a:buClr>
              <a:buSzPts val="1400"/>
              <a:buFont typeface="Merriweather Sans"/>
              <a:buChar char="»"/>
              <a:defRPr sz="1400" b="0" i="0" u="none" strike="noStrike" cap="none">
                <a:solidFill>
                  <a:srgbClr val="59595C"/>
                </a:solidFill>
                <a:latin typeface="Arial"/>
                <a:ea typeface="Arial"/>
                <a:cs typeface="Arial"/>
                <a:sym typeface="Arial"/>
              </a:defRPr>
            </a:lvl5pPr>
            <a:lvl6pPr marL="2743200" marR="0" lvl="5" indent="-355600" algn="l" rtl="0">
              <a:spcBef>
                <a:spcPts val="400"/>
              </a:spcBef>
              <a:spcAft>
                <a:spcPts val="0"/>
              </a:spcAft>
              <a:buClr>
                <a:schemeClr val="dk1"/>
              </a:buClr>
              <a:buSzPts val="2000"/>
              <a:buFont typeface="Arial"/>
              <a:buChar char="•"/>
              <a:defRPr sz="2000" b="0" i="0" u="none" strike="noStrike" cap="none">
                <a:solidFill>
                  <a:schemeClr val="dk1"/>
                </a:solidFill>
                <a:latin typeface="Arial"/>
                <a:ea typeface="Arial"/>
                <a:cs typeface="Arial"/>
                <a:sym typeface="Arial"/>
              </a:defRPr>
            </a:lvl6pPr>
            <a:lvl7pPr marL="3200400" marR="0" lvl="6" indent="-355600" algn="l" rtl="0">
              <a:spcBef>
                <a:spcPts val="400"/>
              </a:spcBef>
              <a:spcAft>
                <a:spcPts val="0"/>
              </a:spcAft>
              <a:buClr>
                <a:schemeClr val="dk1"/>
              </a:buClr>
              <a:buSzPts val="2000"/>
              <a:buFont typeface="Arial"/>
              <a:buChar char="•"/>
              <a:defRPr sz="2000" b="0" i="0" u="none" strike="noStrike" cap="none">
                <a:solidFill>
                  <a:schemeClr val="dk1"/>
                </a:solidFill>
                <a:latin typeface="Arial"/>
                <a:ea typeface="Arial"/>
                <a:cs typeface="Arial"/>
                <a:sym typeface="Arial"/>
              </a:defRPr>
            </a:lvl7pPr>
            <a:lvl8pPr marL="3657600" marR="0" lvl="7" indent="-355600" algn="l" rtl="0">
              <a:spcBef>
                <a:spcPts val="400"/>
              </a:spcBef>
              <a:spcAft>
                <a:spcPts val="0"/>
              </a:spcAft>
              <a:buClr>
                <a:schemeClr val="dk1"/>
              </a:buClr>
              <a:buSzPts val="2000"/>
              <a:buFont typeface="Arial"/>
              <a:buChar char="•"/>
              <a:defRPr sz="2000" b="0" i="0" u="none" strike="noStrike" cap="none">
                <a:solidFill>
                  <a:schemeClr val="dk1"/>
                </a:solidFill>
                <a:latin typeface="Arial"/>
                <a:ea typeface="Arial"/>
                <a:cs typeface="Arial"/>
                <a:sym typeface="Arial"/>
              </a:defRPr>
            </a:lvl8pPr>
            <a:lvl9pPr marL="4114800" marR="0" lvl="8" indent="-355600" algn="l" rtl="0">
              <a:spcBef>
                <a:spcPts val="400"/>
              </a:spcBef>
              <a:spcAft>
                <a:spcPts val="0"/>
              </a:spcAft>
              <a:buClr>
                <a:schemeClr val="dk1"/>
              </a:buClr>
              <a:buSzPts val="2000"/>
              <a:buFont typeface="Arial"/>
              <a:buChar char="•"/>
              <a:defRPr sz="2000" b="0" i="0" u="none" strike="noStrike" cap="none">
                <a:solidFill>
                  <a:schemeClr val="dk1"/>
                </a:solidFill>
                <a:latin typeface="Arial"/>
                <a:ea typeface="Arial"/>
                <a:cs typeface="Arial"/>
                <a:sym typeface="Arial"/>
              </a:defRPr>
            </a:lvl9pPr>
          </a:lstStyle>
          <a:p>
            <a:endParaRPr/>
          </a:p>
        </p:txBody>
      </p:sp>
      <p:sp>
        <p:nvSpPr>
          <p:cNvPr id="12" name="Google Shape;12;p1"/>
          <p:cNvSpPr txBox="1">
            <a:spLocks noGrp="1"/>
          </p:cNvSpPr>
          <p:nvPr>
            <p:ph type="sldNum" idx="12"/>
          </p:nvPr>
        </p:nvSpPr>
        <p:spPr>
          <a:xfrm>
            <a:off x="8986097" y="6333134"/>
            <a:ext cx="576300" cy="525000"/>
          </a:xfrm>
          <a:prstGeom prst="rect">
            <a:avLst/>
          </a:prstGeom>
          <a:noFill/>
          <a:ln>
            <a:noFill/>
          </a:ln>
        </p:spPr>
        <p:txBody>
          <a:bodyPr spcFirstLastPara="1" wrap="square" lIns="91425" tIns="91425" rIns="91425" bIns="91425" anchor="t" anchorCtr="0">
            <a:noAutofit/>
          </a:bodyPr>
          <a:lstStyle>
            <a:lvl1pPr lvl="0" algn="r">
              <a:buNone/>
              <a:defRPr sz="1300">
                <a:solidFill>
                  <a:srgbClr val="59595C"/>
                </a:solidFill>
              </a:defRPr>
            </a:lvl1pPr>
            <a:lvl2pPr lvl="1" algn="r">
              <a:buNone/>
              <a:defRPr sz="1300">
                <a:solidFill>
                  <a:srgbClr val="59595C"/>
                </a:solidFill>
              </a:defRPr>
            </a:lvl2pPr>
            <a:lvl3pPr lvl="2" algn="r">
              <a:buNone/>
              <a:defRPr sz="1300">
                <a:solidFill>
                  <a:srgbClr val="59595C"/>
                </a:solidFill>
              </a:defRPr>
            </a:lvl3pPr>
            <a:lvl4pPr lvl="3" algn="r">
              <a:buNone/>
              <a:defRPr sz="1300">
                <a:solidFill>
                  <a:srgbClr val="59595C"/>
                </a:solidFill>
              </a:defRPr>
            </a:lvl4pPr>
            <a:lvl5pPr lvl="4" algn="r">
              <a:buNone/>
              <a:defRPr sz="1300">
                <a:solidFill>
                  <a:srgbClr val="59595C"/>
                </a:solidFill>
              </a:defRPr>
            </a:lvl5pPr>
            <a:lvl6pPr lvl="5" algn="r">
              <a:buNone/>
              <a:defRPr sz="1300">
                <a:solidFill>
                  <a:srgbClr val="59595C"/>
                </a:solidFill>
              </a:defRPr>
            </a:lvl6pPr>
            <a:lvl7pPr lvl="6" algn="r">
              <a:buNone/>
              <a:defRPr sz="1300">
                <a:solidFill>
                  <a:srgbClr val="59595C"/>
                </a:solidFill>
              </a:defRPr>
            </a:lvl7pPr>
            <a:lvl8pPr lvl="7" algn="r">
              <a:buNone/>
              <a:defRPr sz="1300">
                <a:solidFill>
                  <a:srgbClr val="59595C"/>
                </a:solidFill>
              </a:defRPr>
            </a:lvl8pPr>
            <a:lvl9pPr lvl="8" algn="r">
              <a:buNone/>
              <a:defRPr sz="1300">
                <a:solidFill>
                  <a:srgbClr val="59595C"/>
                </a:solidFill>
              </a:defRPr>
            </a:lvl9pPr>
          </a:lstStyle>
          <a:p>
            <a:pPr marL="0" lvl="0" indent="0" algn="r" rtl="0">
              <a:spcBef>
                <a:spcPts val="0"/>
              </a:spcBef>
              <a:spcAft>
                <a:spcPts val="0"/>
              </a:spcAft>
              <a:buNone/>
            </a:pPr>
            <a:fld id="{00000000-1234-1234-1234-123412341234}" type="slidenum">
              <a:rPr lang="en-US"/>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19"/>
        <p:cNvGrpSpPr/>
        <p:nvPr/>
      </p:nvGrpSpPr>
      <p:grpSpPr>
        <a:xfrm>
          <a:off x="0" y="0"/>
          <a:ext cx="0" cy="0"/>
          <a:chOff x="0" y="0"/>
          <a:chExt cx="0" cy="0"/>
        </a:xfrm>
      </p:grpSpPr>
      <p:sp>
        <p:nvSpPr>
          <p:cNvPr id="20" name="Google Shape;20;p4"/>
          <p:cNvSpPr txBox="1">
            <a:spLocks noGrp="1"/>
          </p:cNvSpPr>
          <p:nvPr>
            <p:ph type="title"/>
          </p:nvPr>
        </p:nvSpPr>
        <p:spPr>
          <a:xfrm>
            <a:off x="457200" y="161925"/>
            <a:ext cx="6527800" cy="831850"/>
          </a:xfrm>
          <a:prstGeom prst="rect">
            <a:avLst/>
          </a:prstGeom>
          <a:noFill/>
          <a:ln>
            <a:noFill/>
          </a:ln>
        </p:spPr>
        <p:txBody>
          <a:bodyPr spcFirstLastPara="1" wrap="square" lIns="0" tIns="45700" rIns="0" bIns="45700" anchor="t" anchorCtr="0">
            <a:noAutofit/>
          </a:bodyPr>
          <a:lstStyle>
            <a:lvl1pPr marR="0" lvl="0" algn="l" rtl="0">
              <a:spcBef>
                <a:spcPts val="0"/>
              </a:spcBef>
              <a:spcAft>
                <a:spcPts val="0"/>
              </a:spcAft>
              <a:buSzPts val="1400"/>
              <a:buNone/>
              <a:defRPr sz="1400" b="1" i="0" u="none" strike="noStrike" cap="none">
                <a:solidFill>
                  <a:srgbClr val="59595C"/>
                </a:solidFill>
                <a:latin typeface="Arial"/>
                <a:ea typeface="Arial"/>
                <a:cs typeface="Arial"/>
                <a:sym typeface="Arial"/>
              </a:defRPr>
            </a:lvl1pPr>
            <a:lvl2pPr marR="0" lvl="1" algn="l" rtl="0">
              <a:spcBef>
                <a:spcPts val="0"/>
              </a:spcBef>
              <a:spcAft>
                <a:spcPts val="0"/>
              </a:spcAft>
              <a:buSzPts val="1400"/>
              <a:buNone/>
              <a:defRPr sz="2400" b="1" i="0" u="none" strike="noStrike" cap="none">
                <a:solidFill>
                  <a:srgbClr val="177B57"/>
                </a:solidFill>
                <a:latin typeface="Arial"/>
                <a:ea typeface="Arial"/>
                <a:cs typeface="Arial"/>
                <a:sym typeface="Arial"/>
              </a:defRPr>
            </a:lvl2pPr>
            <a:lvl3pPr marR="0" lvl="2" algn="l" rtl="0">
              <a:spcBef>
                <a:spcPts val="0"/>
              </a:spcBef>
              <a:spcAft>
                <a:spcPts val="0"/>
              </a:spcAft>
              <a:buSzPts val="1400"/>
              <a:buNone/>
              <a:defRPr sz="2400" b="1" i="0" u="none" strike="noStrike" cap="none">
                <a:solidFill>
                  <a:srgbClr val="177B57"/>
                </a:solidFill>
                <a:latin typeface="Arial"/>
                <a:ea typeface="Arial"/>
                <a:cs typeface="Arial"/>
                <a:sym typeface="Arial"/>
              </a:defRPr>
            </a:lvl3pPr>
            <a:lvl4pPr marR="0" lvl="3" algn="l" rtl="0">
              <a:spcBef>
                <a:spcPts val="0"/>
              </a:spcBef>
              <a:spcAft>
                <a:spcPts val="0"/>
              </a:spcAft>
              <a:buSzPts val="1400"/>
              <a:buNone/>
              <a:defRPr sz="2400" b="1" i="0" u="none" strike="noStrike" cap="none">
                <a:solidFill>
                  <a:srgbClr val="177B57"/>
                </a:solidFill>
                <a:latin typeface="Arial"/>
                <a:ea typeface="Arial"/>
                <a:cs typeface="Arial"/>
                <a:sym typeface="Arial"/>
              </a:defRPr>
            </a:lvl4pPr>
            <a:lvl5pPr marR="0" lvl="4" algn="l" rtl="0">
              <a:spcBef>
                <a:spcPts val="0"/>
              </a:spcBef>
              <a:spcAft>
                <a:spcPts val="0"/>
              </a:spcAft>
              <a:buSzPts val="1400"/>
              <a:buNone/>
              <a:defRPr sz="2400" b="1" i="0" u="none" strike="noStrike" cap="none">
                <a:solidFill>
                  <a:srgbClr val="177B57"/>
                </a:solidFill>
                <a:latin typeface="Arial"/>
                <a:ea typeface="Arial"/>
                <a:cs typeface="Arial"/>
                <a:sym typeface="Arial"/>
              </a:defRPr>
            </a:lvl5pPr>
            <a:lvl6pPr marR="0" lvl="5" algn="l" rtl="0">
              <a:spcBef>
                <a:spcPts val="0"/>
              </a:spcBef>
              <a:spcAft>
                <a:spcPts val="0"/>
              </a:spcAft>
              <a:buSzPts val="1400"/>
              <a:buNone/>
              <a:defRPr sz="2400" b="1" i="0" u="none" strike="noStrike" cap="none">
                <a:solidFill>
                  <a:schemeClr val="dk2"/>
                </a:solidFill>
                <a:latin typeface="Arial"/>
                <a:ea typeface="Arial"/>
                <a:cs typeface="Arial"/>
                <a:sym typeface="Arial"/>
              </a:defRPr>
            </a:lvl6pPr>
            <a:lvl7pPr marR="0" lvl="6" algn="l" rtl="0">
              <a:spcBef>
                <a:spcPts val="0"/>
              </a:spcBef>
              <a:spcAft>
                <a:spcPts val="0"/>
              </a:spcAft>
              <a:buSzPts val="1400"/>
              <a:buNone/>
              <a:defRPr sz="2400" b="1" i="0" u="none" strike="noStrike" cap="none">
                <a:solidFill>
                  <a:schemeClr val="dk2"/>
                </a:solidFill>
                <a:latin typeface="Arial"/>
                <a:ea typeface="Arial"/>
                <a:cs typeface="Arial"/>
                <a:sym typeface="Arial"/>
              </a:defRPr>
            </a:lvl7pPr>
            <a:lvl8pPr marR="0" lvl="7" algn="l" rtl="0">
              <a:spcBef>
                <a:spcPts val="0"/>
              </a:spcBef>
              <a:spcAft>
                <a:spcPts val="0"/>
              </a:spcAft>
              <a:buSzPts val="1400"/>
              <a:buNone/>
              <a:defRPr sz="2400" b="1" i="0" u="none" strike="noStrike" cap="none">
                <a:solidFill>
                  <a:schemeClr val="dk2"/>
                </a:solidFill>
                <a:latin typeface="Arial"/>
                <a:ea typeface="Arial"/>
                <a:cs typeface="Arial"/>
                <a:sym typeface="Arial"/>
              </a:defRPr>
            </a:lvl8pPr>
            <a:lvl9pPr marR="0" lvl="8" algn="l" rtl="0">
              <a:spcBef>
                <a:spcPts val="0"/>
              </a:spcBef>
              <a:spcAft>
                <a:spcPts val="0"/>
              </a:spcAft>
              <a:buSzPts val="1400"/>
              <a:buNone/>
              <a:defRPr sz="2400" b="1" i="0" u="none" strike="noStrike" cap="none">
                <a:solidFill>
                  <a:schemeClr val="dk2"/>
                </a:solidFill>
                <a:latin typeface="Arial"/>
                <a:ea typeface="Arial"/>
                <a:cs typeface="Arial"/>
                <a:sym typeface="Arial"/>
              </a:defRPr>
            </a:lvl9pPr>
          </a:lstStyle>
          <a:p>
            <a:endParaRPr/>
          </a:p>
        </p:txBody>
      </p:sp>
      <p:sp>
        <p:nvSpPr>
          <p:cNvPr id="21" name="Google Shape;21;p4"/>
          <p:cNvSpPr txBox="1">
            <a:spLocks noGrp="1"/>
          </p:cNvSpPr>
          <p:nvPr>
            <p:ph type="body" idx="1"/>
          </p:nvPr>
        </p:nvSpPr>
        <p:spPr>
          <a:xfrm>
            <a:off x="457200" y="1508125"/>
            <a:ext cx="8689975" cy="4614862"/>
          </a:xfrm>
          <a:prstGeom prst="rect">
            <a:avLst/>
          </a:prstGeom>
          <a:noFill/>
          <a:ln>
            <a:noFill/>
          </a:ln>
        </p:spPr>
        <p:txBody>
          <a:bodyPr spcFirstLastPara="1" wrap="square" lIns="0" tIns="0" rIns="0" bIns="0" anchor="t" anchorCtr="0">
            <a:noAutofit/>
          </a:bodyPr>
          <a:lstStyle>
            <a:lvl1pPr marL="457200" marR="0" lvl="0" indent="-317500" algn="l" rtl="0">
              <a:spcBef>
                <a:spcPts val="280"/>
              </a:spcBef>
              <a:spcAft>
                <a:spcPts val="0"/>
              </a:spcAft>
              <a:buClr>
                <a:srgbClr val="F0A933"/>
              </a:buClr>
              <a:buSzPts val="1400"/>
              <a:buFont typeface="Merriweather Sans"/>
              <a:buChar char="»"/>
              <a:defRPr sz="1400" b="1" i="0" u="none" strike="noStrike" cap="none">
                <a:solidFill>
                  <a:srgbClr val="59595C"/>
                </a:solidFill>
                <a:latin typeface="Arial"/>
                <a:ea typeface="Arial"/>
                <a:cs typeface="Arial"/>
                <a:sym typeface="Arial"/>
              </a:defRPr>
            </a:lvl1pPr>
            <a:lvl2pPr marL="914400" marR="0" lvl="1" indent="-317500" algn="l" rtl="0">
              <a:spcBef>
                <a:spcPts val="280"/>
              </a:spcBef>
              <a:spcAft>
                <a:spcPts val="0"/>
              </a:spcAft>
              <a:buClr>
                <a:srgbClr val="F0A933"/>
              </a:buClr>
              <a:buSzPts val="1400"/>
              <a:buFont typeface="Merriweather Sans"/>
              <a:buChar char="»"/>
              <a:defRPr sz="1400" b="0" i="0" u="none" strike="noStrike" cap="none">
                <a:solidFill>
                  <a:srgbClr val="59595C"/>
                </a:solidFill>
                <a:latin typeface="Arial"/>
                <a:ea typeface="Arial"/>
                <a:cs typeface="Arial"/>
                <a:sym typeface="Arial"/>
              </a:defRPr>
            </a:lvl2pPr>
            <a:lvl3pPr marL="1371600" marR="0" lvl="2" indent="-317500" algn="l" rtl="0">
              <a:spcBef>
                <a:spcPts val="280"/>
              </a:spcBef>
              <a:spcAft>
                <a:spcPts val="0"/>
              </a:spcAft>
              <a:buClr>
                <a:srgbClr val="F0A933"/>
              </a:buClr>
              <a:buSzPts val="1400"/>
              <a:buFont typeface="Merriweather Sans"/>
              <a:buChar char="»"/>
              <a:defRPr sz="1400" b="0" i="0" u="none" strike="noStrike" cap="none">
                <a:solidFill>
                  <a:srgbClr val="59595C"/>
                </a:solidFill>
                <a:latin typeface="Arial"/>
                <a:ea typeface="Arial"/>
                <a:cs typeface="Arial"/>
                <a:sym typeface="Arial"/>
              </a:defRPr>
            </a:lvl3pPr>
            <a:lvl4pPr marL="1828800" marR="0" lvl="3" indent="-317500" algn="l" rtl="0">
              <a:spcBef>
                <a:spcPts val="280"/>
              </a:spcBef>
              <a:spcAft>
                <a:spcPts val="0"/>
              </a:spcAft>
              <a:buClr>
                <a:srgbClr val="F0A933"/>
              </a:buClr>
              <a:buSzPts val="1400"/>
              <a:buFont typeface="Merriweather Sans"/>
              <a:buChar char="»"/>
              <a:defRPr sz="1400" b="0" i="0" u="none" strike="noStrike" cap="none">
                <a:solidFill>
                  <a:srgbClr val="59595C"/>
                </a:solidFill>
                <a:latin typeface="Arial"/>
                <a:ea typeface="Arial"/>
                <a:cs typeface="Arial"/>
                <a:sym typeface="Arial"/>
              </a:defRPr>
            </a:lvl4pPr>
            <a:lvl5pPr marL="2286000" marR="0" lvl="4" indent="-317500" algn="l" rtl="0">
              <a:spcBef>
                <a:spcPts val="280"/>
              </a:spcBef>
              <a:spcAft>
                <a:spcPts val="0"/>
              </a:spcAft>
              <a:buClr>
                <a:srgbClr val="F0A933"/>
              </a:buClr>
              <a:buSzPts val="1400"/>
              <a:buFont typeface="Merriweather Sans"/>
              <a:buChar char="»"/>
              <a:defRPr sz="1400" b="0" i="0" u="none" strike="noStrike" cap="none">
                <a:solidFill>
                  <a:srgbClr val="59595C"/>
                </a:solidFill>
                <a:latin typeface="Arial"/>
                <a:ea typeface="Arial"/>
                <a:cs typeface="Arial"/>
                <a:sym typeface="Arial"/>
              </a:defRPr>
            </a:lvl5pPr>
            <a:lvl6pPr marL="2743200" marR="0" lvl="5" indent="-355600" algn="l" rtl="0">
              <a:spcBef>
                <a:spcPts val="400"/>
              </a:spcBef>
              <a:spcAft>
                <a:spcPts val="0"/>
              </a:spcAft>
              <a:buClr>
                <a:schemeClr val="dk1"/>
              </a:buClr>
              <a:buSzPts val="2000"/>
              <a:buFont typeface="Arial"/>
              <a:buChar char="•"/>
              <a:defRPr sz="2000" b="0" i="0" u="none" strike="noStrike" cap="none">
                <a:solidFill>
                  <a:schemeClr val="dk1"/>
                </a:solidFill>
                <a:latin typeface="Arial"/>
                <a:ea typeface="Arial"/>
                <a:cs typeface="Arial"/>
                <a:sym typeface="Arial"/>
              </a:defRPr>
            </a:lvl6pPr>
            <a:lvl7pPr marL="3200400" marR="0" lvl="6" indent="-355600" algn="l" rtl="0">
              <a:spcBef>
                <a:spcPts val="400"/>
              </a:spcBef>
              <a:spcAft>
                <a:spcPts val="0"/>
              </a:spcAft>
              <a:buClr>
                <a:schemeClr val="dk1"/>
              </a:buClr>
              <a:buSzPts val="2000"/>
              <a:buFont typeface="Arial"/>
              <a:buChar char="•"/>
              <a:defRPr sz="2000" b="0" i="0" u="none" strike="noStrike" cap="none">
                <a:solidFill>
                  <a:schemeClr val="dk1"/>
                </a:solidFill>
                <a:latin typeface="Arial"/>
                <a:ea typeface="Arial"/>
                <a:cs typeface="Arial"/>
                <a:sym typeface="Arial"/>
              </a:defRPr>
            </a:lvl7pPr>
            <a:lvl8pPr marL="3657600" marR="0" lvl="7" indent="-355600" algn="l" rtl="0">
              <a:spcBef>
                <a:spcPts val="400"/>
              </a:spcBef>
              <a:spcAft>
                <a:spcPts val="0"/>
              </a:spcAft>
              <a:buClr>
                <a:schemeClr val="dk1"/>
              </a:buClr>
              <a:buSzPts val="2000"/>
              <a:buFont typeface="Arial"/>
              <a:buChar char="•"/>
              <a:defRPr sz="2000" b="0" i="0" u="none" strike="noStrike" cap="none">
                <a:solidFill>
                  <a:schemeClr val="dk1"/>
                </a:solidFill>
                <a:latin typeface="Arial"/>
                <a:ea typeface="Arial"/>
                <a:cs typeface="Arial"/>
                <a:sym typeface="Arial"/>
              </a:defRPr>
            </a:lvl8pPr>
            <a:lvl9pPr marL="4114800" marR="0" lvl="8" indent="-355600" algn="l" rtl="0">
              <a:spcBef>
                <a:spcPts val="400"/>
              </a:spcBef>
              <a:spcAft>
                <a:spcPts val="0"/>
              </a:spcAft>
              <a:buClr>
                <a:schemeClr val="dk1"/>
              </a:buClr>
              <a:buSzPts val="2000"/>
              <a:buFont typeface="Arial"/>
              <a:buChar char="•"/>
              <a:defRPr sz="2000" b="0" i="0" u="none" strike="noStrike" cap="none">
                <a:solidFill>
                  <a:schemeClr val="dk1"/>
                </a:solidFill>
                <a:latin typeface="Arial"/>
                <a:ea typeface="Arial"/>
                <a:cs typeface="Arial"/>
                <a:sym typeface="Arial"/>
              </a:defRPr>
            </a:lvl9pPr>
          </a:lstStyle>
          <a:p>
            <a:endParaRPr/>
          </a:p>
        </p:txBody>
      </p:sp>
      <p:sp>
        <p:nvSpPr>
          <p:cNvPr id="22" name="Google Shape;22;p4"/>
          <p:cNvSpPr txBox="1">
            <a:spLocks noGrp="1"/>
          </p:cNvSpPr>
          <p:nvPr>
            <p:ph type="sldNum" idx="12"/>
          </p:nvPr>
        </p:nvSpPr>
        <p:spPr>
          <a:xfrm>
            <a:off x="8986097" y="6333134"/>
            <a:ext cx="576300" cy="525000"/>
          </a:xfrm>
          <a:prstGeom prst="rect">
            <a:avLst/>
          </a:prstGeom>
          <a:noFill/>
          <a:ln>
            <a:noFill/>
          </a:ln>
        </p:spPr>
        <p:txBody>
          <a:bodyPr spcFirstLastPara="1" wrap="square" lIns="91425" tIns="91425" rIns="91425" bIns="91425" anchor="t" anchorCtr="0">
            <a:noAutofit/>
          </a:bodyPr>
          <a:lstStyle>
            <a:lvl1pPr lvl="0" algn="r">
              <a:buNone/>
              <a:defRPr sz="1300">
                <a:solidFill>
                  <a:srgbClr val="59595C"/>
                </a:solidFill>
              </a:defRPr>
            </a:lvl1pPr>
            <a:lvl2pPr lvl="1" algn="r">
              <a:buNone/>
              <a:defRPr sz="1300">
                <a:solidFill>
                  <a:srgbClr val="59595C"/>
                </a:solidFill>
              </a:defRPr>
            </a:lvl2pPr>
            <a:lvl3pPr lvl="2" algn="r">
              <a:buNone/>
              <a:defRPr sz="1300">
                <a:solidFill>
                  <a:srgbClr val="59595C"/>
                </a:solidFill>
              </a:defRPr>
            </a:lvl3pPr>
            <a:lvl4pPr lvl="3" algn="r">
              <a:buNone/>
              <a:defRPr sz="1300">
                <a:solidFill>
                  <a:srgbClr val="59595C"/>
                </a:solidFill>
              </a:defRPr>
            </a:lvl4pPr>
            <a:lvl5pPr lvl="4" algn="r">
              <a:buNone/>
              <a:defRPr sz="1300">
                <a:solidFill>
                  <a:srgbClr val="59595C"/>
                </a:solidFill>
              </a:defRPr>
            </a:lvl5pPr>
            <a:lvl6pPr lvl="5" algn="r">
              <a:buNone/>
              <a:defRPr sz="1300">
                <a:solidFill>
                  <a:srgbClr val="59595C"/>
                </a:solidFill>
              </a:defRPr>
            </a:lvl6pPr>
            <a:lvl7pPr lvl="6" algn="r">
              <a:buNone/>
              <a:defRPr sz="1300">
                <a:solidFill>
                  <a:srgbClr val="59595C"/>
                </a:solidFill>
              </a:defRPr>
            </a:lvl7pPr>
            <a:lvl8pPr lvl="7" algn="r">
              <a:buNone/>
              <a:defRPr sz="1300">
                <a:solidFill>
                  <a:srgbClr val="59595C"/>
                </a:solidFill>
              </a:defRPr>
            </a:lvl8pPr>
            <a:lvl9pPr lvl="8" algn="r">
              <a:buNone/>
              <a:defRPr sz="1300">
                <a:solidFill>
                  <a:srgbClr val="59595C"/>
                </a:solidFill>
              </a:defRPr>
            </a:lvl9pPr>
          </a:lstStyle>
          <a:p>
            <a:pPr marL="0" lvl="0" indent="0" algn="r" rtl="0">
              <a:spcBef>
                <a:spcPts val="0"/>
              </a:spcBef>
              <a:spcAft>
                <a:spcPts val="0"/>
              </a:spcAft>
              <a:buNone/>
            </a:pPr>
            <a:fld id="{00000000-1234-1234-1234-123412341234}" type="slidenum">
              <a:rPr lang="en-US"/>
              <a:t>‹#›</a:t>
            </a:fld>
            <a:endParaRPr/>
          </a:p>
        </p:txBody>
      </p:sp>
    </p:spTree>
  </p:cSld>
  <p:clrMap bg1="lt1" tx1="dk1" bg2="dk2" tx2="lt2" accent1="accent1" accent2="accent2" accent3="accent3" accent4="accent4" accent5="accent5" accent6="accent6" hlink="hlink" folHlink="folHlink"/>
  <p:sldLayoutIdLst>
    <p:sldLayoutId id="2147483650" r:id="rId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ip_216_-_clarifying_the_definition_of_lubrication_and_servicing.pdf" TargetMode="Externa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Shape 32"/>
        <p:cNvGrpSpPr/>
        <p:nvPr/>
      </p:nvGrpSpPr>
      <p:grpSpPr>
        <a:xfrm>
          <a:off x="0" y="0"/>
          <a:ext cx="0" cy="0"/>
          <a:chOff x="0" y="0"/>
          <a:chExt cx="0" cy="0"/>
        </a:xfrm>
      </p:grpSpPr>
      <p:sp>
        <p:nvSpPr>
          <p:cNvPr id="33" name="Google Shape;33;p6"/>
          <p:cNvSpPr txBox="1"/>
          <p:nvPr/>
        </p:nvSpPr>
        <p:spPr>
          <a:xfrm>
            <a:off x="2106601" y="6088050"/>
            <a:ext cx="7496100" cy="377700"/>
          </a:xfrm>
          <a:prstGeom prst="rect">
            <a:avLst/>
          </a:prstGeom>
          <a:noFill/>
          <a:ln>
            <a:noFill/>
          </a:ln>
        </p:spPr>
        <p:txBody>
          <a:bodyPr spcFirstLastPara="1" wrap="square" lIns="91425" tIns="45700" rIns="91425" bIns="45700" anchor="ctr" anchorCtr="0">
            <a:noAutofit/>
          </a:bodyPr>
          <a:lstStyle/>
          <a:p>
            <a:pPr marL="0" marR="0" lvl="0" indent="0" algn="l" rtl="0">
              <a:lnSpc>
                <a:spcPct val="100000"/>
              </a:lnSpc>
              <a:spcBef>
                <a:spcPts val="0"/>
              </a:spcBef>
              <a:spcAft>
                <a:spcPts val="0"/>
              </a:spcAft>
              <a:buClr>
                <a:srgbClr val="4D4D4D"/>
              </a:buClr>
              <a:buSzPts val="1400"/>
              <a:buFont typeface="Arial"/>
              <a:buNone/>
            </a:pPr>
            <a:r>
              <a:rPr lang="en-US" altLang="zh-CN" dirty="0">
                <a:solidFill>
                  <a:srgbClr val="4D4D4D"/>
                </a:solidFill>
              </a:rPr>
              <a:t>May 2025</a:t>
            </a:r>
            <a:endParaRPr dirty="0"/>
          </a:p>
        </p:txBody>
      </p:sp>
      <p:pic>
        <p:nvPicPr>
          <p:cNvPr id="34" name="Google Shape;34;p6" descr="Color Logo Horz with tag.jpg"/>
          <p:cNvPicPr preferRelativeResize="0"/>
          <p:nvPr/>
        </p:nvPicPr>
        <p:blipFill rotWithShape="1">
          <a:blip r:embed="rId3">
            <a:alphaModFix/>
          </a:blip>
          <a:srcRect/>
          <a:stretch/>
        </p:blipFill>
        <p:spPr>
          <a:xfrm>
            <a:off x="428625" y="1778000"/>
            <a:ext cx="4738687" cy="1508125"/>
          </a:xfrm>
          <a:prstGeom prst="rect">
            <a:avLst/>
          </a:prstGeom>
          <a:noFill/>
          <a:ln>
            <a:noFill/>
          </a:ln>
        </p:spPr>
      </p:pic>
      <p:sp>
        <p:nvSpPr>
          <p:cNvPr id="35" name="Google Shape;35;p6"/>
          <p:cNvSpPr txBox="1"/>
          <p:nvPr/>
        </p:nvSpPr>
        <p:spPr>
          <a:xfrm>
            <a:off x="2043112" y="3811587"/>
            <a:ext cx="7240587" cy="1262062"/>
          </a:xfrm>
          <a:prstGeom prst="rect">
            <a:avLst/>
          </a:prstGeom>
          <a:noFill/>
          <a:ln>
            <a:noFill/>
          </a:ln>
        </p:spPr>
        <p:txBody>
          <a:bodyPr spcFirstLastPara="1" wrap="square" lIns="0" tIns="45700" rIns="0" bIns="45700" anchor="t" anchorCtr="0">
            <a:noAutofit/>
          </a:bodyPr>
          <a:lstStyle/>
          <a:p>
            <a:pPr marL="177800" marR="0" lvl="0" indent="0" algn="l" rtl="0">
              <a:lnSpc>
                <a:spcPct val="100000"/>
              </a:lnSpc>
              <a:spcBef>
                <a:spcPts val="0"/>
              </a:spcBef>
              <a:spcAft>
                <a:spcPts val="0"/>
              </a:spcAft>
              <a:buClr>
                <a:srgbClr val="58595B"/>
              </a:buClr>
              <a:buSzPts val="2200"/>
              <a:buFont typeface="Arial"/>
              <a:buNone/>
            </a:pPr>
            <a:r>
              <a:rPr lang="en-US" sz="2200" b="1" dirty="0">
                <a:solidFill>
                  <a:srgbClr val="58595B"/>
                </a:solidFill>
              </a:rPr>
              <a:t>IMRBPB 2024 Action Item 2024-05</a:t>
            </a:r>
            <a:endParaRPr dirty="0"/>
          </a:p>
          <a:p>
            <a:pPr marL="177800" marR="0" lvl="0" indent="0" algn="l" rtl="0">
              <a:lnSpc>
                <a:spcPct val="100000"/>
              </a:lnSpc>
              <a:spcBef>
                <a:spcPts val="0"/>
              </a:spcBef>
              <a:spcAft>
                <a:spcPts val="0"/>
              </a:spcAft>
              <a:buClr>
                <a:schemeClr val="lt2"/>
              </a:buClr>
              <a:buSzPts val="2200"/>
              <a:buFont typeface="Arial"/>
              <a:buNone/>
            </a:pPr>
            <a:r>
              <a:rPr lang="en-US" sz="2200" dirty="0">
                <a:solidFill>
                  <a:schemeClr val="lt2"/>
                </a:solidFill>
              </a:rPr>
              <a:t> </a:t>
            </a:r>
            <a:endParaRPr sz="2200" dirty="0">
              <a:solidFill>
                <a:schemeClr val="lt2"/>
              </a:solidFill>
            </a:endParaRPr>
          </a:p>
          <a:p>
            <a:pPr marL="177800" marR="0" lvl="0" indent="0" algn="l" rtl="0">
              <a:lnSpc>
                <a:spcPct val="100000"/>
              </a:lnSpc>
              <a:spcBef>
                <a:spcPts val="0"/>
              </a:spcBef>
              <a:spcAft>
                <a:spcPts val="0"/>
              </a:spcAft>
              <a:buClr>
                <a:schemeClr val="lt2"/>
              </a:buClr>
              <a:buSzPts val="2200"/>
              <a:buFont typeface="Arial"/>
              <a:buNone/>
            </a:pPr>
            <a:r>
              <a:rPr lang="en-US" altLang="zh-CN" sz="2200" dirty="0">
                <a:solidFill>
                  <a:schemeClr val="lt2"/>
                </a:solidFill>
              </a:rPr>
              <a:t>IMRBPB 2025</a:t>
            </a:r>
            <a:r>
              <a:rPr lang="zh-CN" altLang="en-US" sz="2200" dirty="0">
                <a:solidFill>
                  <a:schemeClr val="lt2"/>
                </a:solidFill>
              </a:rPr>
              <a:t>， </a:t>
            </a:r>
            <a:r>
              <a:rPr lang="en-US" altLang="zh-CN" sz="2200" dirty="0">
                <a:solidFill>
                  <a:schemeClr val="lt2"/>
                </a:solidFill>
              </a:rPr>
              <a:t>Dubai</a:t>
            </a:r>
            <a:endParaRPr sz="2200" dirty="0">
              <a:solidFill>
                <a:schemeClr val="lt2"/>
              </a:solidFill>
            </a:endParaRPr>
          </a:p>
        </p:txBody>
      </p:sp>
      <p:sp>
        <p:nvSpPr>
          <p:cNvPr id="36" name="Google Shape;36;p6"/>
          <p:cNvSpPr txBox="1">
            <a:spLocks noGrp="1"/>
          </p:cNvSpPr>
          <p:nvPr>
            <p:ph type="sldNum" idx="12"/>
          </p:nvPr>
        </p:nvSpPr>
        <p:spPr>
          <a:xfrm>
            <a:off x="8986097" y="6333134"/>
            <a:ext cx="576300" cy="525000"/>
          </a:xfrm>
          <a:prstGeom prst="rect">
            <a:avLst/>
          </a:prstGeom>
        </p:spPr>
        <p:txBody>
          <a:bodyPr spcFirstLastPara="1" wrap="square" lIns="91425" tIns="91425" rIns="91425" bIns="91425" anchor="t" anchorCtr="0">
            <a:noAutofit/>
          </a:bodyPr>
          <a:lstStyle/>
          <a:p>
            <a:pPr marL="0" lvl="0" indent="0" algn="r" rtl="0">
              <a:spcBef>
                <a:spcPts val="0"/>
              </a:spcBef>
              <a:spcAft>
                <a:spcPts val="0"/>
              </a:spcAft>
              <a:buNone/>
            </a:pPr>
            <a:fld id="{00000000-1234-1234-1234-123412341234}" type="slidenum">
              <a:rPr lang="en-US"/>
              <a:t>1</a:t>
            </a:fld>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C71281EC-7DCF-237B-4A85-4631E4D5095A}"/>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en-US" smtClean="0"/>
              <a:t>2</a:t>
            </a:fld>
            <a:endParaRPr lang="en-US"/>
          </a:p>
        </p:txBody>
      </p:sp>
      <p:sp>
        <p:nvSpPr>
          <p:cNvPr id="6" name="TextBox 5">
            <a:extLst>
              <a:ext uri="{FF2B5EF4-FFF2-40B4-BE49-F238E27FC236}">
                <a16:creationId xmlns:a16="http://schemas.microsoft.com/office/drawing/2014/main" id="{B18D0E71-305A-2F55-2D9F-CF86F12ABA59}"/>
              </a:ext>
            </a:extLst>
          </p:cNvPr>
          <p:cNvSpPr txBox="1"/>
          <p:nvPr/>
        </p:nvSpPr>
        <p:spPr>
          <a:xfrm>
            <a:off x="395785" y="341194"/>
            <a:ext cx="8590312" cy="646331"/>
          </a:xfrm>
          <a:prstGeom prst="rect">
            <a:avLst/>
          </a:prstGeom>
          <a:noFill/>
        </p:spPr>
        <p:txBody>
          <a:bodyPr wrap="square" rtlCol="0">
            <a:spAutoFit/>
          </a:bodyPr>
          <a:lstStyle/>
          <a:p>
            <a:r>
              <a:rPr lang="en-US" sz="3600" dirty="0"/>
              <a:t>IMRBPB 2024 Action Item 2024-05</a:t>
            </a:r>
          </a:p>
        </p:txBody>
      </p:sp>
      <p:sp>
        <p:nvSpPr>
          <p:cNvPr id="7" name="TextBox 23">
            <a:hlinkClick r:id="rId2" action="ppaction://hlinkfile"/>
            <a:extLst>
              <a:ext uri="{FF2B5EF4-FFF2-40B4-BE49-F238E27FC236}">
                <a16:creationId xmlns:a16="http://schemas.microsoft.com/office/drawing/2014/main" id="{F50E6371-0B72-46B5-8EE6-A9F606FA91E2}"/>
              </a:ext>
            </a:extLst>
          </p:cNvPr>
          <p:cNvSpPr txBox="1"/>
          <p:nvPr/>
        </p:nvSpPr>
        <p:spPr>
          <a:xfrm>
            <a:off x="350834" y="1236775"/>
            <a:ext cx="8859267" cy="338554"/>
          </a:xfrm>
          <a:prstGeom prst="rect">
            <a:avLst/>
          </a:prstGeom>
          <a:noFill/>
        </p:spPr>
        <p:txBody>
          <a:bodyPr wrap="square" rtlCol="0">
            <a:spAutoFit/>
          </a:bodyPr>
          <a:lstStyle/>
          <a:p>
            <a:pPr algn="just">
              <a:buFont typeface="Wingdings" pitchFamily="2" charset="2"/>
              <a:buChar char=""/>
            </a:pPr>
            <a:r>
              <a:rPr lang="en-US" altLang="zh-CN" sz="1600" dirty="0">
                <a:solidFill>
                  <a:schemeClr val="accent1"/>
                </a:solidFill>
              </a:rPr>
              <a:t>IP 216 Clarifying the definition of lubrication and servicing</a:t>
            </a:r>
            <a:endParaRPr lang="zh-CN" altLang="en-US" sz="1600" dirty="0">
              <a:solidFill>
                <a:schemeClr val="accent1"/>
              </a:solidFill>
            </a:endParaRPr>
          </a:p>
        </p:txBody>
      </p:sp>
      <p:sp>
        <p:nvSpPr>
          <p:cNvPr id="8" name="TextBox 8">
            <a:extLst>
              <a:ext uri="{FF2B5EF4-FFF2-40B4-BE49-F238E27FC236}">
                <a16:creationId xmlns:a16="http://schemas.microsoft.com/office/drawing/2014/main" id="{8FF22AD0-9C3D-4CC1-A0DB-E9E7369BAC1D}"/>
              </a:ext>
            </a:extLst>
          </p:cNvPr>
          <p:cNvSpPr txBox="1"/>
          <p:nvPr/>
        </p:nvSpPr>
        <p:spPr>
          <a:xfrm>
            <a:off x="312881" y="4227529"/>
            <a:ext cx="8897220" cy="1477328"/>
          </a:xfrm>
          <a:prstGeom prst="rect">
            <a:avLst/>
          </a:prstGeom>
          <a:noFill/>
        </p:spPr>
        <p:txBody>
          <a:bodyPr wrap="square" rtlCol="0">
            <a:spAutoFit/>
          </a:bodyPr>
          <a:lstStyle/>
          <a:p>
            <a:pPr algn="just">
              <a:buFont typeface="Wingdings" pitchFamily="2" charset="2"/>
              <a:buChar char=""/>
            </a:pPr>
            <a:r>
              <a:rPr lang="en-US" altLang="zh-CN" sz="1800" dirty="0">
                <a:solidFill>
                  <a:schemeClr val="accent2"/>
                </a:solidFill>
              </a:rPr>
              <a:t>Action Item: Following the approval of IP 216, to review the Applicability &amp; Effectiveness Criteria table in MSG-3 Systems analysis: </a:t>
            </a:r>
          </a:p>
          <a:p>
            <a:pPr marL="514350" indent="-514350" algn="just">
              <a:buFont typeface="+mj-lt"/>
              <a:buAutoNum type="arabicPeriod"/>
            </a:pPr>
            <a:r>
              <a:rPr lang="en-US" altLang="zh-CN" sz="1800" dirty="0">
                <a:solidFill>
                  <a:schemeClr val="accent2"/>
                </a:solidFill>
              </a:rPr>
              <a:t>to segregate "Lubrication" task from "Servicing" task.</a:t>
            </a:r>
          </a:p>
          <a:p>
            <a:pPr marL="514350" indent="-514350" algn="just">
              <a:buFont typeface="+mj-lt"/>
              <a:buAutoNum type="arabicPeriod"/>
            </a:pPr>
            <a:r>
              <a:rPr lang="en-US" altLang="zh-CN" sz="1800" dirty="0">
                <a:solidFill>
                  <a:schemeClr val="accent2"/>
                </a:solidFill>
              </a:rPr>
              <a:t>to identify potential room for improvement of the current Applicability &amp; Effectiveness guidelines.</a:t>
            </a:r>
            <a:endParaRPr lang="zh-CN" altLang="en-US" sz="1800" dirty="0">
              <a:solidFill>
                <a:schemeClr val="accent2"/>
              </a:solidFill>
            </a:endParaRPr>
          </a:p>
        </p:txBody>
      </p:sp>
      <p:sp>
        <p:nvSpPr>
          <p:cNvPr id="9" name="TextBox 4">
            <a:extLst>
              <a:ext uri="{FF2B5EF4-FFF2-40B4-BE49-F238E27FC236}">
                <a16:creationId xmlns:a16="http://schemas.microsoft.com/office/drawing/2014/main" id="{897D4D20-5267-4FC9-8E20-A3FE07AE4C61}"/>
              </a:ext>
            </a:extLst>
          </p:cNvPr>
          <p:cNvSpPr txBox="1"/>
          <p:nvPr/>
        </p:nvSpPr>
        <p:spPr>
          <a:xfrm>
            <a:off x="634831" y="1759239"/>
            <a:ext cx="9153959" cy="338554"/>
          </a:xfrm>
          <a:prstGeom prst="rect">
            <a:avLst/>
          </a:prstGeom>
          <a:noFill/>
        </p:spPr>
        <p:txBody>
          <a:bodyPr wrap="square" rtlCol="0">
            <a:spAutoFit/>
          </a:bodyPr>
          <a:lstStyle/>
          <a:p>
            <a:pPr algn="just">
              <a:buFont typeface="Wingdings" pitchFamily="2" charset="2"/>
              <a:buChar char=""/>
            </a:pPr>
            <a:r>
              <a:rPr lang="en-US" altLang="zh-CN" sz="1600" dirty="0">
                <a:solidFill>
                  <a:schemeClr val="accent1"/>
                </a:solidFill>
              </a:rPr>
              <a:t>Old definition: </a:t>
            </a:r>
          </a:p>
        </p:txBody>
      </p:sp>
      <p:graphicFrame>
        <p:nvGraphicFramePr>
          <p:cNvPr id="10" name="表格 9">
            <a:extLst>
              <a:ext uri="{FF2B5EF4-FFF2-40B4-BE49-F238E27FC236}">
                <a16:creationId xmlns:a16="http://schemas.microsoft.com/office/drawing/2014/main" id="{B37FE804-77CD-4032-84D6-BDBB3FFC8641}"/>
              </a:ext>
            </a:extLst>
          </p:cNvPr>
          <p:cNvGraphicFramePr>
            <a:graphicFrameLocks noGrp="1"/>
          </p:cNvGraphicFramePr>
          <p:nvPr>
            <p:extLst>
              <p:ext uri="{D42A27DB-BD31-4B8C-83A1-F6EECF244321}">
                <p14:modId xmlns:p14="http://schemas.microsoft.com/office/powerpoint/2010/main" val="2126414861"/>
              </p:ext>
            </p:extLst>
          </p:nvPr>
        </p:nvGraphicFramePr>
        <p:xfrm>
          <a:off x="634832" y="2150120"/>
          <a:ext cx="8575269" cy="605774"/>
        </p:xfrm>
        <a:graphic>
          <a:graphicData uri="http://schemas.openxmlformats.org/drawingml/2006/table">
            <a:tbl>
              <a:tblPr firstRow="1" bandRow="1">
                <a:tableStyleId>{2D5ABB26-0587-4C30-8999-92F81FD0307C}</a:tableStyleId>
              </a:tblPr>
              <a:tblGrid>
                <a:gridCol w="2002626">
                  <a:extLst>
                    <a:ext uri="{9D8B030D-6E8A-4147-A177-3AD203B41FA5}">
                      <a16:colId xmlns:a16="http://schemas.microsoft.com/office/drawing/2014/main" val="20000"/>
                    </a:ext>
                  </a:extLst>
                </a:gridCol>
                <a:gridCol w="6572643">
                  <a:extLst>
                    <a:ext uri="{9D8B030D-6E8A-4147-A177-3AD203B41FA5}">
                      <a16:colId xmlns:a16="http://schemas.microsoft.com/office/drawing/2014/main" val="20001"/>
                    </a:ext>
                  </a:extLst>
                </a:gridCol>
              </a:tblGrid>
              <a:tr h="605774">
                <a:tc>
                  <a:txBody>
                    <a:bodyPr/>
                    <a:lstStyle/>
                    <a:p>
                      <a:r>
                        <a:rPr lang="en-US" altLang="zh-CN" sz="1600" b="1" i="1" dirty="0"/>
                        <a:t>Lubrication and Servicing </a:t>
                      </a:r>
                      <a:endParaRPr lang="en-US" altLang="zh-CN" sz="1600" i="1" dirty="0"/>
                    </a:p>
                  </a:txBody>
                  <a:tcPr/>
                </a:tc>
                <a:tc>
                  <a:txBody>
                    <a:bodyPr/>
                    <a:lstStyle/>
                    <a:p>
                      <a:r>
                        <a:rPr lang="en-US" altLang="zh-CN" sz="1600" i="1" kern="1200" baseline="0" dirty="0"/>
                        <a:t>Any act of lubricating or servicing for the purpose of maintaining inherent design capabilities. </a:t>
                      </a:r>
                      <a:endParaRPr lang="zh-CN" altLang="en-US" sz="1600" b="1" i="1" kern="1200" baseline="0" dirty="0">
                        <a:solidFill>
                          <a:schemeClr val="lt1"/>
                        </a:solidFill>
                        <a:latin typeface="+mn-lt"/>
                        <a:ea typeface="+mn-ea"/>
                        <a:cs typeface="+mn-cs"/>
                      </a:endParaRPr>
                    </a:p>
                  </a:txBody>
                  <a:tcPr/>
                </a:tc>
                <a:extLst>
                  <a:ext uri="{0D108BD9-81ED-4DB2-BD59-A6C34878D82A}">
                    <a16:rowId xmlns:a16="http://schemas.microsoft.com/office/drawing/2014/main" val="10000"/>
                  </a:ext>
                </a:extLst>
              </a:tr>
            </a:tbl>
          </a:graphicData>
        </a:graphic>
      </p:graphicFrame>
      <p:sp>
        <p:nvSpPr>
          <p:cNvPr id="11" name="TextBox 6">
            <a:extLst>
              <a:ext uri="{FF2B5EF4-FFF2-40B4-BE49-F238E27FC236}">
                <a16:creationId xmlns:a16="http://schemas.microsoft.com/office/drawing/2014/main" id="{076CD5AE-DB9F-4953-8161-8B0B14A90940}"/>
              </a:ext>
            </a:extLst>
          </p:cNvPr>
          <p:cNvSpPr txBox="1"/>
          <p:nvPr/>
        </p:nvSpPr>
        <p:spPr>
          <a:xfrm>
            <a:off x="634832" y="2755894"/>
            <a:ext cx="8575270" cy="338554"/>
          </a:xfrm>
          <a:prstGeom prst="rect">
            <a:avLst/>
          </a:prstGeom>
          <a:noFill/>
        </p:spPr>
        <p:txBody>
          <a:bodyPr wrap="square" rtlCol="0">
            <a:spAutoFit/>
          </a:bodyPr>
          <a:lstStyle/>
          <a:p>
            <a:pPr algn="just">
              <a:buFont typeface="Wingdings" pitchFamily="2" charset="2"/>
              <a:buChar char=""/>
            </a:pPr>
            <a:r>
              <a:rPr lang="en-US" altLang="zh-CN" sz="1600" dirty="0">
                <a:solidFill>
                  <a:schemeClr val="accent1"/>
                </a:solidFill>
              </a:rPr>
              <a:t>New definition: </a:t>
            </a:r>
          </a:p>
        </p:txBody>
      </p:sp>
      <p:graphicFrame>
        <p:nvGraphicFramePr>
          <p:cNvPr id="12" name="表格 11">
            <a:extLst>
              <a:ext uri="{FF2B5EF4-FFF2-40B4-BE49-F238E27FC236}">
                <a16:creationId xmlns:a16="http://schemas.microsoft.com/office/drawing/2014/main" id="{7D086C78-6533-42E2-9E23-1F0C8EF90459}"/>
              </a:ext>
            </a:extLst>
          </p:cNvPr>
          <p:cNvGraphicFramePr>
            <a:graphicFrameLocks noGrp="1"/>
          </p:cNvGraphicFramePr>
          <p:nvPr>
            <p:extLst>
              <p:ext uri="{D42A27DB-BD31-4B8C-83A1-F6EECF244321}">
                <p14:modId xmlns:p14="http://schemas.microsoft.com/office/powerpoint/2010/main" val="1462666830"/>
              </p:ext>
            </p:extLst>
          </p:nvPr>
        </p:nvGraphicFramePr>
        <p:xfrm>
          <a:off x="634831" y="3071600"/>
          <a:ext cx="8575269" cy="1219200"/>
        </p:xfrm>
        <a:graphic>
          <a:graphicData uri="http://schemas.openxmlformats.org/drawingml/2006/table">
            <a:tbl>
              <a:tblPr firstRow="1" bandRow="1">
                <a:tableStyleId>{2D5ABB26-0587-4C30-8999-92F81FD0307C}</a:tableStyleId>
              </a:tblPr>
              <a:tblGrid>
                <a:gridCol w="1976167">
                  <a:extLst>
                    <a:ext uri="{9D8B030D-6E8A-4147-A177-3AD203B41FA5}">
                      <a16:colId xmlns:a16="http://schemas.microsoft.com/office/drawing/2014/main" val="20000"/>
                    </a:ext>
                  </a:extLst>
                </a:gridCol>
                <a:gridCol w="6599102">
                  <a:extLst>
                    <a:ext uri="{9D8B030D-6E8A-4147-A177-3AD203B41FA5}">
                      <a16:colId xmlns:a16="http://schemas.microsoft.com/office/drawing/2014/main" val="20001"/>
                    </a:ext>
                  </a:extLst>
                </a:gridCol>
              </a:tblGrid>
              <a:tr h="550868">
                <a:tc>
                  <a:txBody>
                    <a:bodyPr/>
                    <a:lstStyle/>
                    <a:p>
                      <a:r>
                        <a:rPr lang="en-US" altLang="zh-CN" sz="1800" b="1" i="1" dirty="0"/>
                        <a:t>Lubrication</a:t>
                      </a:r>
                    </a:p>
                    <a:p>
                      <a:r>
                        <a:rPr lang="en-US" altLang="zh-CN" i="1" dirty="0"/>
                        <a:t>  </a:t>
                      </a:r>
                    </a:p>
                  </a:txBody>
                  <a:tcPr/>
                </a:tc>
                <a:tc>
                  <a:txBody>
                    <a:bodyPr/>
                    <a:lstStyle/>
                    <a:p>
                      <a:r>
                        <a:rPr lang="en-US" altLang="zh-CN" sz="1800" i="1" kern="1200" baseline="0" dirty="0">
                          <a:solidFill>
                            <a:schemeClr val="tx1"/>
                          </a:solidFill>
                          <a:latin typeface="+mn-lt"/>
                          <a:ea typeface="+mn-ea"/>
                          <a:cs typeface="+mn-cs"/>
                        </a:rPr>
                        <a:t>The process of applying a lubricant directly to an item. </a:t>
                      </a:r>
                      <a:r>
                        <a:rPr lang="zh-CN" altLang="en-US" sz="1800" i="1" kern="1200" baseline="0" dirty="0"/>
                        <a:t> </a:t>
                      </a:r>
                      <a:endParaRPr lang="zh-CN" altLang="en-US" sz="1800" b="1" i="1" kern="1200" baseline="0" dirty="0">
                        <a:solidFill>
                          <a:schemeClr val="lt1"/>
                        </a:solidFill>
                        <a:latin typeface="+mn-lt"/>
                        <a:ea typeface="+mn-ea"/>
                        <a:cs typeface="+mn-cs"/>
                      </a:endParaRPr>
                    </a:p>
                  </a:txBody>
                  <a:tcPr/>
                </a:tc>
                <a:extLst>
                  <a:ext uri="{0D108BD9-81ED-4DB2-BD59-A6C34878D82A}">
                    <a16:rowId xmlns:a16="http://schemas.microsoft.com/office/drawing/2014/main" val="10000"/>
                  </a:ext>
                </a:extLst>
              </a:tr>
              <a:tr h="550868">
                <a:tc>
                  <a:txBody>
                    <a:bodyPr/>
                    <a:lstStyle/>
                    <a:p>
                      <a:r>
                        <a:rPr lang="en-US" altLang="zh-CN" sz="1800" b="1" i="1" kern="1200" baseline="0" dirty="0">
                          <a:solidFill>
                            <a:schemeClr val="tx1"/>
                          </a:solidFill>
                          <a:latin typeface="+mn-lt"/>
                          <a:ea typeface="+mn-ea"/>
                          <a:cs typeface="+mn-cs"/>
                        </a:rPr>
                        <a:t>Servicing </a:t>
                      </a:r>
                      <a:endParaRPr lang="zh-CN" altLang="en-US" i="1" dirty="0"/>
                    </a:p>
                  </a:txBody>
                  <a:tcPr/>
                </a:tc>
                <a:tc>
                  <a:txBody>
                    <a:bodyPr/>
                    <a:lstStyle/>
                    <a:p>
                      <a:r>
                        <a:rPr lang="en-US" altLang="zh-CN" sz="1800" i="1" kern="1200" baseline="0" dirty="0">
                          <a:solidFill>
                            <a:schemeClr val="tx1"/>
                          </a:solidFill>
                          <a:latin typeface="+mn-lt"/>
                          <a:ea typeface="+mn-ea"/>
                          <a:cs typeface="+mn-cs"/>
                        </a:rPr>
                        <a:t>Any work such as draining/replenishing/replacing of consumables. </a:t>
                      </a:r>
                    </a:p>
                  </a:txBody>
                  <a:tcPr/>
                </a:tc>
                <a:extLst>
                  <a:ext uri="{0D108BD9-81ED-4DB2-BD59-A6C34878D82A}">
                    <a16:rowId xmlns:a16="http://schemas.microsoft.com/office/drawing/2014/main" val="10001"/>
                  </a:ext>
                </a:extLst>
              </a:tr>
            </a:tbl>
          </a:graphicData>
        </a:graphic>
      </p:graphicFrame>
    </p:spTree>
    <p:extLst>
      <p:ext uri="{BB962C8B-B14F-4D97-AF65-F5344CB8AC3E}">
        <p14:creationId xmlns:p14="http://schemas.microsoft.com/office/powerpoint/2010/main" val="33917768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blinds(horizontal)">
                                      <p:cBhvr>
                                        <p:cTn id="7" dur="500"/>
                                        <p:tgtEl>
                                          <p:spTgt spid="7"/>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2" fill="hold" grpId="0" nodeType="clickEffect">
                                  <p:stCondLst>
                                    <p:cond delay="0"/>
                                  </p:stCondLst>
                                  <p:childTnLst>
                                    <p:set>
                                      <p:cBhvr>
                                        <p:cTn id="11" dur="1" fill="hold">
                                          <p:stCondLst>
                                            <p:cond delay="0"/>
                                          </p:stCondLst>
                                        </p:cTn>
                                        <p:tgtEl>
                                          <p:spTgt spid="9"/>
                                        </p:tgtEl>
                                        <p:attrNameLst>
                                          <p:attrName>style.visibility</p:attrName>
                                        </p:attrNameLst>
                                      </p:cBhvr>
                                      <p:to>
                                        <p:strVal val="visible"/>
                                      </p:to>
                                    </p:set>
                                    <p:anim calcmode="lin" valueType="num">
                                      <p:cBhvr additive="base">
                                        <p:cTn id="12" dur="500" fill="hold"/>
                                        <p:tgtEl>
                                          <p:spTgt spid="9"/>
                                        </p:tgtEl>
                                        <p:attrNameLst>
                                          <p:attrName>ppt_x</p:attrName>
                                        </p:attrNameLst>
                                      </p:cBhvr>
                                      <p:tavLst>
                                        <p:tav tm="0">
                                          <p:val>
                                            <p:strVal val="1+#ppt_w/2"/>
                                          </p:val>
                                        </p:tav>
                                        <p:tav tm="100000">
                                          <p:val>
                                            <p:strVal val="#ppt_x"/>
                                          </p:val>
                                        </p:tav>
                                      </p:tavLst>
                                    </p:anim>
                                    <p:anim calcmode="lin" valueType="num">
                                      <p:cBhvr additive="base">
                                        <p:cTn id="13" dur="500" fill="hold"/>
                                        <p:tgtEl>
                                          <p:spTgt spid="9"/>
                                        </p:tgtEl>
                                        <p:attrNameLst>
                                          <p:attrName>ppt_y</p:attrName>
                                        </p:attrNameLst>
                                      </p:cBhvr>
                                      <p:tavLst>
                                        <p:tav tm="0">
                                          <p:val>
                                            <p:strVal val="#ppt_y"/>
                                          </p:val>
                                        </p:tav>
                                        <p:tav tm="100000">
                                          <p:val>
                                            <p:strVal val="#ppt_y"/>
                                          </p:val>
                                        </p:tav>
                                      </p:tavLst>
                                    </p:anim>
                                  </p:childTnLst>
                                </p:cTn>
                              </p:par>
                              <p:par>
                                <p:cTn id="14" presetID="2" presetClass="entr" presetSubtype="2" fill="hold" nodeType="withEffect">
                                  <p:stCondLst>
                                    <p:cond delay="0"/>
                                  </p:stCondLst>
                                  <p:childTnLst>
                                    <p:set>
                                      <p:cBhvr>
                                        <p:cTn id="15" dur="1" fill="hold">
                                          <p:stCondLst>
                                            <p:cond delay="0"/>
                                          </p:stCondLst>
                                        </p:cTn>
                                        <p:tgtEl>
                                          <p:spTgt spid="10"/>
                                        </p:tgtEl>
                                        <p:attrNameLst>
                                          <p:attrName>style.visibility</p:attrName>
                                        </p:attrNameLst>
                                      </p:cBhvr>
                                      <p:to>
                                        <p:strVal val="visible"/>
                                      </p:to>
                                    </p:set>
                                    <p:anim calcmode="lin" valueType="num">
                                      <p:cBhvr additive="base">
                                        <p:cTn id="16" dur="500" fill="hold"/>
                                        <p:tgtEl>
                                          <p:spTgt spid="10"/>
                                        </p:tgtEl>
                                        <p:attrNameLst>
                                          <p:attrName>ppt_x</p:attrName>
                                        </p:attrNameLst>
                                      </p:cBhvr>
                                      <p:tavLst>
                                        <p:tav tm="0">
                                          <p:val>
                                            <p:strVal val="1+#ppt_w/2"/>
                                          </p:val>
                                        </p:tav>
                                        <p:tav tm="100000">
                                          <p:val>
                                            <p:strVal val="#ppt_x"/>
                                          </p:val>
                                        </p:tav>
                                      </p:tavLst>
                                    </p:anim>
                                    <p:anim calcmode="lin" valueType="num">
                                      <p:cBhvr additive="base">
                                        <p:cTn id="17" dur="500" fill="hold"/>
                                        <p:tgtEl>
                                          <p:spTgt spid="10"/>
                                        </p:tgtEl>
                                        <p:attrNameLst>
                                          <p:attrName>ppt_y</p:attrName>
                                        </p:attrNameLst>
                                      </p:cBhvr>
                                      <p:tavLst>
                                        <p:tav tm="0">
                                          <p:val>
                                            <p:strVal val="#ppt_y"/>
                                          </p:val>
                                        </p:tav>
                                        <p:tav tm="100000">
                                          <p:val>
                                            <p:strVal val="#ppt_y"/>
                                          </p:val>
                                        </p:tav>
                                      </p:tavLst>
                                    </p:anim>
                                  </p:childTnLst>
                                </p:cTn>
                              </p:par>
                              <p:par>
                                <p:cTn id="18" presetID="2" presetClass="entr" presetSubtype="2" fill="hold" grpId="0" nodeType="withEffect">
                                  <p:stCondLst>
                                    <p:cond delay="0"/>
                                  </p:stCondLst>
                                  <p:childTnLst>
                                    <p:set>
                                      <p:cBhvr>
                                        <p:cTn id="19" dur="1" fill="hold">
                                          <p:stCondLst>
                                            <p:cond delay="0"/>
                                          </p:stCondLst>
                                        </p:cTn>
                                        <p:tgtEl>
                                          <p:spTgt spid="11"/>
                                        </p:tgtEl>
                                        <p:attrNameLst>
                                          <p:attrName>style.visibility</p:attrName>
                                        </p:attrNameLst>
                                      </p:cBhvr>
                                      <p:to>
                                        <p:strVal val="visible"/>
                                      </p:to>
                                    </p:set>
                                    <p:anim calcmode="lin" valueType="num">
                                      <p:cBhvr additive="base">
                                        <p:cTn id="20" dur="500" fill="hold"/>
                                        <p:tgtEl>
                                          <p:spTgt spid="11"/>
                                        </p:tgtEl>
                                        <p:attrNameLst>
                                          <p:attrName>ppt_x</p:attrName>
                                        </p:attrNameLst>
                                      </p:cBhvr>
                                      <p:tavLst>
                                        <p:tav tm="0">
                                          <p:val>
                                            <p:strVal val="1+#ppt_w/2"/>
                                          </p:val>
                                        </p:tav>
                                        <p:tav tm="100000">
                                          <p:val>
                                            <p:strVal val="#ppt_x"/>
                                          </p:val>
                                        </p:tav>
                                      </p:tavLst>
                                    </p:anim>
                                    <p:anim calcmode="lin" valueType="num">
                                      <p:cBhvr additive="base">
                                        <p:cTn id="21" dur="500" fill="hold"/>
                                        <p:tgtEl>
                                          <p:spTgt spid="11"/>
                                        </p:tgtEl>
                                        <p:attrNameLst>
                                          <p:attrName>ppt_y</p:attrName>
                                        </p:attrNameLst>
                                      </p:cBhvr>
                                      <p:tavLst>
                                        <p:tav tm="0">
                                          <p:val>
                                            <p:strVal val="#ppt_y"/>
                                          </p:val>
                                        </p:tav>
                                        <p:tav tm="100000">
                                          <p:val>
                                            <p:strVal val="#ppt_y"/>
                                          </p:val>
                                        </p:tav>
                                      </p:tavLst>
                                    </p:anim>
                                  </p:childTnLst>
                                </p:cTn>
                              </p:par>
                              <p:par>
                                <p:cTn id="22" presetID="2" presetClass="entr" presetSubtype="2" fill="hold" nodeType="withEffect">
                                  <p:stCondLst>
                                    <p:cond delay="0"/>
                                  </p:stCondLst>
                                  <p:childTnLst>
                                    <p:set>
                                      <p:cBhvr>
                                        <p:cTn id="23" dur="1" fill="hold">
                                          <p:stCondLst>
                                            <p:cond delay="0"/>
                                          </p:stCondLst>
                                        </p:cTn>
                                        <p:tgtEl>
                                          <p:spTgt spid="12"/>
                                        </p:tgtEl>
                                        <p:attrNameLst>
                                          <p:attrName>style.visibility</p:attrName>
                                        </p:attrNameLst>
                                      </p:cBhvr>
                                      <p:to>
                                        <p:strVal val="visible"/>
                                      </p:to>
                                    </p:set>
                                    <p:anim calcmode="lin" valueType="num">
                                      <p:cBhvr additive="base">
                                        <p:cTn id="24" dur="500" fill="hold"/>
                                        <p:tgtEl>
                                          <p:spTgt spid="12"/>
                                        </p:tgtEl>
                                        <p:attrNameLst>
                                          <p:attrName>ppt_x</p:attrName>
                                        </p:attrNameLst>
                                      </p:cBhvr>
                                      <p:tavLst>
                                        <p:tav tm="0">
                                          <p:val>
                                            <p:strVal val="1+#ppt_w/2"/>
                                          </p:val>
                                        </p:tav>
                                        <p:tav tm="100000">
                                          <p:val>
                                            <p:strVal val="#ppt_x"/>
                                          </p:val>
                                        </p:tav>
                                      </p:tavLst>
                                    </p:anim>
                                    <p:anim calcmode="lin" valueType="num">
                                      <p:cBhvr additive="base">
                                        <p:cTn id="25" dur="500" fill="hold"/>
                                        <p:tgtEl>
                                          <p:spTgt spid="12"/>
                                        </p:tgtEl>
                                        <p:attrNameLst>
                                          <p:attrName>ppt_y</p:attrName>
                                        </p:attrNameLst>
                                      </p:cBhvr>
                                      <p:tavLst>
                                        <p:tav tm="0">
                                          <p:val>
                                            <p:strVal val="#ppt_y"/>
                                          </p:val>
                                        </p:tav>
                                        <p:tav tm="100000">
                                          <p:val>
                                            <p:strVal val="#ppt_y"/>
                                          </p:val>
                                        </p:tav>
                                      </p:tavLst>
                                    </p:anim>
                                  </p:childTnLst>
                                </p:cTn>
                              </p:par>
                            </p:childTnLst>
                          </p:cTn>
                        </p:par>
                      </p:childTnLst>
                    </p:cTn>
                  </p:par>
                  <p:par>
                    <p:cTn id="26" fill="hold">
                      <p:stCondLst>
                        <p:cond delay="indefinite"/>
                      </p:stCondLst>
                      <p:childTnLst>
                        <p:par>
                          <p:cTn id="27" fill="hold">
                            <p:stCondLst>
                              <p:cond delay="0"/>
                            </p:stCondLst>
                            <p:childTnLst>
                              <p:par>
                                <p:cTn id="28" presetID="3" presetClass="entr" presetSubtype="10" fill="hold" grpId="0" nodeType="clickEffect">
                                  <p:stCondLst>
                                    <p:cond delay="0"/>
                                  </p:stCondLst>
                                  <p:childTnLst>
                                    <p:set>
                                      <p:cBhvr>
                                        <p:cTn id="29" dur="1" fill="hold">
                                          <p:stCondLst>
                                            <p:cond delay="0"/>
                                          </p:stCondLst>
                                        </p:cTn>
                                        <p:tgtEl>
                                          <p:spTgt spid="8"/>
                                        </p:tgtEl>
                                        <p:attrNameLst>
                                          <p:attrName>style.visibility</p:attrName>
                                        </p:attrNameLst>
                                      </p:cBhvr>
                                      <p:to>
                                        <p:strVal val="visible"/>
                                      </p:to>
                                    </p:set>
                                    <p:animEffect transition="in" filter="blinds(horizontal)">
                                      <p:cBhvr>
                                        <p:cTn id="30" dur="5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P spid="8" grpId="0"/>
      <p:bldP spid="9" grpId="0"/>
      <p:bldP spid="11"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C71281EC-7DCF-237B-4A85-4631E4D5095A}"/>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en-US" smtClean="0"/>
              <a:t>3</a:t>
            </a:fld>
            <a:endParaRPr lang="en-US"/>
          </a:p>
        </p:txBody>
      </p:sp>
      <p:sp>
        <p:nvSpPr>
          <p:cNvPr id="6" name="TextBox 5">
            <a:extLst>
              <a:ext uri="{FF2B5EF4-FFF2-40B4-BE49-F238E27FC236}">
                <a16:creationId xmlns:a16="http://schemas.microsoft.com/office/drawing/2014/main" id="{B18D0E71-305A-2F55-2D9F-CF86F12ABA59}"/>
              </a:ext>
            </a:extLst>
          </p:cNvPr>
          <p:cNvSpPr txBox="1"/>
          <p:nvPr/>
        </p:nvSpPr>
        <p:spPr>
          <a:xfrm>
            <a:off x="395785" y="341194"/>
            <a:ext cx="8590312" cy="646331"/>
          </a:xfrm>
          <a:prstGeom prst="rect">
            <a:avLst/>
          </a:prstGeom>
          <a:noFill/>
        </p:spPr>
        <p:txBody>
          <a:bodyPr wrap="square" rtlCol="0">
            <a:spAutoFit/>
          </a:bodyPr>
          <a:lstStyle/>
          <a:p>
            <a:r>
              <a:rPr lang="en-US" sz="3600" dirty="0"/>
              <a:t>IMRBPB 2024 Action Item 2024-</a:t>
            </a:r>
          </a:p>
        </p:txBody>
      </p:sp>
      <p:pic>
        <p:nvPicPr>
          <p:cNvPr id="13" name="图片 12" descr="Table 2-3-7.1. Criteria for Task Selection.jpg">
            <a:extLst>
              <a:ext uri="{FF2B5EF4-FFF2-40B4-BE49-F238E27FC236}">
                <a16:creationId xmlns:a16="http://schemas.microsoft.com/office/drawing/2014/main" id="{810BC505-EA27-4617-9254-CA7B3F12FAF4}"/>
              </a:ext>
            </a:extLst>
          </p:cNvPr>
          <p:cNvPicPr>
            <a:picLocks noChangeAspect="1"/>
          </p:cNvPicPr>
          <p:nvPr/>
        </p:nvPicPr>
        <p:blipFill>
          <a:blip r:embed="rId2"/>
          <a:srcRect l="7354" t="16805" r="7505" b="9932"/>
          <a:stretch>
            <a:fillRect/>
          </a:stretch>
        </p:blipFill>
        <p:spPr>
          <a:xfrm>
            <a:off x="1400755" y="1233815"/>
            <a:ext cx="6801277" cy="4522316"/>
          </a:xfrm>
          <a:prstGeom prst="rect">
            <a:avLst/>
          </a:prstGeom>
        </p:spPr>
      </p:pic>
    </p:spTree>
    <p:extLst>
      <p:ext uri="{BB962C8B-B14F-4D97-AF65-F5344CB8AC3E}">
        <p14:creationId xmlns:p14="http://schemas.microsoft.com/office/powerpoint/2010/main" val="250020901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C71281EC-7DCF-237B-4A85-4631E4D5095A}"/>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en-US" smtClean="0"/>
              <a:t>4</a:t>
            </a:fld>
            <a:endParaRPr lang="en-US"/>
          </a:p>
        </p:txBody>
      </p:sp>
      <p:sp>
        <p:nvSpPr>
          <p:cNvPr id="6" name="TextBox 5">
            <a:extLst>
              <a:ext uri="{FF2B5EF4-FFF2-40B4-BE49-F238E27FC236}">
                <a16:creationId xmlns:a16="http://schemas.microsoft.com/office/drawing/2014/main" id="{B18D0E71-305A-2F55-2D9F-CF86F12ABA59}"/>
              </a:ext>
            </a:extLst>
          </p:cNvPr>
          <p:cNvSpPr txBox="1"/>
          <p:nvPr/>
        </p:nvSpPr>
        <p:spPr>
          <a:xfrm>
            <a:off x="395785" y="341194"/>
            <a:ext cx="8590312" cy="646331"/>
          </a:xfrm>
          <a:prstGeom prst="rect">
            <a:avLst/>
          </a:prstGeom>
          <a:noFill/>
        </p:spPr>
        <p:txBody>
          <a:bodyPr wrap="square" rtlCol="0">
            <a:spAutoFit/>
          </a:bodyPr>
          <a:lstStyle/>
          <a:p>
            <a:r>
              <a:rPr lang="en-US" sz="3600" dirty="0"/>
              <a:t>IMRBPB 2024 Action Item 2024-05</a:t>
            </a:r>
          </a:p>
        </p:txBody>
      </p:sp>
      <p:sp>
        <p:nvSpPr>
          <p:cNvPr id="5" name="TextBox 4">
            <a:extLst>
              <a:ext uri="{FF2B5EF4-FFF2-40B4-BE49-F238E27FC236}">
                <a16:creationId xmlns:a16="http://schemas.microsoft.com/office/drawing/2014/main" id="{8E0DCBFF-0FC1-43ED-9E3F-CCAA51E6B34C}"/>
              </a:ext>
            </a:extLst>
          </p:cNvPr>
          <p:cNvSpPr txBox="1"/>
          <p:nvPr/>
        </p:nvSpPr>
        <p:spPr>
          <a:xfrm>
            <a:off x="414487" y="1445975"/>
            <a:ext cx="8872731" cy="4278094"/>
          </a:xfrm>
          <a:prstGeom prst="rect">
            <a:avLst/>
          </a:prstGeom>
          <a:noFill/>
        </p:spPr>
        <p:txBody>
          <a:bodyPr wrap="square" rtlCol="0">
            <a:spAutoFit/>
          </a:bodyPr>
          <a:lstStyle/>
          <a:p>
            <a:pPr algn="just"/>
            <a:r>
              <a:rPr lang="en-US" altLang="zh-CN" sz="1600" b="1" dirty="0">
                <a:solidFill>
                  <a:schemeClr val="accent5"/>
                </a:solidFill>
              </a:rPr>
              <a:t>This action item has been discussed on the MPIG virtual meeting (Aug 7, 2024)  and also on the MPIG F-F meeting (Sept 24-26, 2024). And most of the members believe that the Applicability &amp; Effectiveness Criteria table can remain as it is now, for the following reasons:</a:t>
            </a:r>
          </a:p>
          <a:p>
            <a:pPr algn="just"/>
            <a:endParaRPr lang="en-US" altLang="zh-CN" sz="1600" b="1" dirty="0">
              <a:solidFill>
                <a:schemeClr val="accent5"/>
              </a:solidFill>
            </a:endParaRPr>
          </a:p>
          <a:p>
            <a:pPr marL="514350" indent="-514350" algn="just">
              <a:buFont typeface="+mj-lt"/>
              <a:buAutoNum type="arabicPeriod"/>
            </a:pPr>
            <a:r>
              <a:rPr lang="en-US" altLang="zh-CN" sz="1600" b="1" dirty="0">
                <a:solidFill>
                  <a:schemeClr val="accent3"/>
                </a:solidFill>
              </a:rPr>
              <a:t>The guidelines in the table are very general, such as “The replenishment of the consumable must reduce the rate of functional deterioration.”</a:t>
            </a:r>
            <a:r>
              <a:rPr lang="zh-CN" altLang="en-US" sz="1600" b="1" dirty="0">
                <a:solidFill>
                  <a:schemeClr val="accent3"/>
                </a:solidFill>
              </a:rPr>
              <a:t>， </a:t>
            </a:r>
            <a:r>
              <a:rPr lang="en-US" altLang="zh-CN" sz="1600" b="1" dirty="0">
                <a:solidFill>
                  <a:schemeClr val="accent3"/>
                </a:solidFill>
              </a:rPr>
              <a:t>or “The task must reduce the risk of failure to assure safe operation.”. Those guidelines work for both terms. So, "Lubrication &amp; Servicing" can remains in the same line, just like “Inspection &amp; Function Check”</a:t>
            </a:r>
          </a:p>
          <a:p>
            <a:pPr marL="514350" indent="-514350" algn="just">
              <a:buFont typeface="+mj-lt"/>
              <a:buAutoNum type="arabicPeriod"/>
            </a:pPr>
            <a:endParaRPr lang="en-US" altLang="zh-CN" sz="1600" b="1" dirty="0">
              <a:solidFill>
                <a:schemeClr val="accent3"/>
              </a:solidFill>
            </a:endParaRPr>
          </a:p>
          <a:p>
            <a:pPr marL="514350" indent="-514350" algn="just">
              <a:buFont typeface="+mj-lt"/>
              <a:buAutoNum type="arabicPeriod"/>
            </a:pPr>
            <a:r>
              <a:rPr lang="en-US" altLang="zh-CN" sz="1600" b="1" dirty="0">
                <a:solidFill>
                  <a:schemeClr val="accent3"/>
                </a:solidFill>
              </a:rPr>
              <a:t>As agreed on IMRBPB meeting 2024, the task type definition should focus on the maintenance action rather than the purpose. While the applicability and effectiveness table is mainly about the purpose, for example, ”must reduce the rate of functional deterioration” or “must be cost effective”. Since the new definitions focus on the maintenance action only, and don’t touch the purpose of the tasks, the current applicability &amp; effectiveness criteria still works.</a:t>
            </a:r>
            <a:endParaRPr lang="zh-CN" altLang="en-US" sz="1600" b="1" dirty="0">
              <a:solidFill>
                <a:schemeClr val="accent3"/>
              </a:solidFill>
            </a:endParaRPr>
          </a:p>
        </p:txBody>
      </p:sp>
    </p:spTree>
    <p:extLst>
      <p:ext uri="{BB962C8B-B14F-4D97-AF65-F5344CB8AC3E}">
        <p14:creationId xmlns:p14="http://schemas.microsoft.com/office/powerpoint/2010/main" val="7708543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blinds(horizontal)">
                                      <p:cBhvr>
                                        <p:cTn id="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99"/>
        <p:cNvGrpSpPr/>
        <p:nvPr/>
      </p:nvGrpSpPr>
      <p:grpSpPr>
        <a:xfrm>
          <a:off x="0" y="0"/>
          <a:ext cx="0" cy="0"/>
          <a:chOff x="0" y="0"/>
          <a:chExt cx="0" cy="0"/>
        </a:xfrm>
      </p:grpSpPr>
      <p:pic>
        <p:nvPicPr>
          <p:cNvPr id="100" name="Google Shape;100;p14" descr="Color Logo Horz with tag.jpg"/>
          <p:cNvPicPr preferRelativeResize="0"/>
          <p:nvPr/>
        </p:nvPicPr>
        <p:blipFill rotWithShape="1">
          <a:blip r:embed="rId3">
            <a:alphaModFix/>
          </a:blip>
          <a:srcRect/>
          <a:stretch/>
        </p:blipFill>
        <p:spPr>
          <a:xfrm>
            <a:off x="428625" y="1778000"/>
            <a:ext cx="4738687" cy="1508125"/>
          </a:xfrm>
          <a:prstGeom prst="rect">
            <a:avLst/>
          </a:prstGeom>
          <a:noFill/>
          <a:ln>
            <a:noFill/>
          </a:ln>
        </p:spPr>
      </p:pic>
      <p:sp>
        <p:nvSpPr>
          <p:cNvPr id="101" name="Google Shape;101;p14"/>
          <p:cNvSpPr txBox="1"/>
          <p:nvPr/>
        </p:nvSpPr>
        <p:spPr>
          <a:xfrm>
            <a:off x="2043112" y="3811587"/>
            <a:ext cx="7240587" cy="1262062"/>
          </a:xfrm>
          <a:prstGeom prst="rect">
            <a:avLst/>
          </a:prstGeom>
          <a:noFill/>
          <a:ln>
            <a:noFill/>
          </a:ln>
        </p:spPr>
        <p:txBody>
          <a:bodyPr spcFirstLastPara="1" wrap="square" lIns="0" tIns="45700" rIns="0" bIns="45700" anchor="t" anchorCtr="0">
            <a:noAutofit/>
          </a:bodyPr>
          <a:lstStyle/>
          <a:p>
            <a:pPr marL="0" marR="0" lvl="0" indent="0" algn="l" rtl="0">
              <a:lnSpc>
                <a:spcPct val="100000"/>
              </a:lnSpc>
              <a:spcBef>
                <a:spcPts val="0"/>
              </a:spcBef>
              <a:spcAft>
                <a:spcPts val="0"/>
              </a:spcAft>
              <a:buNone/>
            </a:pPr>
            <a:endParaRPr sz="1600" b="0" i="0" u="none">
              <a:solidFill>
                <a:schemeClr val="dk1"/>
              </a:solidFill>
              <a:latin typeface="Arial"/>
              <a:ea typeface="Arial"/>
              <a:cs typeface="Arial"/>
              <a:sym typeface="Arial"/>
            </a:endParaRPr>
          </a:p>
        </p:txBody>
      </p:sp>
      <p:sp>
        <p:nvSpPr>
          <p:cNvPr id="102" name="Google Shape;102;p14"/>
          <p:cNvSpPr txBox="1">
            <a:spLocks noGrp="1"/>
          </p:cNvSpPr>
          <p:nvPr>
            <p:ph type="sldNum" idx="12"/>
          </p:nvPr>
        </p:nvSpPr>
        <p:spPr>
          <a:xfrm>
            <a:off x="8986097" y="6333134"/>
            <a:ext cx="576300" cy="525000"/>
          </a:xfrm>
          <a:prstGeom prst="rect">
            <a:avLst/>
          </a:prstGeom>
        </p:spPr>
        <p:txBody>
          <a:bodyPr spcFirstLastPara="1" wrap="square" lIns="91425" tIns="91425" rIns="91425" bIns="91425" anchor="t" anchorCtr="0">
            <a:noAutofit/>
          </a:bodyPr>
          <a:lstStyle/>
          <a:p>
            <a:pPr marL="0" lvl="0" indent="0" algn="r" rtl="0">
              <a:spcBef>
                <a:spcPts val="0"/>
              </a:spcBef>
              <a:spcAft>
                <a:spcPts val="0"/>
              </a:spcAft>
              <a:buNone/>
            </a:pPr>
            <a:fld id="{00000000-1234-1234-1234-123412341234}" type="slidenum">
              <a:rPr lang="en-US"/>
              <a:t>5</a:t>
            </a:fld>
            <a:endParaRPr/>
          </a:p>
        </p:txBody>
      </p:sp>
    </p:spTree>
  </p:cSld>
  <p:clrMapOvr>
    <a:masterClrMapping/>
  </p:clrMapOvr>
</p:sld>
</file>

<file path=ppt/theme/theme1.xml><?xml version="1.0" encoding="utf-8"?>
<a:theme xmlns:a="http://schemas.openxmlformats.org/drawingml/2006/main" name="6_ATA Case for a National Airline Policy 083111 REV">
  <a:themeElements>
    <a:clrScheme name="ATA">
      <a:dk1>
        <a:srgbClr val="000000"/>
      </a:dk1>
      <a:lt1>
        <a:srgbClr val="FFFFFF"/>
      </a:lt1>
      <a:dk2>
        <a:srgbClr val="47474A"/>
      </a:dk2>
      <a:lt2>
        <a:srgbClr val="808080"/>
      </a:lt2>
      <a:accent1>
        <a:srgbClr val="7D7F83"/>
      </a:accent1>
      <a:accent2>
        <a:srgbClr val="ED9A18"/>
      </a:accent2>
      <a:accent3>
        <a:srgbClr val="1070AC"/>
      </a:accent3>
      <a:accent4>
        <a:srgbClr val="A10F1E"/>
      </a:accent4>
      <a:accent5>
        <a:srgbClr val="56A835"/>
      </a:accent5>
      <a:accent6>
        <a:srgbClr val="47474A"/>
      </a:accent6>
      <a:hlink>
        <a:srgbClr val="1070AC"/>
      </a:hlink>
      <a:folHlink>
        <a:srgbClr val="1070A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3_ATA Case for a National Airline Policy 083111 REV">
  <a:themeElements>
    <a:clrScheme name="ATA">
      <a:dk1>
        <a:srgbClr val="000000"/>
      </a:dk1>
      <a:lt1>
        <a:srgbClr val="FFFFFF"/>
      </a:lt1>
      <a:dk2>
        <a:srgbClr val="47474A"/>
      </a:dk2>
      <a:lt2>
        <a:srgbClr val="808080"/>
      </a:lt2>
      <a:accent1>
        <a:srgbClr val="7D7F83"/>
      </a:accent1>
      <a:accent2>
        <a:srgbClr val="ED9A18"/>
      </a:accent2>
      <a:accent3>
        <a:srgbClr val="1070AC"/>
      </a:accent3>
      <a:accent4>
        <a:srgbClr val="A10F1E"/>
      </a:accent4>
      <a:accent5>
        <a:srgbClr val="56A835"/>
      </a:accent5>
      <a:accent6>
        <a:srgbClr val="47474A"/>
      </a:accent6>
      <a:hlink>
        <a:srgbClr val="1070AC"/>
      </a:hlink>
      <a:folHlink>
        <a:srgbClr val="1070A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148</TotalTime>
  <Words>349</Words>
  <Application>Microsoft Office PowerPoint</Application>
  <PresentationFormat>Custom</PresentationFormat>
  <Paragraphs>32</Paragraphs>
  <Slides>5</Slides>
  <Notes>2</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5</vt:i4>
      </vt:variant>
    </vt:vector>
  </HeadingPairs>
  <TitlesOfParts>
    <vt:vector size="11" baseType="lpstr">
      <vt:lpstr>Arial</vt:lpstr>
      <vt:lpstr>Calibri</vt:lpstr>
      <vt:lpstr>Merriweather Sans</vt:lpstr>
      <vt:lpstr>Wingdings</vt:lpstr>
      <vt:lpstr>6_ATA Case for a National Airline Policy 083111 REV</vt:lpstr>
      <vt:lpstr>3_ATA Case for a National Airline Policy 083111 REV</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Di Flores</dc:creator>
  <cp:lastModifiedBy>Berger, Kevin</cp:lastModifiedBy>
  <cp:revision>13</cp:revision>
  <dcterms:modified xsi:type="dcterms:W3CDTF">2025-04-25T21:38:49Z</dcterms:modified>
</cp:coreProperties>
</file>