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notesSlides/notesSlide1.xml" ContentType="application/vnd.openxmlformats-officedocument.presentationml.notesSlide+xml"/>
  <Override PartName="/ppt/tags/tag3.xml" ContentType="application/vnd.openxmlformats-officedocument.presentationml.tags+xml"/>
  <Override PartName="/ppt/notesSlides/notesSlide2.xml" ContentType="application/vnd.openxmlformats-officedocument.presentationml.notesSlide+xml"/>
  <Override PartName="/ppt/tags/tag4.xml" ContentType="application/vnd.openxmlformats-officedocument.presentationml.tags+xml"/>
  <Override PartName="/ppt/notesSlides/notesSlide3.xml" ContentType="application/vnd.openxmlformats-officedocument.presentationml.notesSlide+xml"/>
  <Override PartName="/ppt/tags/tag5.xml" ContentType="application/vnd.openxmlformats-officedocument.presentationml.tags+xml"/>
  <Override PartName="/ppt/notesSlides/notesSlide4.xml" ContentType="application/vnd.openxmlformats-officedocument.presentationml.notesSlide+xml"/>
  <Override PartName="/ppt/tags/tag6.xml" ContentType="application/vnd.openxmlformats-officedocument.presentationml.tags+xml"/>
  <Override PartName="/ppt/notesSlides/notesSlide5.xml" ContentType="application/vnd.openxmlformats-officedocument.presentationml.notesSlide+xml"/>
  <Override PartName="/ppt/tags/tag7.xml" ContentType="application/vnd.openxmlformats-officedocument.presentationml.tags+xml"/>
  <Override PartName="/ppt/notesSlides/notesSlide6.xml" ContentType="application/vnd.openxmlformats-officedocument.presentationml.notesSlide+xml"/>
  <Override PartName="/ppt/tags/tag8.xml" ContentType="application/vnd.openxmlformats-officedocument.presentationml.tags+xml"/>
  <Override PartName="/ppt/notesSlides/notesSlide7.xml" ContentType="application/vnd.openxmlformats-officedocument.presentationml.notesSlide+xml"/>
  <Override PartName="/ppt/tags/tag9.xml" ContentType="application/vnd.openxmlformats-officedocument.presentationml.tags+xml"/>
  <Override PartName="/ppt/notesSlides/notesSlide8.xml" ContentType="application/vnd.openxmlformats-officedocument.presentationml.notesSlide+xml"/>
  <Override PartName="/ppt/tags/tag10.xml" ContentType="application/vnd.openxmlformats-officedocument.presentationml.tags+xml"/>
  <Override PartName="/ppt/notesSlides/notesSlide9.xml" ContentType="application/vnd.openxmlformats-officedocument.presentationml.notesSlide+xml"/>
  <Override PartName="/ppt/tags/tag11.xml" ContentType="application/vnd.openxmlformats-officedocument.presentationml.tags+xml"/>
  <Override PartName="/ppt/notesSlides/notesSlide10.xml" ContentType="application/vnd.openxmlformats-officedocument.presentationml.notesSlide+xml"/>
  <Override PartName="/ppt/tags/tag12.xml" ContentType="application/vnd.openxmlformats-officedocument.presentationml.tags+xml"/>
  <Override PartName="/ppt/tags/tag13.xml" ContentType="application/vnd.openxmlformats-officedocument.presentationml.tags+xml"/>
  <Override PartName="/ppt/notesSlides/notesSlide11.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saveSubsetFonts="1">
  <p:sldMasterIdLst>
    <p:sldMasterId id="2147484281" r:id="rId5"/>
  </p:sldMasterIdLst>
  <p:notesMasterIdLst>
    <p:notesMasterId r:id="rId17"/>
  </p:notesMasterIdLst>
  <p:handoutMasterIdLst>
    <p:handoutMasterId r:id="rId18"/>
  </p:handoutMasterIdLst>
  <p:sldIdLst>
    <p:sldId id="966" r:id="rId6"/>
    <p:sldId id="1191" r:id="rId7"/>
    <p:sldId id="1198" r:id="rId8"/>
    <p:sldId id="1201" r:id="rId9"/>
    <p:sldId id="1203" r:id="rId10"/>
    <p:sldId id="1207" r:id="rId11"/>
    <p:sldId id="1199" r:id="rId12"/>
    <p:sldId id="1204" r:id="rId13"/>
    <p:sldId id="1208" r:id="rId14"/>
    <p:sldId id="1209" r:id="rId15"/>
    <p:sldId id="1189" r:id="rId16"/>
  </p:sldIdLst>
  <p:sldSz cx="9602788" cy="6858000"/>
  <p:notesSz cx="7010400" cy="9236075"/>
  <p:custDataLst>
    <p:tags r:id="rId19"/>
  </p:custDataLst>
  <p:defaultTextStyle>
    <a:defPPr>
      <a:defRPr lang="en-US"/>
    </a:defPPr>
    <a:lvl1pPr algn="l" rtl="0" eaLnBrk="0" fontAlgn="base" hangingPunct="0">
      <a:spcBef>
        <a:spcPct val="0"/>
      </a:spcBef>
      <a:spcAft>
        <a:spcPct val="0"/>
      </a:spcAft>
      <a:defRPr sz="1600" kern="1200">
        <a:solidFill>
          <a:schemeClr val="tx1"/>
        </a:solidFill>
        <a:latin typeface="Arial" panose="020B0604020202020204" pitchFamily="34" charset="0"/>
        <a:ea typeface="+mn-ea"/>
        <a:cs typeface="Arial" panose="020B0604020202020204" pitchFamily="34" charset="0"/>
      </a:defRPr>
    </a:lvl1pPr>
    <a:lvl2pPr marL="457200" algn="l" rtl="0" eaLnBrk="0" fontAlgn="base" hangingPunct="0">
      <a:spcBef>
        <a:spcPct val="0"/>
      </a:spcBef>
      <a:spcAft>
        <a:spcPct val="0"/>
      </a:spcAft>
      <a:defRPr sz="1600" kern="1200">
        <a:solidFill>
          <a:schemeClr val="tx1"/>
        </a:solidFill>
        <a:latin typeface="Arial" panose="020B0604020202020204" pitchFamily="34" charset="0"/>
        <a:ea typeface="+mn-ea"/>
        <a:cs typeface="Arial" panose="020B0604020202020204" pitchFamily="34" charset="0"/>
      </a:defRPr>
    </a:lvl2pPr>
    <a:lvl3pPr marL="914400" algn="l" rtl="0" eaLnBrk="0" fontAlgn="base" hangingPunct="0">
      <a:spcBef>
        <a:spcPct val="0"/>
      </a:spcBef>
      <a:spcAft>
        <a:spcPct val="0"/>
      </a:spcAft>
      <a:defRPr sz="1600" kern="1200">
        <a:solidFill>
          <a:schemeClr val="tx1"/>
        </a:solidFill>
        <a:latin typeface="Arial" panose="020B0604020202020204" pitchFamily="34" charset="0"/>
        <a:ea typeface="+mn-ea"/>
        <a:cs typeface="Arial" panose="020B0604020202020204" pitchFamily="34" charset="0"/>
      </a:defRPr>
    </a:lvl3pPr>
    <a:lvl4pPr marL="1371600" algn="l" rtl="0" eaLnBrk="0" fontAlgn="base" hangingPunct="0">
      <a:spcBef>
        <a:spcPct val="0"/>
      </a:spcBef>
      <a:spcAft>
        <a:spcPct val="0"/>
      </a:spcAft>
      <a:defRPr sz="1600" kern="1200">
        <a:solidFill>
          <a:schemeClr val="tx1"/>
        </a:solidFill>
        <a:latin typeface="Arial" panose="020B0604020202020204" pitchFamily="34" charset="0"/>
        <a:ea typeface="+mn-ea"/>
        <a:cs typeface="Arial" panose="020B0604020202020204" pitchFamily="34" charset="0"/>
      </a:defRPr>
    </a:lvl4pPr>
    <a:lvl5pPr marL="1828800" algn="l" rtl="0" eaLnBrk="0" fontAlgn="base" hangingPunct="0">
      <a:spcBef>
        <a:spcPct val="0"/>
      </a:spcBef>
      <a:spcAft>
        <a:spcPct val="0"/>
      </a:spcAft>
      <a:defRPr sz="1600"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sz="1600"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sz="1600"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sz="1600"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sz="1600"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2465">
          <p15:clr>
            <a:srgbClr val="A4A3A4"/>
          </p15:clr>
        </p15:guide>
        <p15:guide id="2" pos="1391">
          <p15:clr>
            <a:srgbClr val="A4A3A4"/>
          </p15:clr>
        </p15:guide>
      </p15:sldGuideLst>
    </p:ext>
    <p:ext uri="{2D200454-40CA-4A62-9FC3-DE9A4176ACB9}">
      <p15:notesGuideLst xmlns:p15="http://schemas.microsoft.com/office/powerpoint/2012/main">
        <p15:guide id="1" orient="horz" pos="2909">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9B24B"/>
    <a:srgbClr val="1785B8"/>
    <a:srgbClr val="F0A933"/>
    <a:srgbClr val="B1222B"/>
    <a:srgbClr val="58595B"/>
    <a:srgbClr val="919397"/>
    <a:srgbClr val="B0232C"/>
    <a:srgbClr val="8000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0359" autoAdjust="0"/>
    <p:restoredTop sz="98803" autoAdjust="0"/>
  </p:normalViewPr>
  <p:slideViewPr>
    <p:cSldViewPr snapToGrid="0">
      <p:cViewPr varScale="1">
        <p:scale>
          <a:sx n="103" d="100"/>
          <a:sy n="103" d="100"/>
        </p:scale>
        <p:origin x="1302" y="138"/>
      </p:cViewPr>
      <p:guideLst>
        <p:guide orient="horz" pos="2465"/>
        <p:guide pos="1391"/>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80" d="100"/>
        <a:sy n="180" d="100"/>
      </p:scale>
      <p:origin x="0" y="-2213"/>
    </p:cViewPr>
  </p:sorterViewPr>
  <p:notesViewPr>
    <p:cSldViewPr snapToGrid="0">
      <p:cViewPr varScale="1">
        <p:scale>
          <a:sx n="132" d="100"/>
          <a:sy n="132" d="100"/>
        </p:scale>
        <p:origin x="-1648" y="-104"/>
      </p:cViewPr>
      <p:guideLst>
        <p:guide orient="horz" pos="2909"/>
        <p:guide pos="2208"/>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handoutMaster" Target="handoutMasters/handoutMaster1.xml"/><Relationship Id="rId3" Type="http://schemas.openxmlformats.org/officeDocument/2006/relationships/customXml" Target="../customXml/item3.xml"/><Relationship Id="rId21" Type="http://schemas.openxmlformats.org/officeDocument/2006/relationships/viewProps" Target="viewProps.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1.xml"/><Relationship Id="rId20"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24" Type="http://schemas.microsoft.com/office/2016/11/relationships/changesInfo" Target="changesInfos/changesInfo1.xml"/><Relationship Id="rId5" Type="http://schemas.openxmlformats.org/officeDocument/2006/relationships/slideMaster" Target="slideMasters/slideMaster1.xml"/><Relationship Id="rId15" Type="http://schemas.openxmlformats.org/officeDocument/2006/relationships/slide" Target="slides/slide10.xml"/><Relationship Id="rId23" Type="http://schemas.openxmlformats.org/officeDocument/2006/relationships/tableStyles" Target="tableStyles.xml"/><Relationship Id="rId10" Type="http://schemas.openxmlformats.org/officeDocument/2006/relationships/slide" Target="slides/slide5.xml"/><Relationship Id="rId19" Type="http://schemas.openxmlformats.org/officeDocument/2006/relationships/tags" Target="tags/tag1.xml"/><Relationship Id="rId4" Type="http://schemas.openxmlformats.org/officeDocument/2006/relationships/customXml" Target="../customXml/item4.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Berger, Kevin" userId="1559ee31-b372-47fd-b9f8-8c5690e84898" providerId="ADAL" clId="{6E86F16A-92CA-4254-8DB1-40BE532220B5}"/>
    <pc:docChg chg="modSld">
      <pc:chgData name="Berger, Kevin" userId="1559ee31-b372-47fd-b9f8-8c5690e84898" providerId="ADAL" clId="{6E86F16A-92CA-4254-8DB1-40BE532220B5}" dt="2025-03-27T18:59:24.729" v="12" actId="20577"/>
      <pc:docMkLst>
        <pc:docMk/>
      </pc:docMkLst>
      <pc:sldChg chg="modSp mod">
        <pc:chgData name="Berger, Kevin" userId="1559ee31-b372-47fd-b9f8-8c5690e84898" providerId="ADAL" clId="{6E86F16A-92CA-4254-8DB1-40BE532220B5}" dt="2025-03-27T18:59:24.729" v="12" actId="20577"/>
        <pc:sldMkLst>
          <pc:docMk/>
          <pc:sldMk cId="0" sldId="966"/>
        </pc:sldMkLst>
        <pc:spChg chg="mod">
          <ac:chgData name="Berger, Kevin" userId="1559ee31-b372-47fd-b9f8-8c5690e84898" providerId="ADAL" clId="{6E86F16A-92CA-4254-8DB1-40BE532220B5}" dt="2025-03-27T18:59:24.729" v="12" actId="20577"/>
          <ac:spMkLst>
            <pc:docMk/>
            <pc:sldMk cId="0" sldId="966"/>
            <ac:spMk id="8" creationId="{7C87FE26-0D4A-9E9B-A421-35143155A62B}"/>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B8F80987-C69F-5E5D-527C-B306840375D7}"/>
              </a:ext>
            </a:extLst>
          </p:cNvPr>
          <p:cNvSpPr>
            <a:spLocks noGrp="1"/>
          </p:cNvSpPr>
          <p:nvPr>
            <p:ph type="hdr" sz="quarter"/>
          </p:nvPr>
        </p:nvSpPr>
        <p:spPr bwMode="auto">
          <a:xfrm>
            <a:off x="0" y="0"/>
            <a:ext cx="3038475" cy="460375"/>
          </a:xfrm>
          <a:prstGeom prst="rect">
            <a:avLst/>
          </a:prstGeom>
          <a:noFill/>
          <a:ln>
            <a:noFill/>
          </a:ln>
        </p:spPr>
        <p:txBody>
          <a:bodyPr vert="horz" wrap="square" lIns="91404" tIns="45702" rIns="91404" bIns="45702" numCol="1" anchor="t" anchorCtr="0" compatLnSpc="1">
            <a:prstTxWarp prst="textNoShape">
              <a:avLst/>
            </a:prstTxWarp>
          </a:bodyPr>
          <a:lstStyle>
            <a:lvl1pPr defTabSz="880741" eaLnBrk="1" hangingPunct="1">
              <a:defRPr sz="1200">
                <a:latin typeface="Calibri" pitchFamily="34" charset="0"/>
                <a:cs typeface="Arial" pitchFamily="34" charset="0"/>
              </a:defRPr>
            </a:lvl1pPr>
          </a:lstStyle>
          <a:p>
            <a:pPr>
              <a:defRPr/>
            </a:pPr>
            <a:endParaRPr lang="en-US"/>
          </a:p>
        </p:txBody>
      </p:sp>
      <p:sp>
        <p:nvSpPr>
          <p:cNvPr id="3" name="Date Placeholder 2">
            <a:extLst>
              <a:ext uri="{FF2B5EF4-FFF2-40B4-BE49-F238E27FC236}">
                <a16:creationId xmlns:a16="http://schemas.microsoft.com/office/drawing/2014/main" id="{82E172B9-66C2-1E70-EBA7-9D291E194BA9}"/>
              </a:ext>
            </a:extLst>
          </p:cNvPr>
          <p:cNvSpPr>
            <a:spLocks noGrp="1"/>
          </p:cNvSpPr>
          <p:nvPr>
            <p:ph type="dt" sz="quarter" idx="1"/>
          </p:nvPr>
        </p:nvSpPr>
        <p:spPr bwMode="auto">
          <a:xfrm>
            <a:off x="3970338" y="0"/>
            <a:ext cx="3038475" cy="460375"/>
          </a:xfrm>
          <a:prstGeom prst="rect">
            <a:avLst/>
          </a:prstGeom>
          <a:noFill/>
          <a:ln>
            <a:noFill/>
          </a:ln>
        </p:spPr>
        <p:txBody>
          <a:bodyPr vert="horz" wrap="square" lIns="91404" tIns="45702" rIns="91404" bIns="45702" numCol="1" anchor="t" anchorCtr="0" compatLnSpc="1">
            <a:prstTxWarp prst="textNoShape">
              <a:avLst/>
            </a:prstTxWarp>
          </a:bodyPr>
          <a:lstStyle>
            <a:lvl1pPr algn="r" defTabSz="880741" eaLnBrk="1" hangingPunct="1">
              <a:defRPr sz="1200">
                <a:latin typeface="Calibri" pitchFamily="34" charset="0"/>
                <a:cs typeface="Arial" pitchFamily="34" charset="0"/>
              </a:defRPr>
            </a:lvl1pPr>
          </a:lstStyle>
          <a:p>
            <a:pPr>
              <a:defRPr/>
            </a:pPr>
            <a:fld id="{175FCC7D-D05F-439A-B6D7-DFABC59D2241}" type="datetimeFigureOut">
              <a:rPr lang="en-US"/>
              <a:pPr>
                <a:defRPr/>
              </a:pPr>
              <a:t>3/27/2025</a:t>
            </a:fld>
            <a:endParaRPr lang="en-US" dirty="0"/>
          </a:p>
        </p:txBody>
      </p:sp>
      <p:sp>
        <p:nvSpPr>
          <p:cNvPr id="4" name="Footer Placeholder 3">
            <a:extLst>
              <a:ext uri="{FF2B5EF4-FFF2-40B4-BE49-F238E27FC236}">
                <a16:creationId xmlns:a16="http://schemas.microsoft.com/office/drawing/2014/main" id="{A874398E-6049-40C9-1540-35A67D8CE8BF}"/>
              </a:ext>
            </a:extLst>
          </p:cNvPr>
          <p:cNvSpPr>
            <a:spLocks noGrp="1"/>
          </p:cNvSpPr>
          <p:nvPr>
            <p:ph type="ftr" sz="quarter" idx="2"/>
          </p:nvPr>
        </p:nvSpPr>
        <p:spPr bwMode="auto">
          <a:xfrm>
            <a:off x="0" y="8774113"/>
            <a:ext cx="3038475" cy="460375"/>
          </a:xfrm>
          <a:prstGeom prst="rect">
            <a:avLst/>
          </a:prstGeom>
          <a:noFill/>
          <a:ln>
            <a:noFill/>
          </a:ln>
        </p:spPr>
        <p:txBody>
          <a:bodyPr vert="horz" wrap="square" lIns="91404" tIns="45702" rIns="91404" bIns="45702" numCol="1" anchor="b" anchorCtr="0" compatLnSpc="1">
            <a:prstTxWarp prst="textNoShape">
              <a:avLst/>
            </a:prstTxWarp>
          </a:bodyPr>
          <a:lstStyle>
            <a:lvl1pPr defTabSz="880741" eaLnBrk="1" hangingPunct="1">
              <a:defRPr sz="1200">
                <a:latin typeface="Calibri" pitchFamily="34" charset="0"/>
                <a:cs typeface="Arial" pitchFamily="34" charset="0"/>
              </a:defRPr>
            </a:lvl1pPr>
          </a:lstStyle>
          <a:p>
            <a:pPr>
              <a:defRPr/>
            </a:pPr>
            <a:endParaRPr lang="en-US"/>
          </a:p>
        </p:txBody>
      </p:sp>
      <p:sp>
        <p:nvSpPr>
          <p:cNvPr id="5" name="Slide Number Placeholder 4">
            <a:extLst>
              <a:ext uri="{FF2B5EF4-FFF2-40B4-BE49-F238E27FC236}">
                <a16:creationId xmlns:a16="http://schemas.microsoft.com/office/drawing/2014/main" id="{D4048658-04F1-FDBB-DE57-5E7385C965FF}"/>
              </a:ext>
            </a:extLst>
          </p:cNvPr>
          <p:cNvSpPr>
            <a:spLocks noGrp="1"/>
          </p:cNvSpPr>
          <p:nvPr>
            <p:ph type="sldNum" sz="quarter" idx="3"/>
          </p:nvPr>
        </p:nvSpPr>
        <p:spPr bwMode="auto">
          <a:xfrm>
            <a:off x="3970338" y="8774113"/>
            <a:ext cx="3038475" cy="460375"/>
          </a:xfrm>
          <a:prstGeom prst="rect">
            <a:avLst/>
          </a:prstGeom>
          <a:noFill/>
          <a:ln>
            <a:noFill/>
          </a:ln>
        </p:spPr>
        <p:txBody>
          <a:bodyPr vert="horz" wrap="square" lIns="91404" tIns="45702" rIns="91404" bIns="45702" numCol="1" anchor="b" anchorCtr="0" compatLnSpc="1">
            <a:prstTxWarp prst="textNoShape">
              <a:avLst/>
            </a:prstTxWarp>
          </a:bodyPr>
          <a:lstStyle>
            <a:lvl1pPr algn="r" defTabSz="879475" eaLnBrk="1" hangingPunct="1">
              <a:defRPr sz="1200">
                <a:latin typeface="Calibri" panose="020F0502020204030204" pitchFamily="34" charset="0"/>
              </a:defRPr>
            </a:lvl1pPr>
          </a:lstStyle>
          <a:p>
            <a:pPr>
              <a:defRPr/>
            </a:pPr>
            <a:fld id="{0AB388FB-A3F4-4664-AF6A-9098FA6C2D86}" type="slidenum">
              <a:rPr lang="en-US" altLang="en-US"/>
              <a:pPr>
                <a:defRPr/>
              </a:pPr>
              <a:t>‹#›</a:t>
            </a:fld>
            <a:endParaRPr lang="en-US" altLang="en-US" dirty="0"/>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media/image3.jpeg>
</file>

<file path=ppt/media/image4.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6D36E84B-0D85-60B8-CB2B-3F8289FC3E98}"/>
              </a:ext>
            </a:extLst>
          </p:cNvPr>
          <p:cNvSpPr>
            <a:spLocks noGrp="1"/>
          </p:cNvSpPr>
          <p:nvPr>
            <p:ph type="hdr" sz="quarter"/>
          </p:nvPr>
        </p:nvSpPr>
        <p:spPr bwMode="auto">
          <a:xfrm>
            <a:off x="0" y="0"/>
            <a:ext cx="3038475" cy="460375"/>
          </a:xfrm>
          <a:prstGeom prst="rect">
            <a:avLst/>
          </a:prstGeom>
          <a:noFill/>
          <a:ln>
            <a:noFill/>
          </a:ln>
        </p:spPr>
        <p:txBody>
          <a:bodyPr vert="horz" wrap="square" lIns="91404" tIns="45702" rIns="91404" bIns="45702" numCol="1" anchor="t" anchorCtr="0" compatLnSpc="1">
            <a:prstTxWarp prst="textNoShape">
              <a:avLst/>
            </a:prstTxWarp>
          </a:bodyPr>
          <a:lstStyle>
            <a:lvl1pPr defTabSz="880741" eaLnBrk="1" hangingPunct="1">
              <a:defRPr sz="1200">
                <a:latin typeface="Calibri" pitchFamily="34" charset="0"/>
                <a:cs typeface="Arial" pitchFamily="34" charset="0"/>
              </a:defRPr>
            </a:lvl1pPr>
          </a:lstStyle>
          <a:p>
            <a:pPr>
              <a:defRPr/>
            </a:pPr>
            <a:endParaRPr lang="en-US"/>
          </a:p>
        </p:txBody>
      </p:sp>
      <p:sp>
        <p:nvSpPr>
          <p:cNvPr id="3" name="Date Placeholder 2">
            <a:extLst>
              <a:ext uri="{FF2B5EF4-FFF2-40B4-BE49-F238E27FC236}">
                <a16:creationId xmlns:a16="http://schemas.microsoft.com/office/drawing/2014/main" id="{EACA1FD5-C317-1544-B1A0-269443A1BB88}"/>
              </a:ext>
            </a:extLst>
          </p:cNvPr>
          <p:cNvSpPr>
            <a:spLocks noGrp="1"/>
          </p:cNvSpPr>
          <p:nvPr>
            <p:ph type="dt" idx="1"/>
          </p:nvPr>
        </p:nvSpPr>
        <p:spPr bwMode="auto">
          <a:xfrm>
            <a:off x="3970338" y="0"/>
            <a:ext cx="3038475" cy="460375"/>
          </a:xfrm>
          <a:prstGeom prst="rect">
            <a:avLst/>
          </a:prstGeom>
          <a:noFill/>
          <a:ln>
            <a:noFill/>
          </a:ln>
        </p:spPr>
        <p:txBody>
          <a:bodyPr vert="horz" wrap="square" lIns="91404" tIns="45702" rIns="91404" bIns="45702" numCol="1" anchor="t" anchorCtr="0" compatLnSpc="1">
            <a:prstTxWarp prst="textNoShape">
              <a:avLst/>
            </a:prstTxWarp>
          </a:bodyPr>
          <a:lstStyle>
            <a:lvl1pPr algn="r" defTabSz="880741" eaLnBrk="1" hangingPunct="1">
              <a:defRPr sz="1200">
                <a:latin typeface="Calibri" pitchFamily="34" charset="0"/>
                <a:cs typeface="Arial" pitchFamily="34" charset="0"/>
              </a:defRPr>
            </a:lvl1pPr>
          </a:lstStyle>
          <a:p>
            <a:pPr>
              <a:defRPr/>
            </a:pPr>
            <a:fld id="{E06792EE-D93E-4238-AEE1-10C8A1DDDFFF}" type="datetimeFigureOut">
              <a:rPr lang="en-US"/>
              <a:pPr>
                <a:defRPr/>
              </a:pPr>
              <a:t>3/27/2025</a:t>
            </a:fld>
            <a:endParaRPr lang="en-US" dirty="0"/>
          </a:p>
        </p:txBody>
      </p:sp>
      <p:sp>
        <p:nvSpPr>
          <p:cNvPr id="4" name="Slide Image Placeholder 3">
            <a:extLst>
              <a:ext uri="{FF2B5EF4-FFF2-40B4-BE49-F238E27FC236}">
                <a16:creationId xmlns:a16="http://schemas.microsoft.com/office/drawing/2014/main" id="{B2D88987-A9B1-CBB5-C713-0043FBFDDA1B}"/>
              </a:ext>
            </a:extLst>
          </p:cNvPr>
          <p:cNvSpPr>
            <a:spLocks noGrp="1" noRot="1" noChangeAspect="1"/>
          </p:cNvSpPr>
          <p:nvPr>
            <p:ph type="sldImg" idx="2"/>
          </p:nvPr>
        </p:nvSpPr>
        <p:spPr>
          <a:xfrm>
            <a:off x="1079500" y="693738"/>
            <a:ext cx="4851400" cy="3465512"/>
          </a:xfrm>
          <a:prstGeom prst="rect">
            <a:avLst/>
          </a:prstGeom>
          <a:noFill/>
          <a:ln w="12700">
            <a:solidFill>
              <a:prstClr val="black"/>
            </a:solidFill>
          </a:ln>
        </p:spPr>
        <p:txBody>
          <a:bodyPr vert="horz" lIns="90618" tIns="45309" rIns="90618" bIns="45309" rtlCol="0" anchor="ctr"/>
          <a:lstStyle/>
          <a:p>
            <a:pPr lvl="0"/>
            <a:endParaRPr lang="en-US" noProof="0" dirty="0"/>
          </a:p>
        </p:txBody>
      </p:sp>
      <p:sp>
        <p:nvSpPr>
          <p:cNvPr id="5" name="Notes Placeholder 4">
            <a:extLst>
              <a:ext uri="{FF2B5EF4-FFF2-40B4-BE49-F238E27FC236}">
                <a16:creationId xmlns:a16="http://schemas.microsoft.com/office/drawing/2014/main" id="{522E191A-8BFA-6D82-B7B2-FBE07C6898F3}"/>
              </a:ext>
            </a:extLst>
          </p:cNvPr>
          <p:cNvSpPr>
            <a:spLocks noGrp="1"/>
          </p:cNvSpPr>
          <p:nvPr>
            <p:ph type="body" sz="quarter" idx="3"/>
          </p:nvPr>
        </p:nvSpPr>
        <p:spPr bwMode="auto">
          <a:xfrm>
            <a:off x="701675" y="4386263"/>
            <a:ext cx="5607050" cy="4156075"/>
          </a:xfrm>
          <a:prstGeom prst="rect">
            <a:avLst/>
          </a:prstGeom>
          <a:noFill/>
          <a:ln>
            <a:noFill/>
          </a:ln>
        </p:spPr>
        <p:txBody>
          <a:bodyPr vert="horz" wrap="square" lIns="91404" tIns="45702" rIns="91404" bIns="45702"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a:extLst>
              <a:ext uri="{FF2B5EF4-FFF2-40B4-BE49-F238E27FC236}">
                <a16:creationId xmlns:a16="http://schemas.microsoft.com/office/drawing/2014/main" id="{CEBB0557-22E7-D4F7-0E09-B4284A3F00F3}"/>
              </a:ext>
            </a:extLst>
          </p:cNvPr>
          <p:cNvSpPr>
            <a:spLocks noGrp="1"/>
          </p:cNvSpPr>
          <p:nvPr>
            <p:ph type="ftr" sz="quarter" idx="4"/>
          </p:nvPr>
        </p:nvSpPr>
        <p:spPr bwMode="auto">
          <a:xfrm>
            <a:off x="0" y="8774113"/>
            <a:ext cx="3038475" cy="460375"/>
          </a:xfrm>
          <a:prstGeom prst="rect">
            <a:avLst/>
          </a:prstGeom>
          <a:noFill/>
          <a:ln>
            <a:noFill/>
          </a:ln>
        </p:spPr>
        <p:txBody>
          <a:bodyPr vert="horz" wrap="square" lIns="91404" tIns="45702" rIns="91404" bIns="45702" numCol="1" anchor="b" anchorCtr="0" compatLnSpc="1">
            <a:prstTxWarp prst="textNoShape">
              <a:avLst/>
            </a:prstTxWarp>
          </a:bodyPr>
          <a:lstStyle>
            <a:lvl1pPr defTabSz="880741" eaLnBrk="1" hangingPunct="1">
              <a:defRPr sz="1200">
                <a:latin typeface="Calibri" pitchFamily="34" charset="0"/>
                <a:cs typeface="Arial" pitchFamily="34" charset="0"/>
              </a:defRPr>
            </a:lvl1pPr>
          </a:lstStyle>
          <a:p>
            <a:pPr>
              <a:defRPr/>
            </a:pPr>
            <a:endParaRPr lang="en-US"/>
          </a:p>
        </p:txBody>
      </p:sp>
      <p:sp>
        <p:nvSpPr>
          <p:cNvPr id="7" name="Slide Number Placeholder 6">
            <a:extLst>
              <a:ext uri="{FF2B5EF4-FFF2-40B4-BE49-F238E27FC236}">
                <a16:creationId xmlns:a16="http://schemas.microsoft.com/office/drawing/2014/main" id="{917BD44B-12D5-8CF8-6F2E-7112510555EC}"/>
              </a:ext>
            </a:extLst>
          </p:cNvPr>
          <p:cNvSpPr>
            <a:spLocks noGrp="1"/>
          </p:cNvSpPr>
          <p:nvPr>
            <p:ph type="sldNum" sz="quarter" idx="5"/>
          </p:nvPr>
        </p:nvSpPr>
        <p:spPr bwMode="auto">
          <a:xfrm>
            <a:off x="3970338" y="8774113"/>
            <a:ext cx="3038475" cy="460375"/>
          </a:xfrm>
          <a:prstGeom prst="rect">
            <a:avLst/>
          </a:prstGeom>
          <a:noFill/>
          <a:ln>
            <a:noFill/>
          </a:ln>
        </p:spPr>
        <p:txBody>
          <a:bodyPr vert="horz" wrap="square" lIns="91404" tIns="45702" rIns="91404" bIns="45702" numCol="1" anchor="b" anchorCtr="0" compatLnSpc="1">
            <a:prstTxWarp prst="textNoShape">
              <a:avLst/>
            </a:prstTxWarp>
          </a:bodyPr>
          <a:lstStyle>
            <a:lvl1pPr algn="r" defTabSz="879475" eaLnBrk="1" hangingPunct="1">
              <a:defRPr sz="1200">
                <a:latin typeface="Calibri" panose="020F0502020204030204" pitchFamily="34" charset="0"/>
              </a:defRPr>
            </a:lvl1pPr>
          </a:lstStyle>
          <a:p>
            <a:pPr>
              <a:defRPr/>
            </a:pPr>
            <a:fld id="{2A20F2E9-94C7-4E71-A3E3-52826A678EBB}" type="slidenum">
              <a:rPr lang="en-US" altLang="en-US"/>
              <a:pPr>
                <a:defRPr/>
              </a:pPr>
              <a:t>‹#›</a:t>
            </a:fld>
            <a:endParaRPr lang="en-US" altLang="en-US" dirty="0"/>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Slide Image Placeholder 1">
            <a:extLst>
              <a:ext uri="{FF2B5EF4-FFF2-40B4-BE49-F238E27FC236}">
                <a16:creationId xmlns:a16="http://schemas.microsoft.com/office/drawing/2014/main" id="{3F404243-FE7B-9D98-0D7C-850AB69A8E1F}"/>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6563" name="Notes Placeholder 2">
            <a:extLst>
              <a:ext uri="{FF2B5EF4-FFF2-40B4-BE49-F238E27FC236}">
                <a16:creationId xmlns:a16="http://schemas.microsoft.com/office/drawing/2014/main" id="{BEBA22A1-337B-3778-B50B-EAB621E7567F}"/>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spcBef>
                <a:spcPct val="0"/>
              </a:spcBef>
            </a:pPr>
            <a:endParaRPr lang="en-US" altLang="en-US"/>
          </a:p>
        </p:txBody>
      </p:sp>
      <p:sp>
        <p:nvSpPr>
          <p:cNvPr id="66564" name="Slide Number Placeholder 3">
            <a:extLst>
              <a:ext uri="{FF2B5EF4-FFF2-40B4-BE49-F238E27FC236}">
                <a16:creationId xmlns:a16="http://schemas.microsoft.com/office/drawing/2014/main" id="{9DA3FCFE-EBC5-BBF9-1036-B15F054F17DD}"/>
              </a:ext>
            </a:extLst>
          </p:cNvPr>
          <p:cNvSpPr txBox="1">
            <a:spLocks noGrp="1"/>
          </p:cNvSpPr>
          <p:nvPr/>
        </p:nvSpPr>
        <p:spPr bwMode="auto">
          <a:xfrm>
            <a:off x="3970338" y="8774113"/>
            <a:ext cx="3038475" cy="460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1404" tIns="45702" rIns="91404" bIns="45702" anchor="b"/>
          <a:lstStyle>
            <a:lvl1pPr defTabSz="922338">
              <a:spcBef>
                <a:spcPct val="30000"/>
              </a:spcBef>
              <a:defRPr sz="1200">
                <a:solidFill>
                  <a:schemeClr val="tx1"/>
                </a:solidFill>
                <a:latin typeface="Calibri" panose="020F0502020204030204" pitchFamily="34" charset="0"/>
              </a:defRPr>
            </a:lvl1pPr>
            <a:lvl2pPr marL="742950" indent="-285750" defTabSz="922338">
              <a:spcBef>
                <a:spcPct val="30000"/>
              </a:spcBef>
              <a:defRPr sz="1200">
                <a:solidFill>
                  <a:schemeClr val="tx1"/>
                </a:solidFill>
                <a:latin typeface="Calibri" panose="020F0502020204030204" pitchFamily="34" charset="0"/>
              </a:defRPr>
            </a:lvl2pPr>
            <a:lvl3pPr marL="1143000" indent="-228600" defTabSz="922338">
              <a:spcBef>
                <a:spcPct val="30000"/>
              </a:spcBef>
              <a:defRPr sz="1200">
                <a:solidFill>
                  <a:schemeClr val="tx1"/>
                </a:solidFill>
                <a:latin typeface="Calibri" panose="020F0502020204030204" pitchFamily="34" charset="0"/>
              </a:defRPr>
            </a:lvl3pPr>
            <a:lvl4pPr marL="1600200" indent="-228600" defTabSz="922338">
              <a:spcBef>
                <a:spcPct val="30000"/>
              </a:spcBef>
              <a:defRPr sz="1200">
                <a:solidFill>
                  <a:schemeClr val="tx1"/>
                </a:solidFill>
                <a:latin typeface="Calibri" panose="020F0502020204030204" pitchFamily="34" charset="0"/>
              </a:defRPr>
            </a:lvl4pPr>
            <a:lvl5pPr marL="2057400" indent="-228600" defTabSz="922338">
              <a:spcBef>
                <a:spcPct val="30000"/>
              </a:spcBef>
              <a:defRPr sz="1200">
                <a:solidFill>
                  <a:schemeClr val="tx1"/>
                </a:solidFill>
                <a:latin typeface="Calibri" panose="020F0502020204030204" pitchFamily="34" charset="0"/>
              </a:defRPr>
            </a:lvl5pPr>
            <a:lvl6pPr marL="2514600" indent="-228600" defTabSz="922338" eaLnBrk="0" fontAlgn="base" hangingPunct="0">
              <a:spcBef>
                <a:spcPct val="30000"/>
              </a:spcBef>
              <a:spcAft>
                <a:spcPct val="0"/>
              </a:spcAft>
              <a:defRPr sz="1200">
                <a:solidFill>
                  <a:schemeClr val="tx1"/>
                </a:solidFill>
                <a:latin typeface="Calibri" panose="020F0502020204030204" pitchFamily="34" charset="0"/>
              </a:defRPr>
            </a:lvl6pPr>
            <a:lvl7pPr marL="2971800" indent="-228600" defTabSz="922338" eaLnBrk="0" fontAlgn="base" hangingPunct="0">
              <a:spcBef>
                <a:spcPct val="30000"/>
              </a:spcBef>
              <a:spcAft>
                <a:spcPct val="0"/>
              </a:spcAft>
              <a:defRPr sz="1200">
                <a:solidFill>
                  <a:schemeClr val="tx1"/>
                </a:solidFill>
                <a:latin typeface="Calibri" panose="020F0502020204030204" pitchFamily="34" charset="0"/>
              </a:defRPr>
            </a:lvl7pPr>
            <a:lvl8pPr marL="3429000" indent="-228600" defTabSz="922338" eaLnBrk="0" fontAlgn="base" hangingPunct="0">
              <a:spcBef>
                <a:spcPct val="30000"/>
              </a:spcBef>
              <a:spcAft>
                <a:spcPct val="0"/>
              </a:spcAft>
              <a:defRPr sz="1200">
                <a:solidFill>
                  <a:schemeClr val="tx1"/>
                </a:solidFill>
                <a:latin typeface="Calibri" panose="020F0502020204030204" pitchFamily="34" charset="0"/>
              </a:defRPr>
            </a:lvl8pPr>
            <a:lvl9pPr marL="3886200" indent="-228600" defTabSz="922338" eaLnBrk="0" fontAlgn="base" hangingPunct="0">
              <a:spcBef>
                <a:spcPct val="30000"/>
              </a:spcBef>
              <a:spcAft>
                <a:spcPct val="0"/>
              </a:spcAft>
              <a:defRPr sz="1200">
                <a:solidFill>
                  <a:schemeClr val="tx1"/>
                </a:solidFill>
                <a:latin typeface="Calibri" panose="020F0502020204030204" pitchFamily="34" charset="0"/>
              </a:defRPr>
            </a:lvl9pPr>
          </a:lstStyle>
          <a:p>
            <a:pPr algn="r" eaLnBrk="1" hangingPunct="1">
              <a:spcBef>
                <a:spcPct val="0"/>
              </a:spcBef>
            </a:pPr>
            <a:fld id="{68B92838-0944-4CDA-B6FD-F8A10BBAB3EF}" type="slidenum">
              <a:rPr lang="en-US" altLang="en-US"/>
              <a:pPr algn="r" eaLnBrk="1" hangingPunct="1">
                <a:spcBef>
                  <a:spcPct val="0"/>
                </a:spcBef>
              </a:pPr>
              <a:t>0</a:t>
            </a:fld>
            <a:endParaRPr lang="en-US"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994" name="Slide Image Placeholder 1">
            <a:extLst>
              <a:ext uri="{FF2B5EF4-FFF2-40B4-BE49-F238E27FC236}">
                <a16:creationId xmlns:a16="http://schemas.microsoft.com/office/drawing/2014/main" id="{13F5ACDA-B900-9719-BDD7-F6D69744B7E4}"/>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4995" name="Notes Placeholder 2">
            <a:extLst>
              <a:ext uri="{FF2B5EF4-FFF2-40B4-BE49-F238E27FC236}">
                <a16:creationId xmlns:a16="http://schemas.microsoft.com/office/drawing/2014/main" id="{424B4A4D-A37B-814E-ACBB-3F005265991B}"/>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84996" name="Slide Number Placeholder 3">
            <a:extLst>
              <a:ext uri="{FF2B5EF4-FFF2-40B4-BE49-F238E27FC236}">
                <a16:creationId xmlns:a16="http://schemas.microsoft.com/office/drawing/2014/main" id="{A35987B5-0451-EF70-E166-D7BC74ADA2A0}"/>
              </a:ext>
            </a:extLst>
          </p:cNvPr>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879475">
              <a:spcBef>
                <a:spcPct val="30000"/>
              </a:spcBef>
              <a:defRPr sz="1200">
                <a:solidFill>
                  <a:schemeClr val="tx1"/>
                </a:solidFill>
                <a:latin typeface="Calibri" panose="020F0502020204030204" pitchFamily="34" charset="0"/>
              </a:defRPr>
            </a:lvl1pPr>
            <a:lvl2pPr marL="742950" indent="-285750" defTabSz="879475">
              <a:spcBef>
                <a:spcPct val="30000"/>
              </a:spcBef>
              <a:defRPr sz="1200">
                <a:solidFill>
                  <a:schemeClr val="tx1"/>
                </a:solidFill>
                <a:latin typeface="Calibri" panose="020F0502020204030204" pitchFamily="34" charset="0"/>
              </a:defRPr>
            </a:lvl2pPr>
            <a:lvl3pPr marL="1143000" indent="-228600" defTabSz="879475">
              <a:spcBef>
                <a:spcPct val="30000"/>
              </a:spcBef>
              <a:defRPr sz="1200">
                <a:solidFill>
                  <a:schemeClr val="tx1"/>
                </a:solidFill>
                <a:latin typeface="Calibri" panose="020F0502020204030204" pitchFamily="34" charset="0"/>
              </a:defRPr>
            </a:lvl3pPr>
            <a:lvl4pPr marL="1600200" indent="-228600" defTabSz="879475">
              <a:spcBef>
                <a:spcPct val="30000"/>
              </a:spcBef>
              <a:defRPr sz="1200">
                <a:solidFill>
                  <a:schemeClr val="tx1"/>
                </a:solidFill>
                <a:latin typeface="Calibri" panose="020F0502020204030204" pitchFamily="34" charset="0"/>
              </a:defRPr>
            </a:lvl4pPr>
            <a:lvl5pPr marL="2057400" indent="-228600" defTabSz="879475">
              <a:spcBef>
                <a:spcPct val="30000"/>
              </a:spcBef>
              <a:defRPr sz="1200">
                <a:solidFill>
                  <a:schemeClr val="tx1"/>
                </a:solidFill>
                <a:latin typeface="Calibri" panose="020F0502020204030204" pitchFamily="34" charset="0"/>
              </a:defRPr>
            </a:lvl5pPr>
            <a:lvl6pPr marL="2514600" indent="-228600" defTabSz="879475" eaLnBrk="0" fontAlgn="base" hangingPunct="0">
              <a:spcBef>
                <a:spcPct val="30000"/>
              </a:spcBef>
              <a:spcAft>
                <a:spcPct val="0"/>
              </a:spcAft>
              <a:defRPr sz="1200">
                <a:solidFill>
                  <a:schemeClr val="tx1"/>
                </a:solidFill>
                <a:latin typeface="Calibri" panose="020F0502020204030204" pitchFamily="34" charset="0"/>
              </a:defRPr>
            </a:lvl6pPr>
            <a:lvl7pPr marL="2971800" indent="-228600" defTabSz="879475" eaLnBrk="0" fontAlgn="base" hangingPunct="0">
              <a:spcBef>
                <a:spcPct val="30000"/>
              </a:spcBef>
              <a:spcAft>
                <a:spcPct val="0"/>
              </a:spcAft>
              <a:defRPr sz="1200">
                <a:solidFill>
                  <a:schemeClr val="tx1"/>
                </a:solidFill>
                <a:latin typeface="Calibri" panose="020F0502020204030204" pitchFamily="34" charset="0"/>
              </a:defRPr>
            </a:lvl7pPr>
            <a:lvl8pPr marL="3429000" indent="-228600" defTabSz="879475" eaLnBrk="0" fontAlgn="base" hangingPunct="0">
              <a:spcBef>
                <a:spcPct val="30000"/>
              </a:spcBef>
              <a:spcAft>
                <a:spcPct val="0"/>
              </a:spcAft>
              <a:defRPr sz="1200">
                <a:solidFill>
                  <a:schemeClr val="tx1"/>
                </a:solidFill>
                <a:latin typeface="Calibri" panose="020F0502020204030204" pitchFamily="34" charset="0"/>
              </a:defRPr>
            </a:lvl8pPr>
            <a:lvl9pPr marL="3886200" indent="-228600" defTabSz="879475"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A5A4ABBE-D00B-4AD5-AB3D-6FFBE4673B13}" type="slidenum">
              <a:rPr lang="en-US" altLang="en-US" smtClean="0"/>
              <a:pPr>
                <a:spcBef>
                  <a:spcPct val="0"/>
                </a:spcBef>
              </a:pPr>
              <a:t>9</a:t>
            </a:fld>
            <a:endParaRPr lang="en-US" alt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042" name="Slide Image Placeholder 1">
            <a:extLst>
              <a:ext uri="{FF2B5EF4-FFF2-40B4-BE49-F238E27FC236}">
                <a16:creationId xmlns:a16="http://schemas.microsoft.com/office/drawing/2014/main" id="{A015C567-70D5-128A-17B5-0C6EF1FBB689}"/>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7043" name="Notes Placeholder 2">
            <a:extLst>
              <a:ext uri="{FF2B5EF4-FFF2-40B4-BE49-F238E27FC236}">
                <a16:creationId xmlns:a16="http://schemas.microsoft.com/office/drawing/2014/main" id="{603E0DF5-8B72-59F3-BE13-AB42382CD892}"/>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spcBef>
                <a:spcPct val="0"/>
              </a:spcBef>
            </a:pPr>
            <a:endParaRPr lang="en-US" altLang="en-US"/>
          </a:p>
        </p:txBody>
      </p:sp>
      <p:sp>
        <p:nvSpPr>
          <p:cNvPr id="87044" name="Slide Number Placeholder 3">
            <a:extLst>
              <a:ext uri="{FF2B5EF4-FFF2-40B4-BE49-F238E27FC236}">
                <a16:creationId xmlns:a16="http://schemas.microsoft.com/office/drawing/2014/main" id="{F6499545-1A16-CD49-F9BE-F99080AC04F5}"/>
              </a:ext>
            </a:extLst>
          </p:cNvPr>
          <p:cNvSpPr txBox="1">
            <a:spLocks noGrp="1"/>
          </p:cNvSpPr>
          <p:nvPr/>
        </p:nvSpPr>
        <p:spPr bwMode="auto">
          <a:xfrm>
            <a:off x="3970338" y="8774113"/>
            <a:ext cx="3038475" cy="460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1404" tIns="45702" rIns="91404" bIns="45702" anchor="b"/>
          <a:lstStyle>
            <a:lvl1pPr defTabSz="922338">
              <a:spcBef>
                <a:spcPct val="30000"/>
              </a:spcBef>
              <a:defRPr sz="1200">
                <a:solidFill>
                  <a:schemeClr val="tx1"/>
                </a:solidFill>
                <a:latin typeface="Calibri" panose="020F0502020204030204" pitchFamily="34" charset="0"/>
              </a:defRPr>
            </a:lvl1pPr>
            <a:lvl2pPr marL="742950" indent="-285750" defTabSz="922338">
              <a:spcBef>
                <a:spcPct val="30000"/>
              </a:spcBef>
              <a:defRPr sz="1200">
                <a:solidFill>
                  <a:schemeClr val="tx1"/>
                </a:solidFill>
                <a:latin typeface="Calibri" panose="020F0502020204030204" pitchFamily="34" charset="0"/>
              </a:defRPr>
            </a:lvl2pPr>
            <a:lvl3pPr marL="1143000" indent="-228600" defTabSz="922338">
              <a:spcBef>
                <a:spcPct val="30000"/>
              </a:spcBef>
              <a:defRPr sz="1200">
                <a:solidFill>
                  <a:schemeClr val="tx1"/>
                </a:solidFill>
                <a:latin typeface="Calibri" panose="020F0502020204030204" pitchFamily="34" charset="0"/>
              </a:defRPr>
            </a:lvl3pPr>
            <a:lvl4pPr marL="1600200" indent="-228600" defTabSz="922338">
              <a:spcBef>
                <a:spcPct val="30000"/>
              </a:spcBef>
              <a:defRPr sz="1200">
                <a:solidFill>
                  <a:schemeClr val="tx1"/>
                </a:solidFill>
                <a:latin typeface="Calibri" panose="020F0502020204030204" pitchFamily="34" charset="0"/>
              </a:defRPr>
            </a:lvl4pPr>
            <a:lvl5pPr marL="2057400" indent="-228600" defTabSz="922338">
              <a:spcBef>
                <a:spcPct val="30000"/>
              </a:spcBef>
              <a:defRPr sz="1200">
                <a:solidFill>
                  <a:schemeClr val="tx1"/>
                </a:solidFill>
                <a:latin typeface="Calibri" panose="020F0502020204030204" pitchFamily="34" charset="0"/>
              </a:defRPr>
            </a:lvl5pPr>
            <a:lvl6pPr marL="2514600" indent="-228600" defTabSz="922338" eaLnBrk="0" fontAlgn="base" hangingPunct="0">
              <a:spcBef>
                <a:spcPct val="30000"/>
              </a:spcBef>
              <a:spcAft>
                <a:spcPct val="0"/>
              </a:spcAft>
              <a:defRPr sz="1200">
                <a:solidFill>
                  <a:schemeClr val="tx1"/>
                </a:solidFill>
                <a:latin typeface="Calibri" panose="020F0502020204030204" pitchFamily="34" charset="0"/>
              </a:defRPr>
            </a:lvl6pPr>
            <a:lvl7pPr marL="2971800" indent="-228600" defTabSz="922338" eaLnBrk="0" fontAlgn="base" hangingPunct="0">
              <a:spcBef>
                <a:spcPct val="30000"/>
              </a:spcBef>
              <a:spcAft>
                <a:spcPct val="0"/>
              </a:spcAft>
              <a:defRPr sz="1200">
                <a:solidFill>
                  <a:schemeClr val="tx1"/>
                </a:solidFill>
                <a:latin typeface="Calibri" panose="020F0502020204030204" pitchFamily="34" charset="0"/>
              </a:defRPr>
            </a:lvl7pPr>
            <a:lvl8pPr marL="3429000" indent="-228600" defTabSz="922338" eaLnBrk="0" fontAlgn="base" hangingPunct="0">
              <a:spcBef>
                <a:spcPct val="30000"/>
              </a:spcBef>
              <a:spcAft>
                <a:spcPct val="0"/>
              </a:spcAft>
              <a:defRPr sz="1200">
                <a:solidFill>
                  <a:schemeClr val="tx1"/>
                </a:solidFill>
                <a:latin typeface="Calibri" panose="020F0502020204030204" pitchFamily="34" charset="0"/>
              </a:defRPr>
            </a:lvl8pPr>
            <a:lvl9pPr marL="3886200" indent="-228600" defTabSz="922338" eaLnBrk="0" fontAlgn="base" hangingPunct="0">
              <a:spcBef>
                <a:spcPct val="30000"/>
              </a:spcBef>
              <a:spcAft>
                <a:spcPct val="0"/>
              </a:spcAft>
              <a:defRPr sz="1200">
                <a:solidFill>
                  <a:schemeClr val="tx1"/>
                </a:solidFill>
                <a:latin typeface="Calibri" panose="020F0502020204030204" pitchFamily="34" charset="0"/>
              </a:defRPr>
            </a:lvl9pPr>
          </a:lstStyle>
          <a:p>
            <a:pPr algn="r" eaLnBrk="1" hangingPunct="1">
              <a:spcBef>
                <a:spcPct val="0"/>
              </a:spcBef>
            </a:pPr>
            <a:fld id="{B1852AE9-7824-4BF1-9D39-37E13580BEBE}" type="slidenum">
              <a:rPr lang="en-US" altLang="en-US"/>
              <a:pPr algn="r" eaLnBrk="1" hangingPunct="1">
                <a:spcBef>
                  <a:spcPct val="0"/>
                </a:spcBef>
              </a:pPr>
              <a:t>10</a:t>
            </a:fld>
            <a:endParaRPr lang="en-US"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Slide Image Placeholder 1">
            <a:extLst>
              <a:ext uri="{FF2B5EF4-FFF2-40B4-BE49-F238E27FC236}">
                <a16:creationId xmlns:a16="http://schemas.microsoft.com/office/drawing/2014/main" id="{80B460F8-B07F-A72A-6A74-A2BF6E8EE80C}"/>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8611" name="Notes Placeholder 2">
            <a:extLst>
              <a:ext uri="{FF2B5EF4-FFF2-40B4-BE49-F238E27FC236}">
                <a16:creationId xmlns:a16="http://schemas.microsoft.com/office/drawing/2014/main" id="{BFDFE1F8-B9F9-BA7E-5944-AFD4D5002242}"/>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68612" name="Slide Number Placeholder 3">
            <a:extLst>
              <a:ext uri="{FF2B5EF4-FFF2-40B4-BE49-F238E27FC236}">
                <a16:creationId xmlns:a16="http://schemas.microsoft.com/office/drawing/2014/main" id="{DACD0252-0F81-049C-EFB8-7E63AECAFDE0}"/>
              </a:ext>
            </a:extLst>
          </p:cNvPr>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879475">
              <a:spcBef>
                <a:spcPct val="30000"/>
              </a:spcBef>
              <a:defRPr sz="1200">
                <a:solidFill>
                  <a:schemeClr val="tx1"/>
                </a:solidFill>
                <a:latin typeface="Calibri" panose="020F0502020204030204" pitchFamily="34" charset="0"/>
              </a:defRPr>
            </a:lvl1pPr>
            <a:lvl2pPr marL="742950" indent="-285750" defTabSz="879475">
              <a:spcBef>
                <a:spcPct val="30000"/>
              </a:spcBef>
              <a:defRPr sz="1200">
                <a:solidFill>
                  <a:schemeClr val="tx1"/>
                </a:solidFill>
                <a:latin typeface="Calibri" panose="020F0502020204030204" pitchFamily="34" charset="0"/>
              </a:defRPr>
            </a:lvl2pPr>
            <a:lvl3pPr marL="1143000" indent="-228600" defTabSz="879475">
              <a:spcBef>
                <a:spcPct val="30000"/>
              </a:spcBef>
              <a:defRPr sz="1200">
                <a:solidFill>
                  <a:schemeClr val="tx1"/>
                </a:solidFill>
                <a:latin typeface="Calibri" panose="020F0502020204030204" pitchFamily="34" charset="0"/>
              </a:defRPr>
            </a:lvl3pPr>
            <a:lvl4pPr marL="1600200" indent="-228600" defTabSz="879475">
              <a:spcBef>
                <a:spcPct val="30000"/>
              </a:spcBef>
              <a:defRPr sz="1200">
                <a:solidFill>
                  <a:schemeClr val="tx1"/>
                </a:solidFill>
                <a:latin typeface="Calibri" panose="020F0502020204030204" pitchFamily="34" charset="0"/>
              </a:defRPr>
            </a:lvl4pPr>
            <a:lvl5pPr marL="2057400" indent="-228600" defTabSz="879475">
              <a:spcBef>
                <a:spcPct val="30000"/>
              </a:spcBef>
              <a:defRPr sz="1200">
                <a:solidFill>
                  <a:schemeClr val="tx1"/>
                </a:solidFill>
                <a:latin typeface="Calibri" panose="020F0502020204030204" pitchFamily="34" charset="0"/>
              </a:defRPr>
            </a:lvl5pPr>
            <a:lvl6pPr marL="2514600" indent="-228600" defTabSz="879475" eaLnBrk="0" fontAlgn="base" hangingPunct="0">
              <a:spcBef>
                <a:spcPct val="30000"/>
              </a:spcBef>
              <a:spcAft>
                <a:spcPct val="0"/>
              </a:spcAft>
              <a:defRPr sz="1200">
                <a:solidFill>
                  <a:schemeClr val="tx1"/>
                </a:solidFill>
                <a:latin typeface="Calibri" panose="020F0502020204030204" pitchFamily="34" charset="0"/>
              </a:defRPr>
            </a:lvl6pPr>
            <a:lvl7pPr marL="2971800" indent="-228600" defTabSz="879475" eaLnBrk="0" fontAlgn="base" hangingPunct="0">
              <a:spcBef>
                <a:spcPct val="30000"/>
              </a:spcBef>
              <a:spcAft>
                <a:spcPct val="0"/>
              </a:spcAft>
              <a:defRPr sz="1200">
                <a:solidFill>
                  <a:schemeClr val="tx1"/>
                </a:solidFill>
                <a:latin typeface="Calibri" panose="020F0502020204030204" pitchFamily="34" charset="0"/>
              </a:defRPr>
            </a:lvl7pPr>
            <a:lvl8pPr marL="3429000" indent="-228600" defTabSz="879475" eaLnBrk="0" fontAlgn="base" hangingPunct="0">
              <a:spcBef>
                <a:spcPct val="30000"/>
              </a:spcBef>
              <a:spcAft>
                <a:spcPct val="0"/>
              </a:spcAft>
              <a:defRPr sz="1200">
                <a:solidFill>
                  <a:schemeClr val="tx1"/>
                </a:solidFill>
                <a:latin typeface="Calibri" panose="020F0502020204030204" pitchFamily="34" charset="0"/>
              </a:defRPr>
            </a:lvl8pPr>
            <a:lvl9pPr marL="3886200" indent="-228600" defTabSz="879475"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ACF9F997-88D9-438D-9473-A77EA43C1150}" type="slidenum">
              <a:rPr lang="en-US" altLang="en-US" smtClean="0"/>
              <a:pPr>
                <a:spcBef>
                  <a:spcPct val="0"/>
                </a:spcBef>
              </a:pPr>
              <a:t>1</a:t>
            </a:fld>
            <a:endParaRPr lang="en-US"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Slide Image Placeholder 1">
            <a:extLst>
              <a:ext uri="{FF2B5EF4-FFF2-40B4-BE49-F238E27FC236}">
                <a16:creationId xmlns:a16="http://schemas.microsoft.com/office/drawing/2014/main" id="{B7F0AE57-5458-6458-DBDC-0ACDB995EE2F}"/>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0659" name="Notes Placeholder 2">
            <a:extLst>
              <a:ext uri="{FF2B5EF4-FFF2-40B4-BE49-F238E27FC236}">
                <a16:creationId xmlns:a16="http://schemas.microsoft.com/office/drawing/2014/main" id="{D07BA845-D7E5-3F00-1080-F1E3148316E9}"/>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70660" name="Slide Number Placeholder 3">
            <a:extLst>
              <a:ext uri="{FF2B5EF4-FFF2-40B4-BE49-F238E27FC236}">
                <a16:creationId xmlns:a16="http://schemas.microsoft.com/office/drawing/2014/main" id="{2986CFBD-F188-0539-02FF-C348317C739C}"/>
              </a:ext>
            </a:extLst>
          </p:cNvPr>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879475">
              <a:spcBef>
                <a:spcPct val="30000"/>
              </a:spcBef>
              <a:defRPr sz="1200">
                <a:solidFill>
                  <a:schemeClr val="tx1"/>
                </a:solidFill>
                <a:latin typeface="Calibri" panose="020F0502020204030204" pitchFamily="34" charset="0"/>
              </a:defRPr>
            </a:lvl1pPr>
            <a:lvl2pPr marL="742950" indent="-285750" defTabSz="879475">
              <a:spcBef>
                <a:spcPct val="30000"/>
              </a:spcBef>
              <a:defRPr sz="1200">
                <a:solidFill>
                  <a:schemeClr val="tx1"/>
                </a:solidFill>
                <a:latin typeface="Calibri" panose="020F0502020204030204" pitchFamily="34" charset="0"/>
              </a:defRPr>
            </a:lvl2pPr>
            <a:lvl3pPr marL="1143000" indent="-228600" defTabSz="879475">
              <a:spcBef>
                <a:spcPct val="30000"/>
              </a:spcBef>
              <a:defRPr sz="1200">
                <a:solidFill>
                  <a:schemeClr val="tx1"/>
                </a:solidFill>
                <a:latin typeface="Calibri" panose="020F0502020204030204" pitchFamily="34" charset="0"/>
              </a:defRPr>
            </a:lvl3pPr>
            <a:lvl4pPr marL="1600200" indent="-228600" defTabSz="879475">
              <a:spcBef>
                <a:spcPct val="30000"/>
              </a:spcBef>
              <a:defRPr sz="1200">
                <a:solidFill>
                  <a:schemeClr val="tx1"/>
                </a:solidFill>
                <a:latin typeface="Calibri" panose="020F0502020204030204" pitchFamily="34" charset="0"/>
              </a:defRPr>
            </a:lvl4pPr>
            <a:lvl5pPr marL="2057400" indent="-228600" defTabSz="879475">
              <a:spcBef>
                <a:spcPct val="30000"/>
              </a:spcBef>
              <a:defRPr sz="1200">
                <a:solidFill>
                  <a:schemeClr val="tx1"/>
                </a:solidFill>
                <a:latin typeface="Calibri" panose="020F0502020204030204" pitchFamily="34" charset="0"/>
              </a:defRPr>
            </a:lvl5pPr>
            <a:lvl6pPr marL="2514600" indent="-228600" defTabSz="879475" eaLnBrk="0" fontAlgn="base" hangingPunct="0">
              <a:spcBef>
                <a:spcPct val="30000"/>
              </a:spcBef>
              <a:spcAft>
                <a:spcPct val="0"/>
              </a:spcAft>
              <a:defRPr sz="1200">
                <a:solidFill>
                  <a:schemeClr val="tx1"/>
                </a:solidFill>
                <a:latin typeface="Calibri" panose="020F0502020204030204" pitchFamily="34" charset="0"/>
              </a:defRPr>
            </a:lvl6pPr>
            <a:lvl7pPr marL="2971800" indent="-228600" defTabSz="879475" eaLnBrk="0" fontAlgn="base" hangingPunct="0">
              <a:spcBef>
                <a:spcPct val="30000"/>
              </a:spcBef>
              <a:spcAft>
                <a:spcPct val="0"/>
              </a:spcAft>
              <a:defRPr sz="1200">
                <a:solidFill>
                  <a:schemeClr val="tx1"/>
                </a:solidFill>
                <a:latin typeface="Calibri" panose="020F0502020204030204" pitchFamily="34" charset="0"/>
              </a:defRPr>
            </a:lvl7pPr>
            <a:lvl8pPr marL="3429000" indent="-228600" defTabSz="879475" eaLnBrk="0" fontAlgn="base" hangingPunct="0">
              <a:spcBef>
                <a:spcPct val="30000"/>
              </a:spcBef>
              <a:spcAft>
                <a:spcPct val="0"/>
              </a:spcAft>
              <a:defRPr sz="1200">
                <a:solidFill>
                  <a:schemeClr val="tx1"/>
                </a:solidFill>
                <a:latin typeface="Calibri" panose="020F0502020204030204" pitchFamily="34" charset="0"/>
              </a:defRPr>
            </a:lvl8pPr>
            <a:lvl9pPr marL="3886200" indent="-228600" defTabSz="879475"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5B7289B5-0BA2-4486-9044-B38E737659BB}" type="slidenum">
              <a:rPr lang="en-US" altLang="en-US" smtClean="0"/>
              <a:pPr>
                <a:spcBef>
                  <a:spcPct val="0"/>
                </a:spcBef>
              </a:pPr>
              <a:t>2</a:t>
            </a:fld>
            <a:endParaRPr lang="en-US"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6" name="Slide Image Placeholder 1">
            <a:extLst>
              <a:ext uri="{FF2B5EF4-FFF2-40B4-BE49-F238E27FC236}">
                <a16:creationId xmlns:a16="http://schemas.microsoft.com/office/drawing/2014/main" id="{9DDD58D0-FCDF-55D4-7FA6-C214D7B808FA}"/>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2707" name="Notes Placeholder 2">
            <a:extLst>
              <a:ext uri="{FF2B5EF4-FFF2-40B4-BE49-F238E27FC236}">
                <a16:creationId xmlns:a16="http://schemas.microsoft.com/office/drawing/2014/main" id="{5A4A570E-4804-5F0D-C86F-F72C3DC5FA4A}"/>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72708" name="Slide Number Placeholder 3">
            <a:extLst>
              <a:ext uri="{FF2B5EF4-FFF2-40B4-BE49-F238E27FC236}">
                <a16:creationId xmlns:a16="http://schemas.microsoft.com/office/drawing/2014/main" id="{6956F46B-5A0C-D2B6-5B45-45106CAA9BE1}"/>
              </a:ext>
            </a:extLst>
          </p:cNvPr>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879475">
              <a:spcBef>
                <a:spcPct val="30000"/>
              </a:spcBef>
              <a:defRPr sz="1200">
                <a:solidFill>
                  <a:schemeClr val="tx1"/>
                </a:solidFill>
                <a:latin typeface="Calibri" panose="020F0502020204030204" pitchFamily="34" charset="0"/>
              </a:defRPr>
            </a:lvl1pPr>
            <a:lvl2pPr marL="742950" indent="-285750" defTabSz="879475">
              <a:spcBef>
                <a:spcPct val="30000"/>
              </a:spcBef>
              <a:defRPr sz="1200">
                <a:solidFill>
                  <a:schemeClr val="tx1"/>
                </a:solidFill>
                <a:latin typeface="Calibri" panose="020F0502020204030204" pitchFamily="34" charset="0"/>
              </a:defRPr>
            </a:lvl2pPr>
            <a:lvl3pPr marL="1143000" indent="-228600" defTabSz="879475">
              <a:spcBef>
                <a:spcPct val="30000"/>
              </a:spcBef>
              <a:defRPr sz="1200">
                <a:solidFill>
                  <a:schemeClr val="tx1"/>
                </a:solidFill>
                <a:latin typeface="Calibri" panose="020F0502020204030204" pitchFamily="34" charset="0"/>
              </a:defRPr>
            </a:lvl3pPr>
            <a:lvl4pPr marL="1600200" indent="-228600" defTabSz="879475">
              <a:spcBef>
                <a:spcPct val="30000"/>
              </a:spcBef>
              <a:defRPr sz="1200">
                <a:solidFill>
                  <a:schemeClr val="tx1"/>
                </a:solidFill>
                <a:latin typeface="Calibri" panose="020F0502020204030204" pitchFamily="34" charset="0"/>
              </a:defRPr>
            </a:lvl4pPr>
            <a:lvl5pPr marL="2057400" indent="-228600" defTabSz="879475">
              <a:spcBef>
                <a:spcPct val="30000"/>
              </a:spcBef>
              <a:defRPr sz="1200">
                <a:solidFill>
                  <a:schemeClr val="tx1"/>
                </a:solidFill>
                <a:latin typeface="Calibri" panose="020F0502020204030204" pitchFamily="34" charset="0"/>
              </a:defRPr>
            </a:lvl5pPr>
            <a:lvl6pPr marL="2514600" indent="-228600" defTabSz="879475" eaLnBrk="0" fontAlgn="base" hangingPunct="0">
              <a:spcBef>
                <a:spcPct val="30000"/>
              </a:spcBef>
              <a:spcAft>
                <a:spcPct val="0"/>
              </a:spcAft>
              <a:defRPr sz="1200">
                <a:solidFill>
                  <a:schemeClr val="tx1"/>
                </a:solidFill>
                <a:latin typeface="Calibri" panose="020F0502020204030204" pitchFamily="34" charset="0"/>
              </a:defRPr>
            </a:lvl6pPr>
            <a:lvl7pPr marL="2971800" indent="-228600" defTabSz="879475" eaLnBrk="0" fontAlgn="base" hangingPunct="0">
              <a:spcBef>
                <a:spcPct val="30000"/>
              </a:spcBef>
              <a:spcAft>
                <a:spcPct val="0"/>
              </a:spcAft>
              <a:defRPr sz="1200">
                <a:solidFill>
                  <a:schemeClr val="tx1"/>
                </a:solidFill>
                <a:latin typeface="Calibri" panose="020F0502020204030204" pitchFamily="34" charset="0"/>
              </a:defRPr>
            </a:lvl7pPr>
            <a:lvl8pPr marL="3429000" indent="-228600" defTabSz="879475" eaLnBrk="0" fontAlgn="base" hangingPunct="0">
              <a:spcBef>
                <a:spcPct val="30000"/>
              </a:spcBef>
              <a:spcAft>
                <a:spcPct val="0"/>
              </a:spcAft>
              <a:defRPr sz="1200">
                <a:solidFill>
                  <a:schemeClr val="tx1"/>
                </a:solidFill>
                <a:latin typeface="Calibri" panose="020F0502020204030204" pitchFamily="34" charset="0"/>
              </a:defRPr>
            </a:lvl8pPr>
            <a:lvl9pPr marL="3886200" indent="-228600" defTabSz="879475"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AB952AFB-3E71-44A7-9857-6B76FF3AF131}" type="slidenum">
              <a:rPr lang="en-US" altLang="en-US" smtClean="0"/>
              <a:pPr>
                <a:spcBef>
                  <a:spcPct val="0"/>
                </a:spcBef>
              </a:pPr>
              <a:t>3</a:t>
            </a:fld>
            <a:endParaRPr lang="en-US"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4" name="Slide Image Placeholder 1">
            <a:extLst>
              <a:ext uri="{FF2B5EF4-FFF2-40B4-BE49-F238E27FC236}">
                <a16:creationId xmlns:a16="http://schemas.microsoft.com/office/drawing/2014/main" id="{415650B7-235B-F7E2-E0B6-BB7898AE1D02}"/>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4755" name="Notes Placeholder 2">
            <a:extLst>
              <a:ext uri="{FF2B5EF4-FFF2-40B4-BE49-F238E27FC236}">
                <a16:creationId xmlns:a16="http://schemas.microsoft.com/office/drawing/2014/main" id="{B1DCAFD1-6DB5-8F78-3A12-2FEAF702436A}"/>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74756" name="Slide Number Placeholder 3">
            <a:extLst>
              <a:ext uri="{FF2B5EF4-FFF2-40B4-BE49-F238E27FC236}">
                <a16:creationId xmlns:a16="http://schemas.microsoft.com/office/drawing/2014/main" id="{34ECF6A1-ABEF-8CC9-8869-2EB6C14986F1}"/>
              </a:ext>
            </a:extLst>
          </p:cNvPr>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879475">
              <a:spcBef>
                <a:spcPct val="30000"/>
              </a:spcBef>
              <a:defRPr sz="1200">
                <a:solidFill>
                  <a:schemeClr val="tx1"/>
                </a:solidFill>
                <a:latin typeface="Calibri" panose="020F0502020204030204" pitchFamily="34" charset="0"/>
              </a:defRPr>
            </a:lvl1pPr>
            <a:lvl2pPr marL="742950" indent="-285750" defTabSz="879475">
              <a:spcBef>
                <a:spcPct val="30000"/>
              </a:spcBef>
              <a:defRPr sz="1200">
                <a:solidFill>
                  <a:schemeClr val="tx1"/>
                </a:solidFill>
                <a:latin typeface="Calibri" panose="020F0502020204030204" pitchFamily="34" charset="0"/>
              </a:defRPr>
            </a:lvl2pPr>
            <a:lvl3pPr marL="1143000" indent="-228600" defTabSz="879475">
              <a:spcBef>
                <a:spcPct val="30000"/>
              </a:spcBef>
              <a:defRPr sz="1200">
                <a:solidFill>
                  <a:schemeClr val="tx1"/>
                </a:solidFill>
                <a:latin typeface="Calibri" panose="020F0502020204030204" pitchFamily="34" charset="0"/>
              </a:defRPr>
            </a:lvl3pPr>
            <a:lvl4pPr marL="1600200" indent="-228600" defTabSz="879475">
              <a:spcBef>
                <a:spcPct val="30000"/>
              </a:spcBef>
              <a:defRPr sz="1200">
                <a:solidFill>
                  <a:schemeClr val="tx1"/>
                </a:solidFill>
                <a:latin typeface="Calibri" panose="020F0502020204030204" pitchFamily="34" charset="0"/>
              </a:defRPr>
            </a:lvl4pPr>
            <a:lvl5pPr marL="2057400" indent="-228600" defTabSz="879475">
              <a:spcBef>
                <a:spcPct val="30000"/>
              </a:spcBef>
              <a:defRPr sz="1200">
                <a:solidFill>
                  <a:schemeClr val="tx1"/>
                </a:solidFill>
                <a:latin typeface="Calibri" panose="020F0502020204030204" pitchFamily="34" charset="0"/>
              </a:defRPr>
            </a:lvl5pPr>
            <a:lvl6pPr marL="2514600" indent="-228600" defTabSz="879475" eaLnBrk="0" fontAlgn="base" hangingPunct="0">
              <a:spcBef>
                <a:spcPct val="30000"/>
              </a:spcBef>
              <a:spcAft>
                <a:spcPct val="0"/>
              </a:spcAft>
              <a:defRPr sz="1200">
                <a:solidFill>
                  <a:schemeClr val="tx1"/>
                </a:solidFill>
                <a:latin typeface="Calibri" panose="020F0502020204030204" pitchFamily="34" charset="0"/>
              </a:defRPr>
            </a:lvl6pPr>
            <a:lvl7pPr marL="2971800" indent="-228600" defTabSz="879475" eaLnBrk="0" fontAlgn="base" hangingPunct="0">
              <a:spcBef>
                <a:spcPct val="30000"/>
              </a:spcBef>
              <a:spcAft>
                <a:spcPct val="0"/>
              </a:spcAft>
              <a:defRPr sz="1200">
                <a:solidFill>
                  <a:schemeClr val="tx1"/>
                </a:solidFill>
                <a:latin typeface="Calibri" panose="020F0502020204030204" pitchFamily="34" charset="0"/>
              </a:defRPr>
            </a:lvl7pPr>
            <a:lvl8pPr marL="3429000" indent="-228600" defTabSz="879475" eaLnBrk="0" fontAlgn="base" hangingPunct="0">
              <a:spcBef>
                <a:spcPct val="30000"/>
              </a:spcBef>
              <a:spcAft>
                <a:spcPct val="0"/>
              </a:spcAft>
              <a:defRPr sz="1200">
                <a:solidFill>
                  <a:schemeClr val="tx1"/>
                </a:solidFill>
                <a:latin typeface="Calibri" panose="020F0502020204030204" pitchFamily="34" charset="0"/>
              </a:defRPr>
            </a:lvl8pPr>
            <a:lvl9pPr marL="3886200" indent="-228600" defTabSz="879475"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828FDC04-28D7-4BD4-BB4A-5CF28AE57C02}" type="slidenum">
              <a:rPr lang="en-US" altLang="en-US" smtClean="0"/>
              <a:pPr>
                <a:spcBef>
                  <a:spcPct val="0"/>
                </a:spcBef>
              </a:pPr>
              <a:t>4</a:t>
            </a:fld>
            <a:endParaRPr lang="en-US"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2" name="Slide Image Placeholder 1">
            <a:extLst>
              <a:ext uri="{FF2B5EF4-FFF2-40B4-BE49-F238E27FC236}">
                <a16:creationId xmlns:a16="http://schemas.microsoft.com/office/drawing/2014/main" id="{4CD71FEF-E73F-FD60-7051-114764E7BEA4}"/>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6803" name="Notes Placeholder 2">
            <a:extLst>
              <a:ext uri="{FF2B5EF4-FFF2-40B4-BE49-F238E27FC236}">
                <a16:creationId xmlns:a16="http://schemas.microsoft.com/office/drawing/2014/main" id="{EE761855-ADCA-58FA-9721-731704428054}"/>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76804" name="Slide Number Placeholder 3">
            <a:extLst>
              <a:ext uri="{FF2B5EF4-FFF2-40B4-BE49-F238E27FC236}">
                <a16:creationId xmlns:a16="http://schemas.microsoft.com/office/drawing/2014/main" id="{EF36AB42-A15F-5804-E4C1-5041E0505F81}"/>
              </a:ext>
            </a:extLst>
          </p:cNvPr>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879475">
              <a:spcBef>
                <a:spcPct val="30000"/>
              </a:spcBef>
              <a:defRPr sz="1200">
                <a:solidFill>
                  <a:schemeClr val="tx1"/>
                </a:solidFill>
                <a:latin typeface="Calibri" panose="020F0502020204030204" pitchFamily="34" charset="0"/>
              </a:defRPr>
            </a:lvl1pPr>
            <a:lvl2pPr marL="742950" indent="-285750" defTabSz="879475">
              <a:spcBef>
                <a:spcPct val="30000"/>
              </a:spcBef>
              <a:defRPr sz="1200">
                <a:solidFill>
                  <a:schemeClr val="tx1"/>
                </a:solidFill>
                <a:latin typeface="Calibri" panose="020F0502020204030204" pitchFamily="34" charset="0"/>
              </a:defRPr>
            </a:lvl2pPr>
            <a:lvl3pPr marL="1143000" indent="-228600" defTabSz="879475">
              <a:spcBef>
                <a:spcPct val="30000"/>
              </a:spcBef>
              <a:defRPr sz="1200">
                <a:solidFill>
                  <a:schemeClr val="tx1"/>
                </a:solidFill>
                <a:latin typeface="Calibri" panose="020F0502020204030204" pitchFamily="34" charset="0"/>
              </a:defRPr>
            </a:lvl3pPr>
            <a:lvl4pPr marL="1600200" indent="-228600" defTabSz="879475">
              <a:spcBef>
                <a:spcPct val="30000"/>
              </a:spcBef>
              <a:defRPr sz="1200">
                <a:solidFill>
                  <a:schemeClr val="tx1"/>
                </a:solidFill>
                <a:latin typeface="Calibri" panose="020F0502020204030204" pitchFamily="34" charset="0"/>
              </a:defRPr>
            </a:lvl4pPr>
            <a:lvl5pPr marL="2057400" indent="-228600" defTabSz="879475">
              <a:spcBef>
                <a:spcPct val="30000"/>
              </a:spcBef>
              <a:defRPr sz="1200">
                <a:solidFill>
                  <a:schemeClr val="tx1"/>
                </a:solidFill>
                <a:latin typeface="Calibri" panose="020F0502020204030204" pitchFamily="34" charset="0"/>
              </a:defRPr>
            </a:lvl5pPr>
            <a:lvl6pPr marL="2514600" indent="-228600" defTabSz="879475" eaLnBrk="0" fontAlgn="base" hangingPunct="0">
              <a:spcBef>
                <a:spcPct val="30000"/>
              </a:spcBef>
              <a:spcAft>
                <a:spcPct val="0"/>
              </a:spcAft>
              <a:defRPr sz="1200">
                <a:solidFill>
                  <a:schemeClr val="tx1"/>
                </a:solidFill>
                <a:latin typeface="Calibri" panose="020F0502020204030204" pitchFamily="34" charset="0"/>
              </a:defRPr>
            </a:lvl6pPr>
            <a:lvl7pPr marL="2971800" indent="-228600" defTabSz="879475" eaLnBrk="0" fontAlgn="base" hangingPunct="0">
              <a:spcBef>
                <a:spcPct val="30000"/>
              </a:spcBef>
              <a:spcAft>
                <a:spcPct val="0"/>
              </a:spcAft>
              <a:defRPr sz="1200">
                <a:solidFill>
                  <a:schemeClr val="tx1"/>
                </a:solidFill>
                <a:latin typeface="Calibri" panose="020F0502020204030204" pitchFamily="34" charset="0"/>
              </a:defRPr>
            </a:lvl7pPr>
            <a:lvl8pPr marL="3429000" indent="-228600" defTabSz="879475" eaLnBrk="0" fontAlgn="base" hangingPunct="0">
              <a:spcBef>
                <a:spcPct val="30000"/>
              </a:spcBef>
              <a:spcAft>
                <a:spcPct val="0"/>
              </a:spcAft>
              <a:defRPr sz="1200">
                <a:solidFill>
                  <a:schemeClr val="tx1"/>
                </a:solidFill>
                <a:latin typeface="Calibri" panose="020F0502020204030204" pitchFamily="34" charset="0"/>
              </a:defRPr>
            </a:lvl8pPr>
            <a:lvl9pPr marL="3886200" indent="-228600" defTabSz="879475"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22B11AAA-E875-4748-8024-CBCB6EFA78CF}" type="slidenum">
              <a:rPr lang="en-US" altLang="en-US" smtClean="0"/>
              <a:pPr>
                <a:spcBef>
                  <a:spcPct val="0"/>
                </a:spcBef>
              </a:pPr>
              <a:t>5</a:t>
            </a:fld>
            <a:endParaRPr lang="en-US"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50" name="Slide Image Placeholder 1">
            <a:extLst>
              <a:ext uri="{FF2B5EF4-FFF2-40B4-BE49-F238E27FC236}">
                <a16:creationId xmlns:a16="http://schemas.microsoft.com/office/drawing/2014/main" id="{5190C87C-DF9D-FD6F-D174-A1E84AEDD393}"/>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8851" name="Notes Placeholder 2">
            <a:extLst>
              <a:ext uri="{FF2B5EF4-FFF2-40B4-BE49-F238E27FC236}">
                <a16:creationId xmlns:a16="http://schemas.microsoft.com/office/drawing/2014/main" id="{10982D40-952E-3884-66D8-A8EF43A64676}"/>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78852" name="Slide Number Placeholder 3">
            <a:extLst>
              <a:ext uri="{FF2B5EF4-FFF2-40B4-BE49-F238E27FC236}">
                <a16:creationId xmlns:a16="http://schemas.microsoft.com/office/drawing/2014/main" id="{B1AD9CFD-2A36-51A9-65AF-7B7453C193D9}"/>
              </a:ext>
            </a:extLst>
          </p:cNvPr>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879475">
              <a:spcBef>
                <a:spcPct val="30000"/>
              </a:spcBef>
              <a:defRPr sz="1200">
                <a:solidFill>
                  <a:schemeClr val="tx1"/>
                </a:solidFill>
                <a:latin typeface="Calibri" panose="020F0502020204030204" pitchFamily="34" charset="0"/>
              </a:defRPr>
            </a:lvl1pPr>
            <a:lvl2pPr marL="742950" indent="-285750" defTabSz="879475">
              <a:spcBef>
                <a:spcPct val="30000"/>
              </a:spcBef>
              <a:defRPr sz="1200">
                <a:solidFill>
                  <a:schemeClr val="tx1"/>
                </a:solidFill>
                <a:latin typeface="Calibri" panose="020F0502020204030204" pitchFamily="34" charset="0"/>
              </a:defRPr>
            </a:lvl2pPr>
            <a:lvl3pPr marL="1143000" indent="-228600" defTabSz="879475">
              <a:spcBef>
                <a:spcPct val="30000"/>
              </a:spcBef>
              <a:defRPr sz="1200">
                <a:solidFill>
                  <a:schemeClr val="tx1"/>
                </a:solidFill>
                <a:latin typeface="Calibri" panose="020F0502020204030204" pitchFamily="34" charset="0"/>
              </a:defRPr>
            </a:lvl3pPr>
            <a:lvl4pPr marL="1600200" indent="-228600" defTabSz="879475">
              <a:spcBef>
                <a:spcPct val="30000"/>
              </a:spcBef>
              <a:defRPr sz="1200">
                <a:solidFill>
                  <a:schemeClr val="tx1"/>
                </a:solidFill>
                <a:latin typeface="Calibri" panose="020F0502020204030204" pitchFamily="34" charset="0"/>
              </a:defRPr>
            </a:lvl4pPr>
            <a:lvl5pPr marL="2057400" indent="-228600" defTabSz="879475">
              <a:spcBef>
                <a:spcPct val="30000"/>
              </a:spcBef>
              <a:defRPr sz="1200">
                <a:solidFill>
                  <a:schemeClr val="tx1"/>
                </a:solidFill>
                <a:latin typeface="Calibri" panose="020F0502020204030204" pitchFamily="34" charset="0"/>
              </a:defRPr>
            </a:lvl5pPr>
            <a:lvl6pPr marL="2514600" indent="-228600" defTabSz="879475" eaLnBrk="0" fontAlgn="base" hangingPunct="0">
              <a:spcBef>
                <a:spcPct val="30000"/>
              </a:spcBef>
              <a:spcAft>
                <a:spcPct val="0"/>
              </a:spcAft>
              <a:defRPr sz="1200">
                <a:solidFill>
                  <a:schemeClr val="tx1"/>
                </a:solidFill>
                <a:latin typeface="Calibri" panose="020F0502020204030204" pitchFamily="34" charset="0"/>
              </a:defRPr>
            </a:lvl6pPr>
            <a:lvl7pPr marL="2971800" indent="-228600" defTabSz="879475" eaLnBrk="0" fontAlgn="base" hangingPunct="0">
              <a:spcBef>
                <a:spcPct val="30000"/>
              </a:spcBef>
              <a:spcAft>
                <a:spcPct val="0"/>
              </a:spcAft>
              <a:defRPr sz="1200">
                <a:solidFill>
                  <a:schemeClr val="tx1"/>
                </a:solidFill>
                <a:latin typeface="Calibri" panose="020F0502020204030204" pitchFamily="34" charset="0"/>
              </a:defRPr>
            </a:lvl7pPr>
            <a:lvl8pPr marL="3429000" indent="-228600" defTabSz="879475" eaLnBrk="0" fontAlgn="base" hangingPunct="0">
              <a:spcBef>
                <a:spcPct val="30000"/>
              </a:spcBef>
              <a:spcAft>
                <a:spcPct val="0"/>
              </a:spcAft>
              <a:defRPr sz="1200">
                <a:solidFill>
                  <a:schemeClr val="tx1"/>
                </a:solidFill>
                <a:latin typeface="Calibri" panose="020F0502020204030204" pitchFamily="34" charset="0"/>
              </a:defRPr>
            </a:lvl8pPr>
            <a:lvl9pPr marL="3886200" indent="-228600" defTabSz="879475"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8D77EB79-3694-4370-B614-7F8AC3B46A00}" type="slidenum">
              <a:rPr lang="en-US" altLang="en-US" smtClean="0"/>
              <a:pPr>
                <a:spcBef>
                  <a:spcPct val="0"/>
                </a:spcBef>
              </a:pPr>
              <a:t>6</a:t>
            </a:fld>
            <a:endParaRPr lang="en-US"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8" name="Slide Image Placeholder 1">
            <a:extLst>
              <a:ext uri="{FF2B5EF4-FFF2-40B4-BE49-F238E27FC236}">
                <a16:creationId xmlns:a16="http://schemas.microsoft.com/office/drawing/2014/main" id="{087FAD6E-C986-F316-81E9-BDAF4D0E3596}"/>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0899" name="Notes Placeholder 2">
            <a:extLst>
              <a:ext uri="{FF2B5EF4-FFF2-40B4-BE49-F238E27FC236}">
                <a16:creationId xmlns:a16="http://schemas.microsoft.com/office/drawing/2014/main" id="{EBEF8763-20E9-CF71-976E-864DFF3CE6AC}"/>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80900" name="Slide Number Placeholder 3">
            <a:extLst>
              <a:ext uri="{FF2B5EF4-FFF2-40B4-BE49-F238E27FC236}">
                <a16:creationId xmlns:a16="http://schemas.microsoft.com/office/drawing/2014/main" id="{3CFCFAEA-8DEC-8442-DC17-1FAB69CBA42B}"/>
              </a:ext>
            </a:extLst>
          </p:cNvPr>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879475">
              <a:spcBef>
                <a:spcPct val="30000"/>
              </a:spcBef>
              <a:defRPr sz="1200">
                <a:solidFill>
                  <a:schemeClr val="tx1"/>
                </a:solidFill>
                <a:latin typeface="Calibri" panose="020F0502020204030204" pitchFamily="34" charset="0"/>
              </a:defRPr>
            </a:lvl1pPr>
            <a:lvl2pPr marL="742950" indent="-285750" defTabSz="879475">
              <a:spcBef>
                <a:spcPct val="30000"/>
              </a:spcBef>
              <a:defRPr sz="1200">
                <a:solidFill>
                  <a:schemeClr val="tx1"/>
                </a:solidFill>
                <a:latin typeface="Calibri" panose="020F0502020204030204" pitchFamily="34" charset="0"/>
              </a:defRPr>
            </a:lvl2pPr>
            <a:lvl3pPr marL="1143000" indent="-228600" defTabSz="879475">
              <a:spcBef>
                <a:spcPct val="30000"/>
              </a:spcBef>
              <a:defRPr sz="1200">
                <a:solidFill>
                  <a:schemeClr val="tx1"/>
                </a:solidFill>
                <a:latin typeface="Calibri" panose="020F0502020204030204" pitchFamily="34" charset="0"/>
              </a:defRPr>
            </a:lvl3pPr>
            <a:lvl4pPr marL="1600200" indent="-228600" defTabSz="879475">
              <a:spcBef>
                <a:spcPct val="30000"/>
              </a:spcBef>
              <a:defRPr sz="1200">
                <a:solidFill>
                  <a:schemeClr val="tx1"/>
                </a:solidFill>
                <a:latin typeface="Calibri" panose="020F0502020204030204" pitchFamily="34" charset="0"/>
              </a:defRPr>
            </a:lvl4pPr>
            <a:lvl5pPr marL="2057400" indent="-228600" defTabSz="879475">
              <a:spcBef>
                <a:spcPct val="30000"/>
              </a:spcBef>
              <a:defRPr sz="1200">
                <a:solidFill>
                  <a:schemeClr val="tx1"/>
                </a:solidFill>
                <a:latin typeface="Calibri" panose="020F0502020204030204" pitchFamily="34" charset="0"/>
              </a:defRPr>
            </a:lvl5pPr>
            <a:lvl6pPr marL="2514600" indent="-228600" defTabSz="879475" eaLnBrk="0" fontAlgn="base" hangingPunct="0">
              <a:spcBef>
                <a:spcPct val="30000"/>
              </a:spcBef>
              <a:spcAft>
                <a:spcPct val="0"/>
              </a:spcAft>
              <a:defRPr sz="1200">
                <a:solidFill>
                  <a:schemeClr val="tx1"/>
                </a:solidFill>
                <a:latin typeface="Calibri" panose="020F0502020204030204" pitchFamily="34" charset="0"/>
              </a:defRPr>
            </a:lvl6pPr>
            <a:lvl7pPr marL="2971800" indent="-228600" defTabSz="879475" eaLnBrk="0" fontAlgn="base" hangingPunct="0">
              <a:spcBef>
                <a:spcPct val="30000"/>
              </a:spcBef>
              <a:spcAft>
                <a:spcPct val="0"/>
              </a:spcAft>
              <a:defRPr sz="1200">
                <a:solidFill>
                  <a:schemeClr val="tx1"/>
                </a:solidFill>
                <a:latin typeface="Calibri" panose="020F0502020204030204" pitchFamily="34" charset="0"/>
              </a:defRPr>
            </a:lvl7pPr>
            <a:lvl8pPr marL="3429000" indent="-228600" defTabSz="879475" eaLnBrk="0" fontAlgn="base" hangingPunct="0">
              <a:spcBef>
                <a:spcPct val="30000"/>
              </a:spcBef>
              <a:spcAft>
                <a:spcPct val="0"/>
              </a:spcAft>
              <a:defRPr sz="1200">
                <a:solidFill>
                  <a:schemeClr val="tx1"/>
                </a:solidFill>
                <a:latin typeface="Calibri" panose="020F0502020204030204" pitchFamily="34" charset="0"/>
              </a:defRPr>
            </a:lvl8pPr>
            <a:lvl9pPr marL="3886200" indent="-228600" defTabSz="879475"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6F15A83F-B635-426E-8296-A891F716C947}" type="slidenum">
              <a:rPr lang="en-US" altLang="en-US" smtClean="0"/>
              <a:pPr>
                <a:spcBef>
                  <a:spcPct val="0"/>
                </a:spcBef>
              </a:pPr>
              <a:t>7</a:t>
            </a:fld>
            <a:endParaRPr lang="en-US"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46" name="Slide Image Placeholder 1">
            <a:extLst>
              <a:ext uri="{FF2B5EF4-FFF2-40B4-BE49-F238E27FC236}">
                <a16:creationId xmlns:a16="http://schemas.microsoft.com/office/drawing/2014/main" id="{7FBB5C58-D176-DB6D-E0D2-66440AF38FE0}"/>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2947" name="Notes Placeholder 2">
            <a:extLst>
              <a:ext uri="{FF2B5EF4-FFF2-40B4-BE49-F238E27FC236}">
                <a16:creationId xmlns:a16="http://schemas.microsoft.com/office/drawing/2014/main" id="{6DC980A4-BFCE-1E27-DA4D-AD3458CC7C38}"/>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82948" name="Slide Number Placeholder 3">
            <a:extLst>
              <a:ext uri="{FF2B5EF4-FFF2-40B4-BE49-F238E27FC236}">
                <a16:creationId xmlns:a16="http://schemas.microsoft.com/office/drawing/2014/main" id="{FF78699F-0EFD-1A6B-46D6-CFFB3739D750}"/>
              </a:ext>
            </a:extLst>
          </p:cNvPr>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879475">
              <a:spcBef>
                <a:spcPct val="30000"/>
              </a:spcBef>
              <a:defRPr sz="1200">
                <a:solidFill>
                  <a:schemeClr val="tx1"/>
                </a:solidFill>
                <a:latin typeface="Calibri" panose="020F0502020204030204" pitchFamily="34" charset="0"/>
              </a:defRPr>
            </a:lvl1pPr>
            <a:lvl2pPr marL="742950" indent="-285750" defTabSz="879475">
              <a:spcBef>
                <a:spcPct val="30000"/>
              </a:spcBef>
              <a:defRPr sz="1200">
                <a:solidFill>
                  <a:schemeClr val="tx1"/>
                </a:solidFill>
                <a:latin typeface="Calibri" panose="020F0502020204030204" pitchFamily="34" charset="0"/>
              </a:defRPr>
            </a:lvl2pPr>
            <a:lvl3pPr marL="1143000" indent="-228600" defTabSz="879475">
              <a:spcBef>
                <a:spcPct val="30000"/>
              </a:spcBef>
              <a:defRPr sz="1200">
                <a:solidFill>
                  <a:schemeClr val="tx1"/>
                </a:solidFill>
                <a:latin typeface="Calibri" panose="020F0502020204030204" pitchFamily="34" charset="0"/>
              </a:defRPr>
            </a:lvl3pPr>
            <a:lvl4pPr marL="1600200" indent="-228600" defTabSz="879475">
              <a:spcBef>
                <a:spcPct val="30000"/>
              </a:spcBef>
              <a:defRPr sz="1200">
                <a:solidFill>
                  <a:schemeClr val="tx1"/>
                </a:solidFill>
                <a:latin typeface="Calibri" panose="020F0502020204030204" pitchFamily="34" charset="0"/>
              </a:defRPr>
            </a:lvl4pPr>
            <a:lvl5pPr marL="2057400" indent="-228600" defTabSz="879475">
              <a:spcBef>
                <a:spcPct val="30000"/>
              </a:spcBef>
              <a:defRPr sz="1200">
                <a:solidFill>
                  <a:schemeClr val="tx1"/>
                </a:solidFill>
                <a:latin typeface="Calibri" panose="020F0502020204030204" pitchFamily="34" charset="0"/>
              </a:defRPr>
            </a:lvl5pPr>
            <a:lvl6pPr marL="2514600" indent="-228600" defTabSz="879475" eaLnBrk="0" fontAlgn="base" hangingPunct="0">
              <a:spcBef>
                <a:spcPct val="30000"/>
              </a:spcBef>
              <a:spcAft>
                <a:spcPct val="0"/>
              </a:spcAft>
              <a:defRPr sz="1200">
                <a:solidFill>
                  <a:schemeClr val="tx1"/>
                </a:solidFill>
                <a:latin typeface="Calibri" panose="020F0502020204030204" pitchFamily="34" charset="0"/>
              </a:defRPr>
            </a:lvl6pPr>
            <a:lvl7pPr marL="2971800" indent="-228600" defTabSz="879475" eaLnBrk="0" fontAlgn="base" hangingPunct="0">
              <a:spcBef>
                <a:spcPct val="30000"/>
              </a:spcBef>
              <a:spcAft>
                <a:spcPct val="0"/>
              </a:spcAft>
              <a:defRPr sz="1200">
                <a:solidFill>
                  <a:schemeClr val="tx1"/>
                </a:solidFill>
                <a:latin typeface="Calibri" panose="020F0502020204030204" pitchFamily="34" charset="0"/>
              </a:defRPr>
            </a:lvl7pPr>
            <a:lvl8pPr marL="3429000" indent="-228600" defTabSz="879475" eaLnBrk="0" fontAlgn="base" hangingPunct="0">
              <a:spcBef>
                <a:spcPct val="30000"/>
              </a:spcBef>
              <a:spcAft>
                <a:spcPct val="0"/>
              </a:spcAft>
              <a:defRPr sz="1200">
                <a:solidFill>
                  <a:schemeClr val="tx1"/>
                </a:solidFill>
                <a:latin typeface="Calibri" panose="020F0502020204030204" pitchFamily="34" charset="0"/>
              </a:defRPr>
            </a:lvl8pPr>
            <a:lvl9pPr marL="3886200" indent="-228600" defTabSz="879475"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3C9D797B-D8E4-499E-8734-5DAD9A399CAE}" type="slidenum">
              <a:rPr lang="en-US" altLang="en-US" smtClean="0"/>
              <a:pPr>
                <a:spcBef>
                  <a:spcPct val="0"/>
                </a:spcBef>
              </a:pPr>
              <a:t>8</a:t>
            </a:fld>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7.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8.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6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66.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7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p:cSld name="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81502156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preserve="1">
  <p:cSld name="1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F1562AFE-D50A-8D39-EBEB-09C1B47ACD99}"/>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1771146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preserve="1">
  <p:cSld name="3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54496202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preserve="1">
  <p:cSld name="2_Title Slide">
    <p:spTree>
      <p:nvGrpSpPr>
        <p:cNvPr id="1" name=""/>
        <p:cNvGrpSpPr/>
        <p:nvPr/>
      </p:nvGrpSpPr>
      <p:grpSpPr>
        <a:xfrm>
          <a:off x="0" y="0"/>
          <a:ext cx="0" cy="0"/>
          <a:chOff x="0" y="0"/>
          <a:chExt cx="0" cy="0"/>
        </a:xfrm>
      </p:grpSpPr>
      <p:sp>
        <p:nvSpPr>
          <p:cNvPr id="2" name="Picture 148" descr="BCG_Monogram_RGB">
            <a:extLst>
              <a:ext uri="{FF2B5EF4-FFF2-40B4-BE49-F238E27FC236}">
                <a16:creationId xmlns:a16="http://schemas.microsoft.com/office/drawing/2014/main" id="{B4DFA85E-EA30-5EF1-5747-C7EF5CDA9C6A}"/>
              </a:ext>
            </a:extLst>
          </p:cNvPr>
          <p:cNvSpPr>
            <a:spLocks noChangeAspect="1" noChangeArrowheads="1"/>
          </p:cNvSpPr>
          <p:nvPr/>
        </p:nvSpPr>
        <p:spPr bwMode="auto">
          <a:xfrm>
            <a:off x="635000" y="644525"/>
            <a:ext cx="1619250" cy="673100"/>
          </a:xfrm>
          <a:prstGeom prst="rect">
            <a:avLst/>
          </a:prstGeom>
          <a:noFill/>
          <a:ln>
            <a:noFill/>
          </a:ln>
        </p:spPr>
        <p:txBody>
          <a:bodyPr/>
          <a:lstStyle>
            <a:lvl1pPr eaLnBrk="0" hangingPunct="0">
              <a:defRPr sz="1600">
                <a:solidFill>
                  <a:schemeClr val="tx1"/>
                </a:solidFill>
                <a:latin typeface="Arial" pitchFamily="34" charset="0"/>
                <a:cs typeface="Arial" pitchFamily="34" charset="0"/>
              </a:defRPr>
            </a:lvl1pPr>
            <a:lvl2pPr marL="742950" indent="-285750" eaLnBrk="0" hangingPunct="0">
              <a:defRPr sz="1600">
                <a:solidFill>
                  <a:schemeClr val="tx1"/>
                </a:solidFill>
                <a:latin typeface="Arial" pitchFamily="34" charset="0"/>
                <a:cs typeface="Arial" pitchFamily="34" charset="0"/>
              </a:defRPr>
            </a:lvl2pPr>
            <a:lvl3pPr marL="1143000" indent="-228600" eaLnBrk="0" hangingPunct="0">
              <a:defRPr sz="1600">
                <a:solidFill>
                  <a:schemeClr val="tx1"/>
                </a:solidFill>
                <a:latin typeface="Arial" pitchFamily="34" charset="0"/>
                <a:cs typeface="Arial" pitchFamily="34" charset="0"/>
              </a:defRPr>
            </a:lvl3pPr>
            <a:lvl4pPr marL="1600200" indent="-228600" eaLnBrk="0" hangingPunct="0">
              <a:defRPr sz="1600">
                <a:solidFill>
                  <a:schemeClr val="tx1"/>
                </a:solidFill>
                <a:latin typeface="Arial" pitchFamily="34" charset="0"/>
                <a:cs typeface="Arial" pitchFamily="34" charset="0"/>
              </a:defRPr>
            </a:lvl4pPr>
            <a:lvl5pPr marL="2057400" indent="-228600" eaLnBrk="0" hangingPunct="0">
              <a:defRPr sz="1600">
                <a:solidFill>
                  <a:schemeClr val="tx1"/>
                </a:solidFill>
                <a:latin typeface="Arial" pitchFamily="34" charset="0"/>
                <a:cs typeface="Arial" pitchFamily="34" charset="0"/>
              </a:defRPr>
            </a:lvl5pPr>
            <a:lvl6pPr marL="2514600" indent="-228600" eaLnBrk="0" fontAlgn="base" hangingPunct="0">
              <a:spcBef>
                <a:spcPct val="0"/>
              </a:spcBef>
              <a:spcAft>
                <a:spcPct val="0"/>
              </a:spcAft>
              <a:defRPr sz="1600">
                <a:solidFill>
                  <a:schemeClr val="tx1"/>
                </a:solidFill>
                <a:latin typeface="Arial" pitchFamily="34" charset="0"/>
                <a:cs typeface="Arial" pitchFamily="34" charset="0"/>
              </a:defRPr>
            </a:lvl6pPr>
            <a:lvl7pPr marL="2971800" indent="-228600" eaLnBrk="0" fontAlgn="base" hangingPunct="0">
              <a:spcBef>
                <a:spcPct val="0"/>
              </a:spcBef>
              <a:spcAft>
                <a:spcPct val="0"/>
              </a:spcAft>
              <a:defRPr sz="1600">
                <a:solidFill>
                  <a:schemeClr val="tx1"/>
                </a:solidFill>
                <a:latin typeface="Arial" pitchFamily="34" charset="0"/>
                <a:cs typeface="Arial" pitchFamily="34" charset="0"/>
              </a:defRPr>
            </a:lvl7pPr>
            <a:lvl8pPr marL="3429000" indent="-228600" eaLnBrk="0" fontAlgn="base" hangingPunct="0">
              <a:spcBef>
                <a:spcPct val="0"/>
              </a:spcBef>
              <a:spcAft>
                <a:spcPct val="0"/>
              </a:spcAft>
              <a:defRPr sz="1600">
                <a:solidFill>
                  <a:schemeClr val="tx1"/>
                </a:solidFill>
                <a:latin typeface="Arial" pitchFamily="34" charset="0"/>
                <a:cs typeface="Arial" pitchFamily="34" charset="0"/>
              </a:defRPr>
            </a:lvl8pPr>
            <a:lvl9pPr marL="3886200" indent="-228600" eaLnBrk="0" fontAlgn="base" hangingPunct="0">
              <a:spcBef>
                <a:spcPct val="0"/>
              </a:spcBef>
              <a:spcAft>
                <a:spcPct val="0"/>
              </a:spcAft>
              <a:defRPr sz="1600">
                <a:solidFill>
                  <a:schemeClr val="tx1"/>
                </a:solidFill>
                <a:latin typeface="Arial" pitchFamily="34" charset="0"/>
                <a:cs typeface="Arial" pitchFamily="34" charset="0"/>
              </a:defRPr>
            </a:lvl9pPr>
          </a:lstStyle>
          <a:p>
            <a:pPr eaLnBrk="1" hangingPunct="1">
              <a:defRPr/>
            </a:pPr>
            <a:endParaRPr lang="en-US" altLang="en-US" sz="1800" dirty="0">
              <a:solidFill>
                <a:srgbClr val="000000"/>
              </a:solidFill>
            </a:endParaRPr>
          </a:p>
        </p:txBody>
      </p:sp>
      <p:sp>
        <p:nvSpPr>
          <p:cNvPr id="3" name="Picture 149" descr="BCG_Logotype_Regular_rev">
            <a:extLst>
              <a:ext uri="{FF2B5EF4-FFF2-40B4-BE49-F238E27FC236}">
                <a16:creationId xmlns:a16="http://schemas.microsoft.com/office/drawing/2014/main" id="{49D8B769-3C63-FE1D-6340-3DBAD2289F75}"/>
              </a:ext>
            </a:extLst>
          </p:cNvPr>
          <p:cNvSpPr>
            <a:spLocks noChangeAspect="1" noChangeArrowheads="1"/>
          </p:cNvSpPr>
          <p:nvPr/>
        </p:nvSpPr>
        <p:spPr bwMode="auto">
          <a:xfrm>
            <a:off x="2711450" y="5832475"/>
            <a:ext cx="4178300" cy="252413"/>
          </a:xfrm>
          <a:prstGeom prst="rect">
            <a:avLst/>
          </a:prstGeom>
          <a:noFill/>
          <a:ln>
            <a:noFill/>
          </a:ln>
        </p:spPr>
        <p:txBody>
          <a:bodyPr/>
          <a:lstStyle>
            <a:lvl1pPr eaLnBrk="0" hangingPunct="0">
              <a:defRPr sz="1600">
                <a:solidFill>
                  <a:schemeClr val="tx1"/>
                </a:solidFill>
                <a:latin typeface="Arial" pitchFamily="34" charset="0"/>
                <a:cs typeface="Arial" pitchFamily="34" charset="0"/>
              </a:defRPr>
            </a:lvl1pPr>
            <a:lvl2pPr marL="742950" indent="-285750" eaLnBrk="0" hangingPunct="0">
              <a:defRPr sz="1600">
                <a:solidFill>
                  <a:schemeClr val="tx1"/>
                </a:solidFill>
                <a:latin typeface="Arial" pitchFamily="34" charset="0"/>
                <a:cs typeface="Arial" pitchFamily="34" charset="0"/>
              </a:defRPr>
            </a:lvl2pPr>
            <a:lvl3pPr marL="1143000" indent="-228600" eaLnBrk="0" hangingPunct="0">
              <a:defRPr sz="1600">
                <a:solidFill>
                  <a:schemeClr val="tx1"/>
                </a:solidFill>
                <a:latin typeface="Arial" pitchFamily="34" charset="0"/>
                <a:cs typeface="Arial" pitchFamily="34" charset="0"/>
              </a:defRPr>
            </a:lvl3pPr>
            <a:lvl4pPr marL="1600200" indent="-228600" eaLnBrk="0" hangingPunct="0">
              <a:defRPr sz="1600">
                <a:solidFill>
                  <a:schemeClr val="tx1"/>
                </a:solidFill>
                <a:latin typeface="Arial" pitchFamily="34" charset="0"/>
                <a:cs typeface="Arial" pitchFamily="34" charset="0"/>
              </a:defRPr>
            </a:lvl4pPr>
            <a:lvl5pPr marL="2057400" indent="-228600" eaLnBrk="0" hangingPunct="0">
              <a:defRPr sz="1600">
                <a:solidFill>
                  <a:schemeClr val="tx1"/>
                </a:solidFill>
                <a:latin typeface="Arial" pitchFamily="34" charset="0"/>
                <a:cs typeface="Arial" pitchFamily="34" charset="0"/>
              </a:defRPr>
            </a:lvl5pPr>
            <a:lvl6pPr marL="2514600" indent="-228600" eaLnBrk="0" fontAlgn="base" hangingPunct="0">
              <a:spcBef>
                <a:spcPct val="0"/>
              </a:spcBef>
              <a:spcAft>
                <a:spcPct val="0"/>
              </a:spcAft>
              <a:defRPr sz="1600">
                <a:solidFill>
                  <a:schemeClr val="tx1"/>
                </a:solidFill>
                <a:latin typeface="Arial" pitchFamily="34" charset="0"/>
                <a:cs typeface="Arial" pitchFamily="34" charset="0"/>
              </a:defRPr>
            </a:lvl6pPr>
            <a:lvl7pPr marL="2971800" indent="-228600" eaLnBrk="0" fontAlgn="base" hangingPunct="0">
              <a:spcBef>
                <a:spcPct val="0"/>
              </a:spcBef>
              <a:spcAft>
                <a:spcPct val="0"/>
              </a:spcAft>
              <a:defRPr sz="1600">
                <a:solidFill>
                  <a:schemeClr val="tx1"/>
                </a:solidFill>
                <a:latin typeface="Arial" pitchFamily="34" charset="0"/>
                <a:cs typeface="Arial" pitchFamily="34" charset="0"/>
              </a:defRPr>
            </a:lvl7pPr>
            <a:lvl8pPr marL="3429000" indent="-228600" eaLnBrk="0" fontAlgn="base" hangingPunct="0">
              <a:spcBef>
                <a:spcPct val="0"/>
              </a:spcBef>
              <a:spcAft>
                <a:spcPct val="0"/>
              </a:spcAft>
              <a:defRPr sz="1600">
                <a:solidFill>
                  <a:schemeClr val="tx1"/>
                </a:solidFill>
                <a:latin typeface="Arial" pitchFamily="34" charset="0"/>
                <a:cs typeface="Arial" pitchFamily="34" charset="0"/>
              </a:defRPr>
            </a:lvl8pPr>
            <a:lvl9pPr marL="3886200" indent="-228600" eaLnBrk="0" fontAlgn="base" hangingPunct="0">
              <a:spcBef>
                <a:spcPct val="0"/>
              </a:spcBef>
              <a:spcAft>
                <a:spcPct val="0"/>
              </a:spcAft>
              <a:defRPr sz="1600">
                <a:solidFill>
                  <a:schemeClr val="tx1"/>
                </a:solidFill>
                <a:latin typeface="Arial" pitchFamily="34" charset="0"/>
                <a:cs typeface="Arial" pitchFamily="34" charset="0"/>
              </a:defRPr>
            </a:lvl9pPr>
          </a:lstStyle>
          <a:p>
            <a:pPr eaLnBrk="1" hangingPunct="1">
              <a:defRPr/>
            </a:pPr>
            <a:endParaRPr lang="en-US" altLang="en-US" sz="1800" dirty="0">
              <a:solidFill>
                <a:srgbClr val="000000"/>
              </a:solidFill>
            </a:endParaRPr>
          </a:p>
        </p:txBody>
      </p:sp>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110553006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preserve="1">
  <p:cSld name="4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37958204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preserve="1">
  <p:cSld name="5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27305902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showMasterSp="0" preserve="1">
  <p:cSld name="3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108A523A-1F5B-35FE-D813-CD2E38788D79}"/>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196690569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showMasterSp="0" preserve="1">
  <p:cSld name="6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61804523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showMasterSp="0" preserve="1">
  <p:cSld name="7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70973948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showMasterSp="0" preserve="1">
  <p:cSld name="14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04F22C23-9432-CC61-967B-E0FF61C27251}"/>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21671212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showMasterSp="0" preserve="1">
  <p:cSld name="8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488380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321949207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showMasterSp="0" preserve="1">
  <p:cSld name="15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7401E9B8-4A96-3E62-112D-721F91B989B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038401681"/>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showMasterSp="0" preserve="1">
  <p:cSld name="4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204CB27A-9AFB-D296-CE98-6DE4599635D8}"/>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149" descr="BCG_Logotype_Regular_rev">
            <a:extLst>
              <a:ext uri="{FF2B5EF4-FFF2-40B4-BE49-F238E27FC236}">
                <a16:creationId xmlns:a16="http://schemas.microsoft.com/office/drawing/2014/main" id="{4121FEE1-C8B7-CEBB-15E0-8AF52F8951C8}"/>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17898529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showMasterSp="0" preserve="1">
  <p:cSld name="9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2197062575"/>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showMasterSp="0" preserve="1">
  <p:cSld name="10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922090461"/>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showMasterSp="0" preserve="1">
  <p:cSld name="11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997323625"/>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showMasterSp="0" preserve="1">
  <p:cSld name="16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7C82229D-BAFB-8279-F220-55EE1FC0121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1966257427"/>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showMasterSp="0" preserve="1">
  <p:cSld name="5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47116922-1658-0DE0-0FE2-1F601E979402}"/>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149" descr="BCG_Logotype_Regular_rev">
            <a:extLst>
              <a:ext uri="{FF2B5EF4-FFF2-40B4-BE49-F238E27FC236}">
                <a16:creationId xmlns:a16="http://schemas.microsoft.com/office/drawing/2014/main" id="{75051A27-6FDC-02FE-53C1-C856B871B2A0}"/>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3779744756"/>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showMasterSp="0" preserve="1">
  <p:cSld name="12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484581477"/>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showMasterSp="0" preserve="1">
  <p:cSld name="13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377501099"/>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showMasterSp="0" preserve="1">
  <p:cSld name="14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28051836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284988233"/>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showMasterSp="0" preserve="1">
  <p:cSld name="17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AA23AC92-3AFD-B7DF-0C34-503DE4E05663}"/>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669670275"/>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showMasterSp="0" preserve="1">
  <p:cSld name="6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C5268B70-B329-414C-2EE2-DD810D75524E}"/>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149" descr="BCG_Logotype_Regular_rev">
            <a:extLst>
              <a:ext uri="{FF2B5EF4-FFF2-40B4-BE49-F238E27FC236}">
                <a16:creationId xmlns:a16="http://schemas.microsoft.com/office/drawing/2014/main" id="{91F79F41-8128-05FF-A373-1AAF8EE3B11A}"/>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1921348020"/>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showMasterSp="0" preserve="1">
  <p:cSld name="15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089967304"/>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showMasterSp="0" preserve="1">
  <p:cSld name="16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782196423"/>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showMasterSp="0" preserve="1">
  <p:cSld name="7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60682664-67A8-58E3-0212-659644D9F0B2}"/>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507497467"/>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showMasterSp="0" preserve="1">
  <p:cSld name="17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4183313260"/>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showMasterSp="0" preserve="1">
  <p:cSld name="8_Title Slide">
    <p:spTree>
      <p:nvGrpSpPr>
        <p:cNvPr id="1" name=""/>
        <p:cNvGrpSpPr/>
        <p:nvPr/>
      </p:nvGrpSpPr>
      <p:grpSpPr>
        <a:xfrm>
          <a:off x="0" y="0"/>
          <a:ext cx="0" cy="0"/>
          <a:chOff x="0" y="0"/>
          <a:chExt cx="0" cy="0"/>
        </a:xfrm>
      </p:grpSpPr>
      <p:sp>
        <p:nvSpPr>
          <p:cNvPr id="2" name="Picture 148" descr="BCG_Monogram_RGB">
            <a:extLst>
              <a:ext uri="{FF2B5EF4-FFF2-40B4-BE49-F238E27FC236}">
                <a16:creationId xmlns:a16="http://schemas.microsoft.com/office/drawing/2014/main" id="{10B5B314-D6A3-A415-22BF-2B1DA39289AD}"/>
              </a:ext>
            </a:extLst>
          </p:cNvPr>
          <p:cNvSpPr>
            <a:spLocks noChangeAspect="1" noChangeArrowheads="1"/>
          </p:cNvSpPr>
          <p:nvPr/>
        </p:nvSpPr>
        <p:spPr bwMode="auto">
          <a:xfrm>
            <a:off x="635000" y="644525"/>
            <a:ext cx="1619250" cy="673100"/>
          </a:xfrm>
          <a:prstGeom prst="rect">
            <a:avLst/>
          </a:prstGeom>
          <a:noFill/>
          <a:ln>
            <a:noFill/>
          </a:ln>
        </p:spPr>
        <p:txBody>
          <a:bodyPr/>
          <a:lstStyle>
            <a:lvl1pPr eaLnBrk="0" hangingPunct="0">
              <a:defRPr sz="1600">
                <a:solidFill>
                  <a:schemeClr val="tx1"/>
                </a:solidFill>
                <a:latin typeface="Arial" pitchFamily="34" charset="0"/>
                <a:cs typeface="Arial" pitchFamily="34" charset="0"/>
              </a:defRPr>
            </a:lvl1pPr>
            <a:lvl2pPr marL="742950" indent="-285750" eaLnBrk="0" hangingPunct="0">
              <a:defRPr sz="1600">
                <a:solidFill>
                  <a:schemeClr val="tx1"/>
                </a:solidFill>
                <a:latin typeface="Arial" pitchFamily="34" charset="0"/>
                <a:cs typeface="Arial" pitchFamily="34" charset="0"/>
              </a:defRPr>
            </a:lvl2pPr>
            <a:lvl3pPr marL="1143000" indent="-228600" eaLnBrk="0" hangingPunct="0">
              <a:defRPr sz="1600">
                <a:solidFill>
                  <a:schemeClr val="tx1"/>
                </a:solidFill>
                <a:latin typeface="Arial" pitchFamily="34" charset="0"/>
                <a:cs typeface="Arial" pitchFamily="34" charset="0"/>
              </a:defRPr>
            </a:lvl3pPr>
            <a:lvl4pPr marL="1600200" indent="-228600" eaLnBrk="0" hangingPunct="0">
              <a:defRPr sz="1600">
                <a:solidFill>
                  <a:schemeClr val="tx1"/>
                </a:solidFill>
                <a:latin typeface="Arial" pitchFamily="34" charset="0"/>
                <a:cs typeface="Arial" pitchFamily="34" charset="0"/>
              </a:defRPr>
            </a:lvl4pPr>
            <a:lvl5pPr marL="2057400" indent="-228600" eaLnBrk="0" hangingPunct="0">
              <a:defRPr sz="1600">
                <a:solidFill>
                  <a:schemeClr val="tx1"/>
                </a:solidFill>
                <a:latin typeface="Arial" pitchFamily="34" charset="0"/>
                <a:cs typeface="Arial" pitchFamily="34" charset="0"/>
              </a:defRPr>
            </a:lvl5pPr>
            <a:lvl6pPr marL="2514600" indent="-228600" eaLnBrk="0" fontAlgn="base" hangingPunct="0">
              <a:spcBef>
                <a:spcPct val="0"/>
              </a:spcBef>
              <a:spcAft>
                <a:spcPct val="0"/>
              </a:spcAft>
              <a:defRPr sz="1600">
                <a:solidFill>
                  <a:schemeClr val="tx1"/>
                </a:solidFill>
                <a:latin typeface="Arial" pitchFamily="34" charset="0"/>
                <a:cs typeface="Arial" pitchFamily="34" charset="0"/>
              </a:defRPr>
            </a:lvl6pPr>
            <a:lvl7pPr marL="2971800" indent="-228600" eaLnBrk="0" fontAlgn="base" hangingPunct="0">
              <a:spcBef>
                <a:spcPct val="0"/>
              </a:spcBef>
              <a:spcAft>
                <a:spcPct val="0"/>
              </a:spcAft>
              <a:defRPr sz="1600">
                <a:solidFill>
                  <a:schemeClr val="tx1"/>
                </a:solidFill>
                <a:latin typeface="Arial" pitchFamily="34" charset="0"/>
                <a:cs typeface="Arial" pitchFamily="34" charset="0"/>
              </a:defRPr>
            </a:lvl7pPr>
            <a:lvl8pPr marL="3429000" indent="-228600" eaLnBrk="0" fontAlgn="base" hangingPunct="0">
              <a:spcBef>
                <a:spcPct val="0"/>
              </a:spcBef>
              <a:spcAft>
                <a:spcPct val="0"/>
              </a:spcAft>
              <a:defRPr sz="1600">
                <a:solidFill>
                  <a:schemeClr val="tx1"/>
                </a:solidFill>
                <a:latin typeface="Arial" pitchFamily="34" charset="0"/>
                <a:cs typeface="Arial" pitchFamily="34" charset="0"/>
              </a:defRPr>
            </a:lvl8pPr>
            <a:lvl9pPr marL="3886200" indent="-228600" eaLnBrk="0" fontAlgn="base" hangingPunct="0">
              <a:spcBef>
                <a:spcPct val="0"/>
              </a:spcBef>
              <a:spcAft>
                <a:spcPct val="0"/>
              </a:spcAft>
              <a:defRPr sz="1600">
                <a:solidFill>
                  <a:schemeClr val="tx1"/>
                </a:solidFill>
                <a:latin typeface="Arial" pitchFamily="34" charset="0"/>
                <a:cs typeface="Arial" pitchFamily="34" charset="0"/>
              </a:defRPr>
            </a:lvl9pPr>
          </a:lstStyle>
          <a:p>
            <a:pPr eaLnBrk="1" hangingPunct="1">
              <a:defRPr/>
            </a:pPr>
            <a:endParaRPr lang="en-US" altLang="en-US" sz="1800" dirty="0">
              <a:solidFill>
                <a:srgbClr val="000000"/>
              </a:solidFill>
            </a:endParaRPr>
          </a:p>
        </p:txBody>
      </p:sp>
      <p:sp>
        <p:nvSpPr>
          <p:cNvPr id="3" name="Picture 149" descr="BCG_Logotype_Regular_rev">
            <a:extLst>
              <a:ext uri="{FF2B5EF4-FFF2-40B4-BE49-F238E27FC236}">
                <a16:creationId xmlns:a16="http://schemas.microsoft.com/office/drawing/2014/main" id="{322DE1A4-2411-7692-0504-4A3311923BA6}"/>
              </a:ext>
            </a:extLst>
          </p:cNvPr>
          <p:cNvSpPr>
            <a:spLocks noChangeAspect="1" noChangeArrowheads="1"/>
          </p:cNvSpPr>
          <p:nvPr/>
        </p:nvSpPr>
        <p:spPr bwMode="auto">
          <a:xfrm>
            <a:off x="2711450" y="5832475"/>
            <a:ext cx="4178300" cy="252413"/>
          </a:xfrm>
          <a:prstGeom prst="rect">
            <a:avLst/>
          </a:prstGeom>
          <a:noFill/>
          <a:ln>
            <a:noFill/>
          </a:ln>
        </p:spPr>
        <p:txBody>
          <a:bodyPr/>
          <a:lstStyle>
            <a:lvl1pPr eaLnBrk="0" hangingPunct="0">
              <a:defRPr sz="1600">
                <a:solidFill>
                  <a:schemeClr val="tx1"/>
                </a:solidFill>
                <a:latin typeface="Arial" pitchFamily="34" charset="0"/>
                <a:cs typeface="Arial" pitchFamily="34" charset="0"/>
              </a:defRPr>
            </a:lvl1pPr>
            <a:lvl2pPr marL="742950" indent="-285750" eaLnBrk="0" hangingPunct="0">
              <a:defRPr sz="1600">
                <a:solidFill>
                  <a:schemeClr val="tx1"/>
                </a:solidFill>
                <a:latin typeface="Arial" pitchFamily="34" charset="0"/>
                <a:cs typeface="Arial" pitchFamily="34" charset="0"/>
              </a:defRPr>
            </a:lvl2pPr>
            <a:lvl3pPr marL="1143000" indent="-228600" eaLnBrk="0" hangingPunct="0">
              <a:defRPr sz="1600">
                <a:solidFill>
                  <a:schemeClr val="tx1"/>
                </a:solidFill>
                <a:latin typeface="Arial" pitchFamily="34" charset="0"/>
                <a:cs typeface="Arial" pitchFamily="34" charset="0"/>
              </a:defRPr>
            </a:lvl3pPr>
            <a:lvl4pPr marL="1600200" indent="-228600" eaLnBrk="0" hangingPunct="0">
              <a:defRPr sz="1600">
                <a:solidFill>
                  <a:schemeClr val="tx1"/>
                </a:solidFill>
                <a:latin typeface="Arial" pitchFamily="34" charset="0"/>
                <a:cs typeface="Arial" pitchFamily="34" charset="0"/>
              </a:defRPr>
            </a:lvl4pPr>
            <a:lvl5pPr marL="2057400" indent="-228600" eaLnBrk="0" hangingPunct="0">
              <a:defRPr sz="1600">
                <a:solidFill>
                  <a:schemeClr val="tx1"/>
                </a:solidFill>
                <a:latin typeface="Arial" pitchFamily="34" charset="0"/>
                <a:cs typeface="Arial" pitchFamily="34" charset="0"/>
              </a:defRPr>
            </a:lvl5pPr>
            <a:lvl6pPr marL="2514600" indent="-228600" eaLnBrk="0" fontAlgn="base" hangingPunct="0">
              <a:spcBef>
                <a:spcPct val="0"/>
              </a:spcBef>
              <a:spcAft>
                <a:spcPct val="0"/>
              </a:spcAft>
              <a:defRPr sz="1600">
                <a:solidFill>
                  <a:schemeClr val="tx1"/>
                </a:solidFill>
                <a:latin typeface="Arial" pitchFamily="34" charset="0"/>
                <a:cs typeface="Arial" pitchFamily="34" charset="0"/>
              </a:defRPr>
            </a:lvl6pPr>
            <a:lvl7pPr marL="2971800" indent="-228600" eaLnBrk="0" fontAlgn="base" hangingPunct="0">
              <a:spcBef>
                <a:spcPct val="0"/>
              </a:spcBef>
              <a:spcAft>
                <a:spcPct val="0"/>
              </a:spcAft>
              <a:defRPr sz="1600">
                <a:solidFill>
                  <a:schemeClr val="tx1"/>
                </a:solidFill>
                <a:latin typeface="Arial" pitchFamily="34" charset="0"/>
                <a:cs typeface="Arial" pitchFamily="34" charset="0"/>
              </a:defRPr>
            </a:lvl7pPr>
            <a:lvl8pPr marL="3429000" indent="-228600" eaLnBrk="0" fontAlgn="base" hangingPunct="0">
              <a:spcBef>
                <a:spcPct val="0"/>
              </a:spcBef>
              <a:spcAft>
                <a:spcPct val="0"/>
              </a:spcAft>
              <a:defRPr sz="1600">
                <a:solidFill>
                  <a:schemeClr val="tx1"/>
                </a:solidFill>
                <a:latin typeface="Arial" pitchFamily="34" charset="0"/>
                <a:cs typeface="Arial" pitchFamily="34" charset="0"/>
              </a:defRPr>
            </a:lvl8pPr>
            <a:lvl9pPr marL="3886200" indent="-228600" eaLnBrk="0" fontAlgn="base" hangingPunct="0">
              <a:spcBef>
                <a:spcPct val="0"/>
              </a:spcBef>
              <a:spcAft>
                <a:spcPct val="0"/>
              </a:spcAft>
              <a:defRPr sz="1600">
                <a:solidFill>
                  <a:schemeClr val="tx1"/>
                </a:solidFill>
                <a:latin typeface="Arial" pitchFamily="34" charset="0"/>
                <a:cs typeface="Arial" pitchFamily="34" charset="0"/>
              </a:defRPr>
            </a:lvl9pPr>
          </a:lstStyle>
          <a:p>
            <a:pPr eaLnBrk="1" hangingPunct="1">
              <a:defRPr/>
            </a:pPr>
            <a:endParaRPr lang="en-US" altLang="en-US" sz="1800" dirty="0">
              <a:solidFill>
                <a:srgbClr val="000000"/>
              </a:solidFill>
            </a:endParaRPr>
          </a:p>
        </p:txBody>
      </p:sp>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59427165"/>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showMasterSp="0" preserve="1">
  <p:cSld name="18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292357187"/>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showMasterSp="0" preserve="1">
  <p:cSld name="19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930531733"/>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showMasterSp="0" preserve="1">
  <p:cSld name="9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E885419E-5250-5328-67B5-18569BB293F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16147499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type="obj">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4280416795"/>
      </p:ext>
    </p:extLst>
  </p:cSld>
  <p:clrMapOvr>
    <a:masterClrMapping/>
  </p:clrMapOvr>
  <p:hf hdr="0" ftr="0" dt="0"/>
</p:sldLayout>
</file>

<file path=ppt/slideLayouts/slideLayout40.xml><?xml version="1.0" encoding="utf-8"?>
<p:sldLayout xmlns:a="http://schemas.openxmlformats.org/drawingml/2006/main" xmlns:r="http://schemas.openxmlformats.org/officeDocument/2006/relationships" xmlns:p="http://schemas.openxmlformats.org/presentationml/2006/main" showMasterSp="0" preserve="1">
  <p:cSld name="20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553814441"/>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showMasterSp="0" preserve="1">
  <p:cSld name="21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401120220"/>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showMasterSp="0" preserve="1">
  <p:cSld name="18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F28633F7-B91D-E072-147B-196BAC1CEEBB}"/>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472847494"/>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showMasterSp="0" preserve="1">
  <p:cSld name="22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2352309179"/>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showMasterSp="0" preserve="1">
  <p:cSld name="23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099742535"/>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preserve="1" userDrawn="1">
  <p:cSld name="24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605289881"/>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showMasterSp="0" preserve="1" userDrawn="1">
  <p:cSld name="19_Title Slide">
    <p:spTree>
      <p:nvGrpSpPr>
        <p:cNvPr id="1" name=""/>
        <p:cNvGrpSpPr/>
        <p:nvPr/>
      </p:nvGrpSpPr>
      <p:grpSpPr>
        <a:xfrm>
          <a:off x="0" y="0"/>
          <a:ext cx="0" cy="0"/>
          <a:chOff x="0" y="0"/>
          <a:chExt cx="0" cy="0"/>
        </a:xfrm>
      </p:grpSpPr>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4182076364"/>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showMasterSp="0" preserve="1" userDrawn="1">
  <p:cSld name="10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E33C3D1D-B62E-2F6A-C7F8-E7EF840EF48F}"/>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3735068368"/>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preserve="1" userDrawn="1">
  <p:cSld name="25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2955884879"/>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preserve="1" userDrawn="1">
  <p:cSld name="26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03181295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bl">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314" y="163513"/>
            <a:ext cx="8688237" cy="831850"/>
          </a:xfrm>
        </p:spPr>
        <p:txBody>
          <a:bodyPr/>
          <a:lstStyle/>
          <a:p>
            <a:r>
              <a:rPr lang="en-US"/>
              <a:t>Click to edit Master title style</a:t>
            </a:r>
          </a:p>
        </p:txBody>
      </p:sp>
      <p:sp>
        <p:nvSpPr>
          <p:cNvPr id="3" name="Table Placeholder 2"/>
          <p:cNvSpPr>
            <a:spLocks noGrp="1"/>
          </p:cNvSpPr>
          <p:nvPr>
            <p:ph type="tbl" idx="1"/>
          </p:nvPr>
        </p:nvSpPr>
        <p:spPr>
          <a:xfrm>
            <a:off x="457314" y="1508133"/>
            <a:ext cx="8688237" cy="4614863"/>
          </a:xfrm>
        </p:spPr>
        <p:txBody>
          <a:bodyPr/>
          <a:lstStyle/>
          <a:p>
            <a:pPr lvl="0"/>
            <a:r>
              <a:rPr lang="en-US" noProof="0" dirty="0"/>
              <a:t>Click icon to add table</a:t>
            </a:r>
          </a:p>
        </p:txBody>
      </p:sp>
    </p:spTree>
    <p:extLst>
      <p:ext uri="{BB962C8B-B14F-4D97-AF65-F5344CB8AC3E}">
        <p14:creationId xmlns:p14="http://schemas.microsoft.com/office/powerpoint/2010/main" val="1250054598"/>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showMasterSp="0" preserve="1" userDrawn="1">
  <p:cSld name="11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F62ACEC9-64D4-2130-06F8-8DFFB3CD2B7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813471768"/>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preserve="1" userDrawn="1">
  <p:cSld name="27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964634263"/>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showMasterSp="0" preserve="1" userDrawn="1">
  <p:cSld name="12_Title Slide">
    <p:spTree>
      <p:nvGrpSpPr>
        <p:cNvPr id="1" name=""/>
        <p:cNvGrpSpPr/>
        <p:nvPr/>
      </p:nvGrpSpPr>
      <p:grpSpPr>
        <a:xfrm>
          <a:off x="0" y="0"/>
          <a:ext cx="0" cy="0"/>
          <a:chOff x="0" y="0"/>
          <a:chExt cx="0" cy="0"/>
        </a:xfrm>
      </p:grpSpPr>
      <p:sp>
        <p:nvSpPr>
          <p:cNvPr id="2" name="Picture 148" descr="BCG_Monogram_RGB">
            <a:extLst>
              <a:ext uri="{FF2B5EF4-FFF2-40B4-BE49-F238E27FC236}">
                <a16:creationId xmlns:a16="http://schemas.microsoft.com/office/drawing/2014/main" id="{274AD7D5-E498-4C94-E6D1-1C9F35557786}"/>
              </a:ext>
            </a:extLst>
          </p:cNvPr>
          <p:cNvSpPr>
            <a:spLocks noChangeAspect="1" noChangeArrowheads="1"/>
          </p:cNvSpPr>
          <p:nvPr/>
        </p:nvSpPr>
        <p:spPr bwMode="auto">
          <a:xfrm>
            <a:off x="635000" y="644525"/>
            <a:ext cx="1619250" cy="673100"/>
          </a:xfrm>
          <a:prstGeom prst="rect">
            <a:avLst/>
          </a:prstGeom>
          <a:noFill/>
          <a:ln>
            <a:noFill/>
          </a:ln>
        </p:spPr>
        <p:txBody>
          <a:bodyPr/>
          <a:lstStyle>
            <a:lvl1pPr eaLnBrk="0" hangingPunct="0">
              <a:defRPr sz="1600">
                <a:solidFill>
                  <a:schemeClr val="tx1"/>
                </a:solidFill>
                <a:latin typeface="Arial" pitchFamily="34" charset="0"/>
                <a:cs typeface="Arial" pitchFamily="34" charset="0"/>
              </a:defRPr>
            </a:lvl1pPr>
            <a:lvl2pPr marL="742950" indent="-285750" eaLnBrk="0" hangingPunct="0">
              <a:defRPr sz="1600">
                <a:solidFill>
                  <a:schemeClr val="tx1"/>
                </a:solidFill>
                <a:latin typeface="Arial" pitchFamily="34" charset="0"/>
                <a:cs typeface="Arial" pitchFamily="34" charset="0"/>
              </a:defRPr>
            </a:lvl2pPr>
            <a:lvl3pPr marL="1143000" indent="-228600" eaLnBrk="0" hangingPunct="0">
              <a:defRPr sz="1600">
                <a:solidFill>
                  <a:schemeClr val="tx1"/>
                </a:solidFill>
                <a:latin typeface="Arial" pitchFamily="34" charset="0"/>
                <a:cs typeface="Arial" pitchFamily="34" charset="0"/>
              </a:defRPr>
            </a:lvl3pPr>
            <a:lvl4pPr marL="1600200" indent="-228600" eaLnBrk="0" hangingPunct="0">
              <a:defRPr sz="1600">
                <a:solidFill>
                  <a:schemeClr val="tx1"/>
                </a:solidFill>
                <a:latin typeface="Arial" pitchFamily="34" charset="0"/>
                <a:cs typeface="Arial" pitchFamily="34" charset="0"/>
              </a:defRPr>
            </a:lvl4pPr>
            <a:lvl5pPr marL="2057400" indent="-228600" eaLnBrk="0" hangingPunct="0">
              <a:defRPr sz="1600">
                <a:solidFill>
                  <a:schemeClr val="tx1"/>
                </a:solidFill>
                <a:latin typeface="Arial" pitchFamily="34" charset="0"/>
                <a:cs typeface="Arial" pitchFamily="34" charset="0"/>
              </a:defRPr>
            </a:lvl5pPr>
            <a:lvl6pPr marL="2514600" indent="-228600" eaLnBrk="0" fontAlgn="base" hangingPunct="0">
              <a:spcBef>
                <a:spcPct val="0"/>
              </a:spcBef>
              <a:spcAft>
                <a:spcPct val="0"/>
              </a:spcAft>
              <a:defRPr sz="1600">
                <a:solidFill>
                  <a:schemeClr val="tx1"/>
                </a:solidFill>
                <a:latin typeface="Arial" pitchFamily="34" charset="0"/>
                <a:cs typeface="Arial" pitchFamily="34" charset="0"/>
              </a:defRPr>
            </a:lvl6pPr>
            <a:lvl7pPr marL="2971800" indent="-228600" eaLnBrk="0" fontAlgn="base" hangingPunct="0">
              <a:spcBef>
                <a:spcPct val="0"/>
              </a:spcBef>
              <a:spcAft>
                <a:spcPct val="0"/>
              </a:spcAft>
              <a:defRPr sz="1600">
                <a:solidFill>
                  <a:schemeClr val="tx1"/>
                </a:solidFill>
                <a:latin typeface="Arial" pitchFamily="34" charset="0"/>
                <a:cs typeface="Arial" pitchFamily="34" charset="0"/>
              </a:defRPr>
            </a:lvl7pPr>
            <a:lvl8pPr marL="3429000" indent="-228600" eaLnBrk="0" fontAlgn="base" hangingPunct="0">
              <a:spcBef>
                <a:spcPct val="0"/>
              </a:spcBef>
              <a:spcAft>
                <a:spcPct val="0"/>
              </a:spcAft>
              <a:defRPr sz="1600">
                <a:solidFill>
                  <a:schemeClr val="tx1"/>
                </a:solidFill>
                <a:latin typeface="Arial" pitchFamily="34" charset="0"/>
                <a:cs typeface="Arial" pitchFamily="34" charset="0"/>
              </a:defRPr>
            </a:lvl8pPr>
            <a:lvl9pPr marL="3886200" indent="-228600" eaLnBrk="0" fontAlgn="base" hangingPunct="0">
              <a:spcBef>
                <a:spcPct val="0"/>
              </a:spcBef>
              <a:spcAft>
                <a:spcPct val="0"/>
              </a:spcAft>
              <a:defRPr sz="1600">
                <a:solidFill>
                  <a:schemeClr val="tx1"/>
                </a:solidFill>
                <a:latin typeface="Arial" pitchFamily="34" charset="0"/>
                <a:cs typeface="Arial" pitchFamily="34" charset="0"/>
              </a:defRPr>
            </a:lvl9pPr>
          </a:lstStyle>
          <a:p>
            <a:pPr eaLnBrk="1" hangingPunct="1">
              <a:defRPr/>
            </a:pPr>
            <a:endParaRPr lang="en-US" altLang="en-US" sz="1800" dirty="0">
              <a:solidFill>
                <a:srgbClr val="000000"/>
              </a:solidFill>
            </a:endParaRPr>
          </a:p>
        </p:txBody>
      </p:sp>
      <p:sp>
        <p:nvSpPr>
          <p:cNvPr id="3" name="Picture 149" descr="BCG_Logotype_Regular_rev">
            <a:extLst>
              <a:ext uri="{FF2B5EF4-FFF2-40B4-BE49-F238E27FC236}">
                <a16:creationId xmlns:a16="http://schemas.microsoft.com/office/drawing/2014/main" id="{E510C002-DB5A-EDDD-7C58-880D0840C2C2}"/>
              </a:ext>
            </a:extLst>
          </p:cNvPr>
          <p:cNvSpPr>
            <a:spLocks noChangeAspect="1" noChangeArrowheads="1"/>
          </p:cNvSpPr>
          <p:nvPr/>
        </p:nvSpPr>
        <p:spPr bwMode="auto">
          <a:xfrm>
            <a:off x="2711450" y="5832475"/>
            <a:ext cx="4178300" cy="252413"/>
          </a:xfrm>
          <a:prstGeom prst="rect">
            <a:avLst/>
          </a:prstGeom>
          <a:noFill/>
          <a:ln>
            <a:noFill/>
          </a:ln>
        </p:spPr>
        <p:txBody>
          <a:bodyPr/>
          <a:lstStyle>
            <a:lvl1pPr eaLnBrk="0" hangingPunct="0">
              <a:defRPr sz="1600">
                <a:solidFill>
                  <a:schemeClr val="tx1"/>
                </a:solidFill>
                <a:latin typeface="Arial" pitchFamily="34" charset="0"/>
                <a:cs typeface="Arial" pitchFamily="34" charset="0"/>
              </a:defRPr>
            </a:lvl1pPr>
            <a:lvl2pPr marL="742950" indent="-285750" eaLnBrk="0" hangingPunct="0">
              <a:defRPr sz="1600">
                <a:solidFill>
                  <a:schemeClr val="tx1"/>
                </a:solidFill>
                <a:latin typeface="Arial" pitchFamily="34" charset="0"/>
                <a:cs typeface="Arial" pitchFamily="34" charset="0"/>
              </a:defRPr>
            </a:lvl2pPr>
            <a:lvl3pPr marL="1143000" indent="-228600" eaLnBrk="0" hangingPunct="0">
              <a:defRPr sz="1600">
                <a:solidFill>
                  <a:schemeClr val="tx1"/>
                </a:solidFill>
                <a:latin typeface="Arial" pitchFamily="34" charset="0"/>
                <a:cs typeface="Arial" pitchFamily="34" charset="0"/>
              </a:defRPr>
            </a:lvl3pPr>
            <a:lvl4pPr marL="1600200" indent="-228600" eaLnBrk="0" hangingPunct="0">
              <a:defRPr sz="1600">
                <a:solidFill>
                  <a:schemeClr val="tx1"/>
                </a:solidFill>
                <a:latin typeface="Arial" pitchFamily="34" charset="0"/>
                <a:cs typeface="Arial" pitchFamily="34" charset="0"/>
              </a:defRPr>
            </a:lvl4pPr>
            <a:lvl5pPr marL="2057400" indent="-228600" eaLnBrk="0" hangingPunct="0">
              <a:defRPr sz="1600">
                <a:solidFill>
                  <a:schemeClr val="tx1"/>
                </a:solidFill>
                <a:latin typeface="Arial" pitchFamily="34" charset="0"/>
                <a:cs typeface="Arial" pitchFamily="34" charset="0"/>
              </a:defRPr>
            </a:lvl5pPr>
            <a:lvl6pPr marL="2514600" indent="-228600" eaLnBrk="0" fontAlgn="base" hangingPunct="0">
              <a:spcBef>
                <a:spcPct val="0"/>
              </a:spcBef>
              <a:spcAft>
                <a:spcPct val="0"/>
              </a:spcAft>
              <a:defRPr sz="1600">
                <a:solidFill>
                  <a:schemeClr val="tx1"/>
                </a:solidFill>
                <a:latin typeface="Arial" pitchFamily="34" charset="0"/>
                <a:cs typeface="Arial" pitchFamily="34" charset="0"/>
              </a:defRPr>
            </a:lvl6pPr>
            <a:lvl7pPr marL="2971800" indent="-228600" eaLnBrk="0" fontAlgn="base" hangingPunct="0">
              <a:spcBef>
                <a:spcPct val="0"/>
              </a:spcBef>
              <a:spcAft>
                <a:spcPct val="0"/>
              </a:spcAft>
              <a:defRPr sz="1600">
                <a:solidFill>
                  <a:schemeClr val="tx1"/>
                </a:solidFill>
                <a:latin typeface="Arial" pitchFamily="34" charset="0"/>
                <a:cs typeface="Arial" pitchFamily="34" charset="0"/>
              </a:defRPr>
            </a:lvl7pPr>
            <a:lvl8pPr marL="3429000" indent="-228600" eaLnBrk="0" fontAlgn="base" hangingPunct="0">
              <a:spcBef>
                <a:spcPct val="0"/>
              </a:spcBef>
              <a:spcAft>
                <a:spcPct val="0"/>
              </a:spcAft>
              <a:defRPr sz="1600">
                <a:solidFill>
                  <a:schemeClr val="tx1"/>
                </a:solidFill>
                <a:latin typeface="Arial" pitchFamily="34" charset="0"/>
                <a:cs typeface="Arial" pitchFamily="34" charset="0"/>
              </a:defRPr>
            </a:lvl8pPr>
            <a:lvl9pPr marL="3886200" indent="-228600" eaLnBrk="0" fontAlgn="base" hangingPunct="0">
              <a:spcBef>
                <a:spcPct val="0"/>
              </a:spcBef>
              <a:spcAft>
                <a:spcPct val="0"/>
              </a:spcAft>
              <a:defRPr sz="1600">
                <a:solidFill>
                  <a:schemeClr val="tx1"/>
                </a:solidFill>
                <a:latin typeface="Arial" pitchFamily="34" charset="0"/>
                <a:cs typeface="Arial" pitchFamily="34" charset="0"/>
              </a:defRPr>
            </a:lvl9pPr>
          </a:lstStyle>
          <a:p>
            <a:pPr eaLnBrk="1" hangingPunct="1">
              <a:defRPr/>
            </a:pPr>
            <a:endParaRPr lang="en-US" altLang="en-US" sz="1800" dirty="0">
              <a:solidFill>
                <a:srgbClr val="000000"/>
              </a:solidFill>
            </a:endParaRPr>
          </a:p>
        </p:txBody>
      </p:sp>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311108186"/>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preserve="1" userDrawn="1">
  <p:cSld name="28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701799111"/>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preserve="1" userDrawn="1">
  <p:cSld name="29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749583440"/>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showMasterSp="0" preserve="1" userDrawn="1">
  <p:cSld name="20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985D28BB-FA30-B8D2-092A-E972BED4F05F}"/>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559580280"/>
      </p:ext>
    </p:extLst>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preserve="1" userDrawn="1">
  <p:cSld name="30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376561551"/>
      </p:ext>
    </p:extLst>
  </p:cSld>
  <p:clrMapOvr>
    <a:masterClrMapping/>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preserve="1" userDrawn="1">
  <p:cSld name="31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587344711"/>
      </p:ext>
    </p:extLst>
  </p:cSld>
  <p:clrMapOvr>
    <a:masterClrMapping/>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showMasterSp="0" preserve="1" userDrawn="1">
  <p:cSld name="21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28FA717B-6AAB-A684-B97C-54E0AF014C18}"/>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1680483173"/>
      </p:ext>
    </p:extLst>
  </p:cSld>
  <p:clrMapOvr>
    <a:masterClrMapping/>
  </p:clrMapOvr>
</p:sldLayout>
</file>

<file path=ppt/slideLayouts/slideLayout59.xml><?xml version="1.0" encoding="utf-8"?>
<p:sldLayout xmlns:a="http://schemas.openxmlformats.org/drawingml/2006/main" xmlns:r="http://schemas.openxmlformats.org/officeDocument/2006/relationships" xmlns:p="http://schemas.openxmlformats.org/presentationml/2006/main" preserve="1" userDrawn="1">
  <p:cSld name="32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7209425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preserve="1">
  <p:cSld name="13_Title Slide">
    <p:spTree>
      <p:nvGrpSpPr>
        <p:cNvPr id="1" name=""/>
        <p:cNvGrpSpPr/>
        <p:nvPr/>
      </p:nvGrpSpPr>
      <p:grpSpPr>
        <a:xfrm>
          <a:off x="0" y="0"/>
          <a:ext cx="0" cy="0"/>
          <a:chOff x="0" y="0"/>
          <a:chExt cx="0" cy="0"/>
        </a:xfrm>
      </p:grpSpPr>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979218673"/>
      </p:ext>
    </p:extLst>
  </p:cSld>
  <p:clrMapOvr>
    <a:masterClrMapping/>
  </p:clrMapOvr>
</p:sldLayout>
</file>

<file path=ppt/slideLayouts/slideLayout60.xml><?xml version="1.0" encoding="utf-8"?>
<p:sldLayout xmlns:a="http://schemas.openxmlformats.org/drawingml/2006/main" xmlns:r="http://schemas.openxmlformats.org/officeDocument/2006/relationships" xmlns:p="http://schemas.openxmlformats.org/presentationml/2006/main" showMasterSp="0" preserve="1" userDrawn="1">
  <p:cSld name="22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612F6360-A663-768D-451D-ABC974DA6DC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628775039"/>
      </p:ext>
    </p:extLst>
  </p:cSld>
  <p:clrMapOvr>
    <a:masterClrMapping/>
  </p:clrMapOvr>
</p:sldLayout>
</file>

<file path=ppt/slideLayouts/slideLayout61.xml><?xml version="1.0" encoding="utf-8"?>
<p:sldLayout xmlns:a="http://schemas.openxmlformats.org/drawingml/2006/main" xmlns:r="http://schemas.openxmlformats.org/officeDocument/2006/relationships" xmlns:p="http://schemas.openxmlformats.org/presentationml/2006/main" showMasterSp="0" preserve="1" userDrawn="1">
  <p:cSld name="23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F78B6CBD-946A-C23A-B7EA-2A9ACA1A35F4}"/>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4122262910"/>
      </p:ext>
    </p:extLst>
  </p:cSld>
  <p:clrMapOvr>
    <a:masterClrMapping/>
  </p:clrMapOvr>
</p:sldLayout>
</file>

<file path=ppt/slideLayouts/slideLayout62.xml><?xml version="1.0" encoding="utf-8"?>
<p:sldLayout xmlns:a="http://schemas.openxmlformats.org/drawingml/2006/main" xmlns:r="http://schemas.openxmlformats.org/officeDocument/2006/relationships" xmlns:p="http://schemas.openxmlformats.org/presentationml/2006/main" preserve="1" userDrawn="1">
  <p:cSld name="33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3389457153"/>
      </p:ext>
    </p:extLst>
  </p:cSld>
  <p:clrMapOvr>
    <a:masterClrMapping/>
  </p:clrMapOvr>
</p:sldLayout>
</file>

<file path=ppt/slideLayouts/slideLayout63.xml><?xml version="1.0" encoding="utf-8"?>
<p:sldLayout xmlns:a="http://schemas.openxmlformats.org/drawingml/2006/main" xmlns:r="http://schemas.openxmlformats.org/officeDocument/2006/relationships" xmlns:p="http://schemas.openxmlformats.org/presentationml/2006/main" preserve="1" userDrawn="1">
  <p:cSld name="34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589767424"/>
      </p:ext>
    </p:extLst>
  </p:cSld>
  <p:clrMapOvr>
    <a:masterClrMapping/>
  </p:clrMapOvr>
</p:sldLayout>
</file>

<file path=ppt/slideLayouts/slideLayout64.xml><?xml version="1.0" encoding="utf-8"?>
<p:sldLayout xmlns:a="http://schemas.openxmlformats.org/drawingml/2006/main" xmlns:r="http://schemas.openxmlformats.org/officeDocument/2006/relationships" xmlns:p="http://schemas.openxmlformats.org/presentationml/2006/main" preserve="1" userDrawn="1">
  <p:cSld name="35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10811225"/>
      </p:ext>
    </p:extLst>
  </p:cSld>
  <p:clrMapOvr>
    <a:masterClrMapping/>
  </p:clrMapOvr>
</p:sldLayout>
</file>

<file path=ppt/slideLayouts/slideLayout65.xml><?xml version="1.0" encoding="utf-8"?>
<p:sldLayout xmlns:a="http://schemas.openxmlformats.org/drawingml/2006/main" xmlns:r="http://schemas.openxmlformats.org/officeDocument/2006/relationships" xmlns:p="http://schemas.openxmlformats.org/presentationml/2006/main" showMasterSp="0" preserve="1" userDrawn="1">
  <p:cSld name="24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1C32CD29-3D57-8D87-6634-AFB5143DBFB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34999585"/>
      </p:ext>
    </p:extLst>
  </p:cSld>
  <p:clrMapOvr>
    <a:masterClrMapping/>
  </p:clrMapOvr>
</p:sldLayout>
</file>

<file path=ppt/slideLayouts/slideLayout66.xml><?xml version="1.0" encoding="utf-8"?>
<p:sldLayout xmlns:a="http://schemas.openxmlformats.org/drawingml/2006/main" xmlns:r="http://schemas.openxmlformats.org/officeDocument/2006/relationships" xmlns:p="http://schemas.openxmlformats.org/presentationml/2006/main" showMasterSp="0" preserve="1" userDrawn="1">
  <p:cSld name="25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94B27F3F-E1D5-8E42-CB36-BFA9047E35F1}"/>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314077432"/>
      </p:ext>
    </p:extLst>
  </p:cSld>
  <p:clrMapOvr>
    <a:masterClrMapping/>
  </p:clrMapOvr>
</p:sldLayout>
</file>

<file path=ppt/slideLayouts/slideLayout67.xml><?xml version="1.0" encoding="utf-8"?>
<p:sldLayout xmlns:a="http://schemas.openxmlformats.org/drawingml/2006/main" xmlns:r="http://schemas.openxmlformats.org/officeDocument/2006/relationships" xmlns:p="http://schemas.openxmlformats.org/presentationml/2006/main" preserve="1" userDrawn="1">
  <p:cSld name="36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3307441574"/>
      </p:ext>
    </p:extLst>
  </p:cSld>
  <p:clrMapOvr>
    <a:masterClrMapping/>
  </p:clrMapOvr>
</p:sldLayout>
</file>

<file path=ppt/slideLayouts/slideLayout68.xml><?xml version="1.0" encoding="utf-8"?>
<p:sldLayout xmlns:a="http://schemas.openxmlformats.org/drawingml/2006/main" xmlns:r="http://schemas.openxmlformats.org/officeDocument/2006/relationships" xmlns:p="http://schemas.openxmlformats.org/presentationml/2006/main" preserve="1" userDrawn="1">
  <p:cSld name="37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044156366"/>
      </p:ext>
    </p:extLst>
  </p:cSld>
  <p:clrMapOvr>
    <a:masterClrMapping/>
  </p:clrMapOvr>
</p:sldLayout>
</file>

<file path=ppt/slideLayouts/slideLayout69.xml><?xml version="1.0" encoding="utf-8"?>
<p:sldLayout xmlns:a="http://schemas.openxmlformats.org/drawingml/2006/main" xmlns:r="http://schemas.openxmlformats.org/officeDocument/2006/relationships" xmlns:p="http://schemas.openxmlformats.org/presentationml/2006/main" preserve="1" userDrawn="1">
  <p:cSld name="38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8510190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preserve="1">
  <p:cSld name="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8C41F923-549C-7A95-00DC-0B9466C314C5}"/>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 name="Picture 149" descr="BCG_Logotype_Regular_rev">
            <a:extLst>
              <a:ext uri="{FF2B5EF4-FFF2-40B4-BE49-F238E27FC236}">
                <a16:creationId xmlns:a16="http://schemas.microsoft.com/office/drawing/2014/main" id="{035B5F80-82E5-A68C-643F-359B9EE52142}"/>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431614313"/>
      </p:ext>
    </p:extLst>
  </p:cSld>
  <p:clrMapOvr>
    <a:masterClrMapping/>
  </p:clrMapOvr>
</p:sldLayout>
</file>

<file path=ppt/slideLayouts/slideLayout70.xml><?xml version="1.0" encoding="utf-8"?>
<p:sldLayout xmlns:a="http://schemas.openxmlformats.org/drawingml/2006/main" xmlns:r="http://schemas.openxmlformats.org/officeDocument/2006/relationships" xmlns:p="http://schemas.openxmlformats.org/presentationml/2006/main" showMasterSp="0" preserve="1" userDrawn="1">
  <p:cSld name="26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C29C0067-A632-D341-2BD9-311A342CB628}"/>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330492342"/>
      </p:ext>
    </p:extLst>
  </p:cSld>
  <p:clrMapOvr>
    <a:masterClrMapping/>
  </p:clrMapOvr>
</p:sldLayout>
</file>

<file path=ppt/slideLayouts/slideLayout71.xml><?xml version="1.0" encoding="utf-8"?>
<p:sldLayout xmlns:a="http://schemas.openxmlformats.org/drawingml/2006/main" xmlns:r="http://schemas.openxmlformats.org/officeDocument/2006/relationships" xmlns:p="http://schemas.openxmlformats.org/presentationml/2006/main" showMasterSp="0" preserve="1" userDrawn="1">
  <p:cSld name="27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376312D8-EF9B-E06C-E61B-CD24EC37CEBD}"/>
              </a:ext>
            </a:extLst>
          </p:cNvPr>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3143279870"/>
      </p:ext>
    </p:extLst>
  </p:cSld>
  <p:clrMapOvr>
    <a:masterClrMapping/>
  </p:clrMapOvr>
</p:sldLayout>
</file>

<file path=ppt/slideLayouts/slideLayout72.xml><?xml version="1.0" encoding="utf-8"?>
<p:sldLayout xmlns:a="http://schemas.openxmlformats.org/drawingml/2006/main" xmlns:r="http://schemas.openxmlformats.org/officeDocument/2006/relationships" xmlns:p="http://schemas.openxmlformats.org/presentationml/2006/main" preserve="1" userDrawn="1">
  <p:cSld name="39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3367175657"/>
      </p:ext>
    </p:extLst>
  </p:cSld>
  <p:clrMapOvr>
    <a:masterClrMapping/>
  </p:clrMapOvr>
</p:sldLayout>
</file>

<file path=ppt/slideLayouts/slideLayout73.xml><?xml version="1.0" encoding="utf-8"?>
<p:sldLayout xmlns:a="http://schemas.openxmlformats.org/drawingml/2006/main" xmlns:r="http://schemas.openxmlformats.org/officeDocument/2006/relationships" xmlns:p="http://schemas.openxmlformats.org/presentationml/2006/main" preserve="1" userDrawn="1">
  <p:cSld name="40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882397699"/>
      </p:ext>
    </p:extLst>
  </p:cSld>
  <p:clrMapOvr>
    <a:masterClrMapping/>
  </p:clrMapOvr>
</p:sldLayout>
</file>

<file path=ppt/slideLayouts/slideLayout74.xml><?xml version="1.0" encoding="utf-8"?>
<p:sldLayout xmlns:a="http://schemas.openxmlformats.org/drawingml/2006/main" xmlns:r="http://schemas.openxmlformats.org/officeDocument/2006/relationships" xmlns:p="http://schemas.openxmlformats.org/presentationml/2006/main" showMasterSp="0" preserve="1" userDrawn="1">
  <p:cSld name="28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110AE03E-87BC-0380-5DB7-1E743A958E0A}"/>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2887766769"/>
      </p:ext>
    </p:extLst>
  </p:cSld>
  <p:clrMapOvr>
    <a:masterClrMapping/>
  </p:clrMapOvr>
</p:sldLayout>
</file>

<file path=ppt/slideLayouts/slideLayout75.xml><?xml version="1.0" encoding="utf-8"?>
<p:sldLayout xmlns:a="http://schemas.openxmlformats.org/drawingml/2006/main" xmlns:r="http://schemas.openxmlformats.org/officeDocument/2006/relationships" xmlns:p="http://schemas.openxmlformats.org/presentationml/2006/main" preserve="1" userDrawn="1">
  <p:cSld name="41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334172186"/>
      </p:ext>
    </p:extLst>
  </p:cSld>
  <p:clrMapOvr>
    <a:masterClrMapping/>
  </p:clrMapOvr>
</p:sldLayout>
</file>

<file path=ppt/slideLayouts/slideLayout76.xml><?xml version="1.0" encoding="utf-8"?>
<p:sldLayout xmlns:a="http://schemas.openxmlformats.org/drawingml/2006/main" xmlns:r="http://schemas.openxmlformats.org/officeDocument/2006/relationships" xmlns:p="http://schemas.openxmlformats.org/presentationml/2006/main" showMasterSp="0" preserve="1" userDrawn="1">
  <p:cSld name="29_Title Slide">
    <p:spTree>
      <p:nvGrpSpPr>
        <p:cNvPr id="1" name=""/>
        <p:cNvGrpSpPr/>
        <p:nvPr/>
      </p:nvGrpSpPr>
      <p:grpSpPr>
        <a:xfrm>
          <a:off x="0" y="0"/>
          <a:ext cx="0" cy="0"/>
          <a:chOff x="0" y="0"/>
          <a:chExt cx="0" cy="0"/>
        </a:xfrm>
      </p:grpSpPr>
      <p:sp>
        <p:nvSpPr>
          <p:cNvPr id="2" name="Picture 148" descr="BCG_Monogram_RGB">
            <a:extLst>
              <a:ext uri="{FF2B5EF4-FFF2-40B4-BE49-F238E27FC236}">
                <a16:creationId xmlns:a16="http://schemas.microsoft.com/office/drawing/2014/main" id="{951BD4DB-329C-F177-6FDB-2D65E4497299}"/>
              </a:ext>
            </a:extLst>
          </p:cNvPr>
          <p:cNvSpPr>
            <a:spLocks noChangeAspect="1" noChangeArrowheads="1"/>
          </p:cNvSpPr>
          <p:nvPr/>
        </p:nvSpPr>
        <p:spPr bwMode="auto">
          <a:xfrm>
            <a:off x="635000" y="644525"/>
            <a:ext cx="1619250" cy="673100"/>
          </a:xfrm>
          <a:prstGeom prst="rect">
            <a:avLst/>
          </a:prstGeom>
          <a:noFill/>
          <a:ln>
            <a:noFill/>
          </a:ln>
        </p:spPr>
        <p:txBody>
          <a:bodyPr/>
          <a:lstStyle>
            <a:lvl1pPr eaLnBrk="0" hangingPunct="0">
              <a:defRPr sz="1600">
                <a:solidFill>
                  <a:schemeClr val="tx1"/>
                </a:solidFill>
                <a:latin typeface="Arial" pitchFamily="34" charset="0"/>
                <a:cs typeface="Arial" pitchFamily="34" charset="0"/>
              </a:defRPr>
            </a:lvl1pPr>
            <a:lvl2pPr marL="742950" indent="-285750" eaLnBrk="0" hangingPunct="0">
              <a:defRPr sz="1600">
                <a:solidFill>
                  <a:schemeClr val="tx1"/>
                </a:solidFill>
                <a:latin typeface="Arial" pitchFamily="34" charset="0"/>
                <a:cs typeface="Arial" pitchFamily="34" charset="0"/>
              </a:defRPr>
            </a:lvl2pPr>
            <a:lvl3pPr marL="1143000" indent="-228600" eaLnBrk="0" hangingPunct="0">
              <a:defRPr sz="1600">
                <a:solidFill>
                  <a:schemeClr val="tx1"/>
                </a:solidFill>
                <a:latin typeface="Arial" pitchFamily="34" charset="0"/>
                <a:cs typeface="Arial" pitchFamily="34" charset="0"/>
              </a:defRPr>
            </a:lvl3pPr>
            <a:lvl4pPr marL="1600200" indent="-228600" eaLnBrk="0" hangingPunct="0">
              <a:defRPr sz="1600">
                <a:solidFill>
                  <a:schemeClr val="tx1"/>
                </a:solidFill>
                <a:latin typeface="Arial" pitchFamily="34" charset="0"/>
                <a:cs typeface="Arial" pitchFamily="34" charset="0"/>
              </a:defRPr>
            </a:lvl4pPr>
            <a:lvl5pPr marL="2057400" indent="-228600" eaLnBrk="0" hangingPunct="0">
              <a:defRPr sz="1600">
                <a:solidFill>
                  <a:schemeClr val="tx1"/>
                </a:solidFill>
                <a:latin typeface="Arial" pitchFamily="34" charset="0"/>
                <a:cs typeface="Arial" pitchFamily="34" charset="0"/>
              </a:defRPr>
            </a:lvl5pPr>
            <a:lvl6pPr marL="2514600" indent="-228600" eaLnBrk="0" fontAlgn="base" hangingPunct="0">
              <a:spcBef>
                <a:spcPct val="0"/>
              </a:spcBef>
              <a:spcAft>
                <a:spcPct val="0"/>
              </a:spcAft>
              <a:defRPr sz="1600">
                <a:solidFill>
                  <a:schemeClr val="tx1"/>
                </a:solidFill>
                <a:latin typeface="Arial" pitchFamily="34" charset="0"/>
                <a:cs typeface="Arial" pitchFamily="34" charset="0"/>
              </a:defRPr>
            </a:lvl6pPr>
            <a:lvl7pPr marL="2971800" indent="-228600" eaLnBrk="0" fontAlgn="base" hangingPunct="0">
              <a:spcBef>
                <a:spcPct val="0"/>
              </a:spcBef>
              <a:spcAft>
                <a:spcPct val="0"/>
              </a:spcAft>
              <a:defRPr sz="1600">
                <a:solidFill>
                  <a:schemeClr val="tx1"/>
                </a:solidFill>
                <a:latin typeface="Arial" pitchFamily="34" charset="0"/>
                <a:cs typeface="Arial" pitchFamily="34" charset="0"/>
              </a:defRPr>
            </a:lvl7pPr>
            <a:lvl8pPr marL="3429000" indent="-228600" eaLnBrk="0" fontAlgn="base" hangingPunct="0">
              <a:spcBef>
                <a:spcPct val="0"/>
              </a:spcBef>
              <a:spcAft>
                <a:spcPct val="0"/>
              </a:spcAft>
              <a:defRPr sz="1600">
                <a:solidFill>
                  <a:schemeClr val="tx1"/>
                </a:solidFill>
                <a:latin typeface="Arial" pitchFamily="34" charset="0"/>
                <a:cs typeface="Arial" pitchFamily="34" charset="0"/>
              </a:defRPr>
            </a:lvl8pPr>
            <a:lvl9pPr marL="3886200" indent="-228600" eaLnBrk="0" fontAlgn="base" hangingPunct="0">
              <a:spcBef>
                <a:spcPct val="0"/>
              </a:spcBef>
              <a:spcAft>
                <a:spcPct val="0"/>
              </a:spcAft>
              <a:defRPr sz="1600">
                <a:solidFill>
                  <a:schemeClr val="tx1"/>
                </a:solidFill>
                <a:latin typeface="Arial" pitchFamily="34" charset="0"/>
                <a:cs typeface="Arial" pitchFamily="34" charset="0"/>
              </a:defRPr>
            </a:lvl9pPr>
          </a:lstStyle>
          <a:p>
            <a:pPr eaLnBrk="1" hangingPunct="1">
              <a:defRPr/>
            </a:pPr>
            <a:endParaRPr lang="en-US" altLang="en-US" sz="1800" dirty="0">
              <a:solidFill>
                <a:srgbClr val="000000"/>
              </a:solidFill>
            </a:endParaRPr>
          </a:p>
        </p:txBody>
      </p:sp>
      <p:sp>
        <p:nvSpPr>
          <p:cNvPr id="3" name="Picture 149" descr="BCG_Logotype_Regular_rev">
            <a:extLst>
              <a:ext uri="{FF2B5EF4-FFF2-40B4-BE49-F238E27FC236}">
                <a16:creationId xmlns:a16="http://schemas.microsoft.com/office/drawing/2014/main" id="{48AC0BFF-6BC3-5C78-6D71-A640A2C0CE22}"/>
              </a:ext>
            </a:extLst>
          </p:cNvPr>
          <p:cNvSpPr>
            <a:spLocks noChangeAspect="1" noChangeArrowheads="1"/>
          </p:cNvSpPr>
          <p:nvPr/>
        </p:nvSpPr>
        <p:spPr bwMode="auto">
          <a:xfrm>
            <a:off x="2711450" y="5832475"/>
            <a:ext cx="4178300" cy="252413"/>
          </a:xfrm>
          <a:prstGeom prst="rect">
            <a:avLst/>
          </a:prstGeom>
          <a:noFill/>
          <a:ln>
            <a:noFill/>
          </a:ln>
        </p:spPr>
        <p:txBody>
          <a:bodyPr/>
          <a:lstStyle>
            <a:lvl1pPr eaLnBrk="0" hangingPunct="0">
              <a:defRPr sz="1600">
                <a:solidFill>
                  <a:schemeClr val="tx1"/>
                </a:solidFill>
                <a:latin typeface="Arial" pitchFamily="34" charset="0"/>
                <a:cs typeface="Arial" pitchFamily="34" charset="0"/>
              </a:defRPr>
            </a:lvl1pPr>
            <a:lvl2pPr marL="742950" indent="-285750" eaLnBrk="0" hangingPunct="0">
              <a:defRPr sz="1600">
                <a:solidFill>
                  <a:schemeClr val="tx1"/>
                </a:solidFill>
                <a:latin typeface="Arial" pitchFamily="34" charset="0"/>
                <a:cs typeface="Arial" pitchFamily="34" charset="0"/>
              </a:defRPr>
            </a:lvl2pPr>
            <a:lvl3pPr marL="1143000" indent="-228600" eaLnBrk="0" hangingPunct="0">
              <a:defRPr sz="1600">
                <a:solidFill>
                  <a:schemeClr val="tx1"/>
                </a:solidFill>
                <a:latin typeface="Arial" pitchFamily="34" charset="0"/>
                <a:cs typeface="Arial" pitchFamily="34" charset="0"/>
              </a:defRPr>
            </a:lvl3pPr>
            <a:lvl4pPr marL="1600200" indent="-228600" eaLnBrk="0" hangingPunct="0">
              <a:defRPr sz="1600">
                <a:solidFill>
                  <a:schemeClr val="tx1"/>
                </a:solidFill>
                <a:latin typeface="Arial" pitchFamily="34" charset="0"/>
                <a:cs typeface="Arial" pitchFamily="34" charset="0"/>
              </a:defRPr>
            </a:lvl4pPr>
            <a:lvl5pPr marL="2057400" indent="-228600" eaLnBrk="0" hangingPunct="0">
              <a:defRPr sz="1600">
                <a:solidFill>
                  <a:schemeClr val="tx1"/>
                </a:solidFill>
                <a:latin typeface="Arial" pitchFamily="34" charset="0"/>
                <a:cs typeface="Arial" pitchFamily="34" charset="0"/>
              </a:defRPr>
            </a:lvl5pPr>
            <a:lvl6pPr marL="2514600" indent="-228600" eaLnBrk="0" fontAlgn="base" hangingPunct="0">
              <a:spcBef>
                <a:spcPct val="0"/>
              </a:spcBef>
              <a:spcAft>
                <a:spcPct val="0"/>
              </a:spcAft>
              <a:defRPr sz="1600">
                <a:solidFill>
                  <a:schemeClr val="tx1"/>
                </a:solidFill>
                <a:latin typeface="Arial" pitchFamily="34" charset="0"/>
                <a:cs typeface="Arial" pitchFamily="34" charset="0"/>
              </a:defRPr>
            </a:lvl6pPr>
            <a:lvl7pPr marL="2971800" indent="-228600" eaLnBrk="0" fontAlgn="base" hangingPunct="0">
              <a:spcBef>
                <a:spcPct val="0"/>
              </a:spcBef>
              <a:spcAft>
                <a:spcPct val="0"/>
              </a:spcAft>
              <a:defRPr sz="1600">
                <a:solidFill>
                  <a:schemeClr val="tx1"/>
                </a:solidFill>
                <a:latin typeface="Arial" pitchFamily="34" charset="0"/>
                <a:cs typeface="Arial" pitchFamily="34" charset="0"/>
              </a:defRPr>
            </a:lvl7pPr>
            <a:lvl8pPr marL="3429000" indent="-228600" eaLnBrk="0" fontAlgn="base" hangingPunct="0">
              <a:spcBef>
                <a:spcPct val="0"/>
              </a:spcBef>
              <a:spcAft>
                <a:spcPct val="0"/>
              </a:spcAft>
              <a:defRPr sz="1600">
                <a:solidFill>
                  <a:schemeClr val="tx1"/>
                </a:solidFill>
                <a:latin typeface="Arial" pitchFamily="34" charset="0"/>
                <a:cs typeface="Arial" pitchFamily="34" charset="0"/>
              </a:defRPr>
            </a:lvl8pPr>
            <a:lvl9pPr marL="3886200" indent="-228600" eaLnBrk="0" fontAlgn="base" hangingPunct="0">
              <a:spcBef>
                <a:spcPct val="0"/>
              </a:spcBef>
              <a:spcAft>
                <a:spcPct val="0"/>
              </a:spcAft>
              <a:defRPr sz="1600">
                <a:solidFill>
                  <a:schemeClr val="tx1"/>
                </a:solidFill>
                <a:latin typeface="Arial" pitchFamily="34" charset="0"/>
                <a:cs typeface="Arial" pitchFamily="34" charset="0"/>
              </a:defRPr>
            </a:lvl9pPr>
          </a:lstStyle>
          <a:p>
            <a:pPr eaLnBrk="1" hangingPunct="1">
              <a:defRPr/>
            </a:pPr>
            <a:endParaRPr lang="en-US" altLang="en-US" sz="1800" dirty="0">
              <a:solidFill>
                <a:srgbClr val="000000"/>
              </a:solidFill>
            </a:endParaRPr>
          </a:p>
        </p:txBody>
      </p:sp>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820719342"/>
      </p:ext>
    </p:extLst>
  </p:cSld>
  <p:clrMapOvr>
    <a:masterClrMapping/>
  </p:clrMapOvr>
</p:sldLayout>
</file>

<file path=ppt/slideLayouts/slideLayout77.xml><?xml version="1.0" encoding="utf-8"?>
<p:sldLayout xmlns:a="http://schemas.openxmlformats.org/drawingml/2006/main" xmlns:r="http://schemas.openxmlformats.org/officeDocument/2006/relationships" xmlns:p="http://schemas.openxmlformats.org/presentationml/2006/main" preserve="1" userDrawn="1">
  <p:cSld name="42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231670818"/>
      </p:ext>
    </p:extLst>
  </p:cSld>
  <p:clrMapOvr>
    <a:masterClrMapping/>
  </p:clrMapOvr>
</p:sldLayout>
</file>

<file path=ppt/slideLayouts/slideLayout78.xml><?xml version="1.0" encoding="utf-8"?>
<p:sldLayout xmlns:a="http://schemas.openxmlformats.org/drawingml/2006/main" xmlns:r="http://schemas.openxmlformats.org/officeDocument/2006/relationships" xmlns:p="http://schemas.openxmlformats.org/presentationml/2006/main" preserve="1" userDrawn="1">
  <p:cSld name="43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997980385"/>
      </p:ext>
    </p:extLst>
  </p:cSld>
  <p:clrMapOvr>
    <a:masterClrMapping/>
  </p:clrMapOvr>
</p:sldLayout>
</file>

<file path=ppt/slideLayouts/slideLayout79.xml><?xml version="1.0" encoding="utf-8"?>
<p:sldLayout xmlns:a="http://schemas.openxmlformats.org/drawingml/2006/main" xmlns:r="http://schemas.openxmlformats.org/officeDocument/2006/relationships" xmlns:p="http://schemas.openxmlformats.org/presentationml/2006/main" showMasterSp="0" preserve="1" userDrawn="1">
  <p:cSld name="30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0D88599A-C821-3CE7-F26C-503CEACD004E}"/>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149162738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preserve="1">
  <p:cSld name="1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469177788"/>
      </p:ext>
    </p:extLst>
  </p:cSld>
  <p:clrMapOvr>
    <a:masterClrMapping/>
  </p:clrMapOvr>
</p:sldLayout>
</file>

<file path=ppt/slideLayouts/slideLayout80.xml><?xml version="1.0" encoding="utf-8"?>
<p:sldLayout xmlns:a="http://schemas.openxmlformats.org/drawingml/2006/main" xmlns:r="http://schemas.openxmlformats.org/officeDocument/2006/relationships" xmlns:p="http://schemas.openxmlformats.org/presentationml/2006/main" preserve="1" userDrawn="1">
  <p:cSld name="44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913608902"/>
      </p:ext>
    </p:extLst>
  </p:cSld>
  <p:clrMapOvr>
    <a:masterClrMapping/>
  </p:clrMapOvr>
</p:sldLayout>
</file>

<file path=ppt/slideLayouts/slideLayout81.xml><?xml version="1.0" encoding="utf-8"?>
<p:sldLayout xmlns:a="http://schemas.openxmlformats.org/drawingml/2006/main" xmlns:r="http://schemas.openxmlformats.org/officeDocument/2006/relationships" xmlns:p="http://schemas.openxmlformats.org/presentationml/2006/main" preserve="1" userDrawn="1">
  <p:cSld name="45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4018470979"/>
      </p:ext>
    </p:extLst>
  </p:cSld>
  <p:clrMapOvr>
    <a:masterClrMapping/>
  </p:clrMapOvr>
</p:sldLayout>
</file>

<file path=ppt/slideLayouts/slideLayout82.xml><?xml version="1.0" encoding="utf-8"?>
<p:sldLayout xmlns:a="http://schemas.openxmlformats.org/drawingml/2006/main" xmlns:r="http://schemas.openxmlformats.org/officeDocument/2006/relationships" xmlns:p="http://schemas.openxmlformats.org/presentationml/2006/main" showMasterSp="0" preserve="1" userDrawn="1">
  <p:cSld name="31_Title Slide">
    <p:spTree>
      <p:nvGrpSpPr>
        <p:cNvPr id="1" name=""/>
        <p:cNvGrpSpPr/>
        <p:nvPr/>
      </p:nvGrpSpPr>
      <p:grpSpPr>
        <a:xfrm>
          <a:off x="0" y="0"/>
          <a:ext cx="0" cy="0"/>
          <a:chOff x="0" y="0"/>
          <a:chExt cx="0" cy="0"/>
        </a:xfrm>
      </p:grpSpPr>
      <p:pic>
        <p:nvPicPr>
          <p:cNvPr id="2" name="Picture 149" descr="BCG_Logotype_Regular_rev">
            <a:extLst>
              <a:ext uri="{FF2B5EF4-FFF2-40B4-BE49-F238E27FC236}">
                <a16:creationId xmlns:a16="http://schemas.microsoft.com/office/drawing/2014/main" id="{C67AC8CB-E612-D08A-2426-730AD8855B8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711450" y="5832475"/>
            <a:ext cx="41783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Placeholder 7"/>
          <p:cNvSpPr>
            <a:spLocks noGrp="1"/>
          </p:cNvSpPr>
          <p:nvPr>
            <p:ph type="body" sz="quarter" idx="10"/>
          </p:nvPr>
        </p:nvSpPr>
        <p:spPr>
          <a:xfrm>
            <a:off x="7370064" y="658800"/>
            <a:ext cx="1618488" cy="667512"/>
          </a:xfrm>
        </p:spPr>
        <p:txBody>
          <a:bodyPr lIns="90000" tIns="90000" rIns="90000" bIns="90000" anchor="ctr"/>
          <a:lstStyle>
            <a:lvl1pPr algn="ctr">
              <a:defRPr sz="1400" b="0">
                <a:solidFill>
                  <a:srgbClr val="808080"/>
                </a:solidFill>
              </a:defRPr>
            </a:lvl1pPr>
            <a:lvl5pPr>
              <a:defRPr/>
            </a:lvl5pPr>
          </a:lstStyle>
          <a:p>
            <a:pPr lvl="0"/>
            <a:r>
              <a:rPr lang="en-US"/>
              <a:t>Click to edit Master text styles</a:t>
            </a:r>
          </a:p>
        </p:txBody>
      </p:sp>
    </p:spTree>
    <p:extLst>
      <p:ext uri="{BB962C8B-B14F-4D97-AF65-F5344CB8AC3E}">
        <p14:creationId xmlns:p14="http://schemas.microsoft.com/office/powerpoint/2010/main" val="1578041947"/>
      </p:ext>
    </p:extLst>
  </p:cSld>
  <p:clrMapOvr>
    <a:masterClrMapping/>
  </p:clrMapOvr>
</p:sldLayout>
</file>

<file path=ppt/slideLayouts/slideLayout83.xml><?xml version="1.0" encoding="utf-8"?>
<p:sldLayout xmlns:a="http://schemas.openxmlformats.org/drawingml/2006/main" xmlns:r="http://schemas.openxmlformats.org/officeDocument/2006/relationships" xmlns:p="http://schemas.openxmlformats.org/presentationml/2006/main" preserve="1" userDrawn="1">
  <p:cSld name="46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442434301"/>
      </p:ext>
    </p:extLst>
  </p:cSld>
  <p:clrMapOvr>
    <a:masterClrMapping/>
  </p:clrMapOvr>
</p:sldLayout>
</file>

<file path=ppt/slideLayouts/slideLayout84.xml><?xml version="1.0" encoding="utf-8"?>
<p:sldLayout xmlns:a="http://schemas.openxmlformats.org/drawingml/2006/main" xmlns:r="http://schemas.openxmlformats.org/officeDocument/2006/relationships" xmlns:p="http://schemas.openxmlformats.org/presentationml/2006/main" preserve="1" userDrawn="1">
  <p:cSld name="47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2910697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preserve="1">
  <p:cSld name="2_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Text Placeholder 4"/>
          <p:cNvSpPr>
            <a:spLocks noGrp="1"/>
          </p:cNvSpPr>
          <p:nvPr>
            <p:ph type="body" sz="quarter" idx="13"/>
          </p:nvPr>
        </p:nvSpPr>
        <p:spPr>
          <a:xfrm>
            <a:off x="457200" y="1508400"/>
            <a:ext cx="8690400" cy="4615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23585594"/>
      </p:ext>
    </p:extLst>
  </p:cSld>
  <p:clrMapOvr>
    <a:masterClrMapping/>
  </p:clrMapOvr>
</p:sldLayout>
</file>

<file path=ppt/slideMasters/_rels/slideMaster1.xml.rels><?xml version="1.0" encoding="UTF-8" standalone="yes"?>
<Relationships xmlns="http://schemas.openxmlformats.org/package/2006/relationships"><Relationship Id="rId26" Type="http://schemas.openxmlformats.org/officeDocument/2006/relationships/slideLayout" Target="../slideLayouts/slideLayout26.xml"/><Relationship Id="rId21" Type="http://schemas.openxmlformats.org/officeDocument/2006/relationships/slideLayout" Target="../slideLayouts/slideLayout21.xml"/><Relationship Id="rId42" Type="http://schemas.openxmlformats.org/officeDocument/2006/relationships/slideLayout" Target="../slideLayouts/slideLayout42.xml"/><Relationship Id="rId47" Type="http://schemas.openxmlformats.org/officeDocument/2006/relationships/slideLayout" Target="../slideLayouts/slideLayout47.xml"/><Relationship Id="rId63" Type="http://schemas.openxmlformats.org/officeDocument/2006/relationships/slideLayout" Target="../slideLayouts/slideLayout63.xml"/><Relationship Id="rId68" Type="http://schemas.openxmlformats.org/officeDocument/2006/relationships/slideLayout" Target="../slideLayouts/slideLayout68.xml"/><Relationship Id="rId84" Type="http://schemas.openxmlformats.org/officeDocument/2006/relationships/slideLayout" Target="../slideLayouts/slideLayout84.xml"/><Relationship Id="rId16" Type="http://schemas.openxmlformats.org/officeDocument/2006/relationships/slideLayout" Target="../slideLayouts/slideLayout16.xml"/><Relationship Id="rId11" Type="http://schemas.openxmlformats.org/officeDocument/2006/relationships/slideLayout" Target="../slideLayouts/slideLayout11.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53" Type="http://schemas.openxmlformats.org/officeDocument/2006/relationships/slideLayout" Target="../slideLayouts/slideLayout53.xml"/><Relationship Id="rId58" Type="http://schemas.openxmlformats.org/officeDocument/2006/relationships/slideLayout" Target="../slideLayouts/slideLayout58.xml"/><Relationship Id="rId74" Type="http://schemas.openxmlformats.org/officeDocument/2006/relationships/slideLayout" Target="../slideLayouts/slideLayout74.xml"/><Relationship Id="rId79" Type="http://schemas.openxmlformats.org/officeDocument/2006/relationships/slideLayout" Target="../slideLayouts/slideLayout79.xml"/><Relationship Id="rId5" Type="http://schemas.openxmlformats.org/officeDocument/2006/relationships/slideLayout" Target="../slideLayouts/slideLayout5.xml"/><Relationship Id="rId19" Type="http://schemas.openxmlformats.org/officeDocument/2006/relationships/slideLayout" Target="../slideLayouts/slideLayout1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43" Type="http://schemas.openxmlformats.org/officeDocument/2006/relationships/slideLayout" Target="../slideLayouts/slideLayout43.xml"/><Relationship Id="rId48" Type="http://schemas.openxmlformats.org/officeDocument/2006/relationships/slideLayout" Target="../slideLayouts/slideLayout48.xml"/><Relationship Id="rId56" Type="http://schemas.openxmlformats.org/officeDocument/2006/relationships/slideLayout" Target="../slideLayouts/slideLayout56.xml"/><Relationship Id="rId64" Type="http://schemas.openxmlformats.org/officeDocument/2006/relationships/slideLayout" Target="../slideLayouts/slideLayout64.xml"/><Relationship Id="rId69" Type="http://schemas.openxmlformats.org/officeDocument/2006/relationships/slideLayout" Target="../slideLayouts/slideLayout69.xml"/><Relationship Id="rId77" Type="http://schemas.openxmlformats.org/officeDocument/2006/relationships/slideLayout" Target="../slideLayouts/slideLayout77.xml"/><Relationship Id="rId8" Type="http://schemas.openxmlformats.org/officeDocument/2006/relationships/slideLayout" Target="../slideLayouts/slideLayout8.xml"/><Relationship Id="rId51" Type="http://schemas.openxmlformats.org/officeDocument/2006/relationships/slideLayout" Target="../slideLayouts/slideLayout51.xml"/><Relationship Id="rId72" Type="http://schemas.openxmlformats.org/officeDocument/2006/relationships/slideLayout" Target="../slideLayouts/slideLayout72.xml"/><Relationship Id="rId80" Type="http://schemas.openxmlformats.org/officeDocument/2006/relationships/slideLayout" Target="../slideLayouts/slideLayout80.xml"/><Relationship Id="rId85" Type="http://schemas.openxmlformats.org/officeDocument/2006/relationships/theme" Target="../theme/theme1.xml"/><Relationship Id="rId3" Type="http://schemas.openxmlformats.org/officeDocument/2006/relationships/slideLayout" Target="../slideLayouts/slideLayout3.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46" Type="http://schemas.openxmlformats.org/officeDocument/2006/relationships/slideLayout" Target="../slideLayouts/slideLayout46.xml"/><Relationship Id="rId59" Type="http://schemas.openxmlformats.org/officeDocument/2006/relationships/slideLayout" Target="../slideLayouts/slideLayout59.xml"/><Relationship Id="rId67" Type="http://schemas.openxmlformats.org/officeDocument/2006/relationships/slideLayout" Target="../slideLayouts/slideLayout67.xml"/><Relationship Id="rId20" Type="http://schemas.openxmlformats.org/officeDocument/2006/relationships/slideLayout" Target="../slideLayouts/slideLayout20.xml"/><Relationship Id="rId41" Type="http://schemas.openxmlformats.org/officeDocument/2006/relationships/slideLayout" Target="../slideLayouts/slideLayout41.xml"/><Relationship Id="rId54" Type="http://schemas.openxmlformats.org/officeDocument/2006/relationships/slideLayout" Target="../slideLayouts/slideLayout54.xml"/><Relationship Id="rId62" Type="http://schemas.openxmlformats.org/officeDocument/2006/relationships/slideLayout" Target="../slideLayouts/slideLayout62.xml"/><Relationship Id="rId70" Type="http://schemas.openxmlformats.org/officeDocument/2006/relationships/slideLayout" Target="../slideLayouts/slideLayout70.xml"/><Relationship Id="rId75" Type="http://schemas.openxmlformats.org/officeDocument/2006/relationships/slideLayout" Target="../slideLayouts/slideLayout75.xml"/><Relationship Id="rId83" Type="http://schemas.openxmlformats.org/officeDocument/2006/relationships/slideLayout" Target="../slideLayouts/slideLayout83.xml"/><Relationship Id="rId1" Type="http://schemas.openxmlformats.org/officeDocument/2006/relationships/slideLayout" Target="../slideLayouts/slideLayout1.xml"/><Relationship Id="rId6" Type="http://schemas.openxmlformats.org/officeDocument/2006/relationships/slideLayout" Target="../slideLayouts/slideLayout6.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49" Type="http://schemas.openxmlformats.org/officeDocument/2006/relationships/slideLayout" Target="../slideLayouts/slideLayout49.xml"/><Relationship Id="rId57" Type="http://schemas.openxmlformats.org/officeDocument/2006/relationships/slideLayout" Target="../slideLayouts/slideLayout57.xml"/><Relationship Id="rId10" Type="http://schemas.openxmlformats.org/officeDocument/2006/relationships/slideLayout" Target="../slideLayouts/slideLayout10.xml"/><Relationship Id="rId31" Type="http://schemas.openxmlformats.org/officeDocument/2006/relationships/slideLayout" Target="../slideLayouts/slideLayout31.xml"/><Relationship Id="rId44" Type="http://schemas.openxmlformats.org/officeDocument/2006/relationships/slideLayout" Target="../slideLayouts/slideLayout44.xml"/><Relationship Id="rId52" Type="http://schemas.openxmlformats.org/officeDocument/2006/relationships/slideLayout" Target="../slideLayouts/slideLayout52.xml"/><Relationship Id="rId60" Type="http://schemas.openxmlformats.org/officeDocument/2006/relationships/slideLayout" Target="../slideLayouts/slideLayout60.xml"/><Relationship Id="rId65" Type="http://schemas.openxmlformats.org/officeDocument/2006/relationships/slideLayout" Target="../slideLayouts/slideLayout65.xml"/><Relationship Id="rId73" Type="http://schemas.openxmlformats.org/officeDocument/2006/relationships/slideLayout" Target="../slideLayouts/slideLayout73.xml"/><Relationship Id="rId78" Type="http://schemas.openxmlformats.org/officeDocument/2006/relationships/slideLayout" Target="../slideLayouts/slideLayout78.xml"/><Relationship Id="rId81" Type="http://schemas.openxmlformats.org/officeDocument/2006/relationships/slideLayout" Target="../slideLayouts/slideLayout81.xml"/><Relationship Id="rId4" Type="http://schemas.openxmlformats.org/officeDocument/2006/relationships/slideLayout" Target="../slideLayouts/slideLayout4.xml"/><Relationship Id="rId9" Type="http://schemas.openxmlformats.org/officeDocument/2006/relationships/slideLayout" Target="../slideLayouts/slideLayout9.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9" Type="http://schemas.openxmlformats.org/officeDocument/2006/relationships/slideLayout" Target="../slideLayouts/slideLayout39.xml"/><Relationship Id="rId34" Type="http://schemas.openxmlformats.org/officeDocument/2006/relationships/slideLayout" Target="../slideLayouts/slideLayout34.xml"/><Relationship Id="rId50" Type="http://schemas.openxmlformats.org/officeDocument/2006/relationships/slideLayout" Target="../slideLayouts/slideLayout50.xml"/><Relationship Id="rId55" Type="http://schemas.openxmlformats.org/officeDocument/2006/relationships/slideLayout" Target="../slideLayouts/slideLayout55.xml"/><Relationship Id="rId76" Type="http://schemas.openxmlformats.org/officeDocument/2006/relationships/slideLayout" Target="../slideLayouts/slideLayout76.xml"/><Relationship Id="rId7" Type="http://schemas.openxmlformats.org/officeDocument/2006/relationships/slideLayout" Target="../slideLayouts/slideLayout7.xml"/><Relationship Id="rId71" Type="http://schemas.openxmlformats.org/officeDocument/2006/relationships/slideLayout" Target="../slideLayouts/slideLayout71.xml"/><Relationship Id="rId2" Type="http://schemas.openxmlformats.org/officeDocument/2006/relationships/slideLayout" Target="../slideLayouts/slideLayout2.xml"/><Relationship Id="rId29" Type="http://schemas.openxmlformats.org/officeDocument/2006/relationships/slideLayout" Target="../slideLayouts/slideLayout29.xml"/><Relationship Id="rId24" Type="http://schemas.openxmlformats.org/officeDocument/2006/relationships/slideLayout" Target="../slideLayouts/slideLayout24.xml"/><Relationship Id="rId40" Type="http://schemas.openxmlformats.org/officeDocument/2006/relationships/slideLayout" Target="../slideLayouts/slideLayout40.xml"/><Relationship Id="rId45" Type="http://schemas.openxmlformats.org/officeDocument/2006/relationships/slideLayout" Target="../slideLayouts/slideLayout45.xml"/><Relationship Id="rId66" Type="http://schemas.openxmlformats.org/officeDocument/2006/relationships/slideLayout" Target="../slideLayouts/slideLayout66.xml"/><Relationship Id="rId61" Type="http://schemas.openxmlformats.org/officeDocument/2006/relationships/slideLayout" Target="../slideLayouts/slideLayout61.xml"/><Relationship Id="rId82" Type="http://schemas.openxmlformats.org/officeDocument/2006/relationships/slideLayout" Target="../slideLayouts/slideLayout8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Title Placeholder 1">
            <a:extLst>
              <a:ext uri="{FF2B5EF4-FFF2-40B4-BE49-F238E27FC236}">
                <a16:creationId xmlns:a16="http://schemas.microsoft.com/office/drawing/2014/main" id="{9082596E-5A2D-9D5E-3A63-D50D276FDE12}"/>
              </a:ext>
            </a:extLst>
          </p:cNvPr>
          <p:cNvSpPr>
            <a:spLocks noGrp="1"/>
          </p:cNvSpPr>
          <p:nvPr>
            <p:ph type="title"/>
          </p:nvPr>
        </p:nvSpPr>
        <p:spPr bwMode="auto">
          <a:xfrm>
            <a:off x="457200" y="161925"/>
            <a:ext cx="6527800" cy="831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45720" rIns="0" bIns="45720" numCol="1" anchor="t" anchorCtr="0" compatLnSpc="1">
            <a:prstTxWarp prst="textNoShape">
              <a:avLst/>
            </a:prstTxWarp>
          </a:bodyPr>
          <a:lstStyle/>
          <a:p>
            <a:pPr lvl="0"/>
            <a:r>
              <a:rPr lang="en-US" altLang="en-US"/>
              <a:t>Click to edit Master title style</a:t>
            </a:r>
          </a:p>
        </p:txBody>
      </p:sp>
      <p:sp>
        <p:nvSpPr>
          <p:cNvPr id="1027" name="Text Placeholder 2">
            <a:extLst>
              <a:ext uri="{FF2B5EF4-FFF2-40B4-BE49-F238E27FC236}">
                <a16:creationId xmlns:a16="http://schemas.microsoft.com/office/drawing/2014/main" id="{98E9049F-24ED-0F1D-98E2-76C1B9099835}"/>
              </a:ext>
            </a:extLst>
          </p:cNvPr>
          <p:cNvSpPr>
            <a:spLocks noGrp="1"/>
          </p:cNvSpPr>
          <p:nvPr>
            <p:ph type="body" idx="1"/>
          </p:nvPr>
        </p:nvSpPr>
        <p:spPr bwMode="auto">
          <a:xfrm>
            <a:off x="457200" y="1508125"/>
            <a:ext cx="8689975" cy="46148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29" name="TextBox 9">
            <a:extLst>
              <a:ext uri="{FF2B5EF4-FFF2-40B4-BE49-F238E27FC236}">
                <a16:creationId xmlns:a16="http://schemas.microsoft.com/office/drawing/2014/main" id="{4DF7FAE1-EA05-39BC-BA4D-BF75570EDE12}"/>
              </a:ext>
            </a:extLst>
          </p:cNvPr>
          <p:cNvSpPr txBox="1">
            <a:spLocks noChangeArrowheads="1"/>
          </p:cNvSpPr>
          <p:nvPr/>
        </p:nvSpPr>
        <p:spPr bwMode="auto">
          <a:xfrm>
            <a:off x="8751888" y="158750"/>
            <a:ext cx="431800" cy="222250"/>
          </a:xfrm>
          <a:prstGeom prst="rect">
            <a:avLst/>
          </a:prstGeom>
          <a:noFill/>
          <a:ln>
            <a:noFill/>
          </a:ln>
        </p:spPr>
        <p:txBody>
          <a:bodyPr wrap="none" lIns="0" tIns="0" rIns="0" bIns="0"/>
          <a:lstStyle>
            <a:lvl1pPr eaLnBrk="0" hangingPunct="0">
              <a:defRPr sz="1600">
                <a:solidFill>
                  <a:schemeClr val="tx1"/>
                </a:solidFill>
                <a:latin typeface="Arial" panose="020B0604020202020204" pitchFamily="34" charset="0"/>
                <a:cs typeface="Arial" panose="020B0604020202020204" pitchFamily="34" charset="0"/>
              </a:defRPr>
            </a:lvl1pPr>
            <a:lvl2pPr marL="742950" indent="-285750" eaLnBrk="0" hangingPunct="0">
              <a:defRPr sz="1600">
                <a:solidFill>
                  <a:schemeClr val="tx1"/>
                </a:solidFill>
                <a:latin typeface="Arial" panose="020B0604020202020204" pitchFamily="34" charset="0"/>
                <a:cs typeface="Arial" panose="020B0604020202020204" pitchFamily="34" charset="0"/>
              </a:defRPr>
            </a:lvl2pPr>
            <a:lvl3pPr marL="1143000" indent="-228600" eaLnBrk="0" hangingPunct="0">
              <a:defRPr sz="1600">
                <a:solidFill>
                  <a:schemeClr val="tx1"/>
                </a:solidFill>
                <a:latin typeface="Arial" panose="020B0604020202020204" pitchFamily="34" charset="0"/>
                <a:cs typeface="Arial" panose="020B0604020202020204" pitchFamily="34" charset="0"/>
              </a:defRPr>
            </a:lvl3pPr>
            <a:lvl4pPr marL="1600200" indent="-228600" eaLnBrk="0" hangingPunct="0">
              <a:defRPr sz="1600">
                <a:solidFill>
                  <a:schemeClr val="tx1"/>
                </a:solidFill>
                <a:latin typeface="Arial" panose="020B0604020202020204" pitchFamily="34" charset="0"/>
                <a:cs typeface="Arial" panose="020B0604020202020204" pitchFamily="34" charset="0"/>
              </a:defRPr>
            </a:lvl4pPr>
            <a:lvl5pPr marL="2057400" indent="-228600" eaLnBrk="0" hangingPunct="0">
              <a:defRPr sz="1600">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9pPr>
          </a:lstStyle>
          <a:p>
            <a:pPr algn="r" eaLnBrk="1" hangingPunct="1">
              <a:defRPr/>
            </a:pPr>
            <a:fld id="{A05E412D-F9CB-4CEF-AC49-AE01CCC45916}" type="slidenum">
              <a:rPr lang="en-US" altLang="en-US" sz="1400" smtClean="0">
                <a:solidFill>
                  <a:srgbClr val="000000"/>
                </a:solidFill>
              </a:rPr>
              <a:pPr algn="r" eaLnBrk="1" hangingPunct="1">
                <a:defRPr/>
              </a:pPr>
              <a:t>‹#›</a:t>
            </a:fld>
            <a:endParaRPr lang="en-US" altLang="en-US" sz="1400" dirty="0">
              <a:solidFill>
                <a:srgbClr val="000000"/>
              </a:solidFill>
            </a:endParaRPr>
          </a:p>
          <a:p>
            <a:pPr algn="r" eaLnBrk="1" hangingPunct="1">
              <a:defRPr/>
            </a:pPr>
            <a:endParaRPr lang="en-US" altLang="en-US" sz="1400" dirty="0"/>
          </a:p>
        </p:txBody>
      </p:sp>
    </p:spTree>
  </p:cSld>
  <p:clrMap bg1="lt1" tx1="dk1" bg2="lt2" tx2="dk2" accent1="accent1" accent2="accent2" accent3="accent3" accent4="accent4" accent5="accent5" accent6="accent6" hlink="hlink" folHlink="folHlink"/>
  <p:sldLayoutIdLst>
    <p:sldLayoutId id="2147488604" r:id="rId1"/>
    <p:sldLayoutId id="2147488605" r:id="rId2"/>
    <p:sldLayoutId id="2147488606" r:id="rId3"/>
    <p:sldLayoutId id="2147488607" r:id="rId4"/>
    <p:sldLayoutId id="2147488608" r:id="rId5"/>
    <p:sldLayoutId id="2147488609" r:id="rId6"/>
    <p:sldLayoutId id="2147488610" r:id="rId7"/>
    <p:sldLayoutId id="2147488611" r:id="rId8"/>
    <p:sldLayoutId id="2147488612" r:id="rId9"/>
    <p:sldLayoutId id="2147488613" r:id="rId10"/>
    <p:sldLayoutId id="2147488614" r:id="rId11"/>
    <p:sldLayoutId id="2147488615" r:id="rId12"/>
    <p:sldLayoutId id="2147488616" r:id="rId13"/>
    <p:sldLayoutId id="2147488617" r:id="rId14"/>
    <p:sldLayoutId id="2147488618" r:id="rId15"/>
    <p:sldLayoutId id="2147488619" r:id="rId16"/>
    <p:sldLayoutId id="2147488620" r:id="rId17"/>
    <p:sldLayoutId id="2147488621" r:id="rId18"/>
    <p:sldLayoutId id="2147488622" r:id="rId19"/>
    <p:sldLayoutId id="2147488623" r:id="rId20"/>
    <p:sldLayoutId id="2147488624" r:id="rId21"/>
    <p:sldLayoutId id="2147488625" r:id="rId22"/>
    <p:sldLayoutId id="2147488626" r:id="rId23"/>
    <p:sldLayoutId id="2147488627" r:id="rId24"/>
    <p:sldLayoutId id="2147488628" r:id="rId25"/>
    <p:sldLayoutId id="2147488629" r:id="rId26"/>
    <p:sldLayoutId id="2147488630" r:id="rId27"/>
    <p:sldLayoutId id="2147488631" r:id="rId28"/>
    <p:sldLayoutId id="2147488632" r:id="rId29"/>
    <p:sldLayoutId id="2147488633" r:id="rId30"/>
    <p:sldLayoutId id="2147488634" r:id="rId31"/>
    <p:sldLayoutId id="2147488635" r:id="rId32"/>
    <p:sldLayoutId id="2147488636" r:id="rId33"/>
    <p:sldLayoutId id="2147488637" r:id="rId34"/>
    <p:sldLayoutId id="2147488638" r:id="rId35"/>
    <p:sldLayoutId id="2147488639" r:id="rId36"/>
    <p:sldLayoutId id="2147488640" r:id="rId37"/>
    <p:sldLayoutId id="2147488641" r:id="rId38"/>
    <p:sldLayoutId id="2147488642" r:id="rId39"/>
    <p:sldLayoutId id="2147488643" r:id="rId40"/>
    <p:sldLayoutId id="2147488644" r:id="rId41"/>
    <p:sldLayoutId id="2147488645" r:id="rId42"/>
    <p:sldLayoutId id="2147488646" r:id="rId43"/>
    <p:sldLayoutId id="2147488647" r:id="rId44"/>
    <p:sldLayoutId id="2147488580" r:id="rId45"/>
    <p:sldLayoutId id="2147488648" r:id="rId46"/>
    <p:sldLayoutId id="2147488649" r:id="rId47"/>
    <p:sldLayoutId id="2147488581" r:id="rId48"/>
    <p:sldLayoutId id="2147488582" r:id="rId49"/>
    <p:sldLayoutId id="2147488650" r:id="rId50"/>
    <p:sldLayoutId id="2147488583" r:id="rId51"/>
    <p:sldLayoutId id="2147488651" r:id="rId52"/>
    <p:sldLayoutId id="2147488584" r:id="rId53"/>
    <p:sldLayoutId id="2147488585" r:id="rId54"/>
    <p:sldLayoutId id="2147488652" r:id="rId55"/>
    <p:sldLayoutId id="2147488586" r:id="rId56"/>
    <p:sldLayoutId id="2147488587" r:id="rId57"/>
    <p:sldLayoutId id="2147488653" r:id="rId58"/>
    <p:sldLayoutId id="2147488588" r:id="rId59"/>
    <p:sldLayoutId id="2147488654" r:id="rId60"/>
    <p:sldLayoutId id="2147488655" r:id="rId61"/>
    <p:sldLayoutId id="2147488589" r:id="rId62"/>
    <p:sldLayoutId id="2147488590" r:id="rId63"/>
    <p:sldLayoutId id="2147488591" r:id="rId64"/>
    <p:sldLayoutId id="2147488656" r:id="rId65"/>
    <p:sldLayoutId id="2147488657" r:id="rId66"/>
    <p:sldLayoutId id="2147488592" r:id="rId67"/>
    <p:sldLayoutId id="2147488593" r:id="rId68"/>
    <p:sldLayoutId id="2147488594" r:id="rId69"/>
    <p:sldLayoutId id="2147488658" r:id="rId70"/>
    <p:sldLayoutId id="2147488659" r:id="rId71"/>
    <p:sldLayoutId id="2147488595" r:id="rId72"/>
    <p:sldLayoutId id="2147488596" r:id="rId73"/>
    <p:sldLayoutId id="2147488660" r:id="rId74"/>
    <p:sldLayoutId id="2147488597" r:id="rId75"/>
    <p:sldLayoutId id="2147488661" r:id="rId76"/>
    <p:sldLayoutId id="2147488598" r:id="rId77"/>
    <p:sldLayoutId id="2147488599" r:id="rId78"/>
    <p:sldLayoutId id="2147488662" r:id="rId79"/>
    <p:sldLayoutId id="2147488600" r:id="rId80"/>
    <p:sldLayoutId id="2147488601" r:id="rId81"/>
    <p:sldLayoutId id="2147488663" r:id="rId82"/>
    <p:sldLayoutId id="2147488602" r:id="rId83"/>
    <p:sldLayoutId id="2147488603" r:id="rId84"/>
  </p:sldLayoutIdLst>
  <p:hf hdr="0" ftr="0" dt="0"/>
  <p:txStyles>
    <p:titleStyle>
      <a:lvl1pPr algn="l" rtl="0" eaLnBrk="0" fontAlgn="base" hangingPunct="0">
        <a:spcBef>
          <a:spcPct val="0"/>
        </a:spcBef>
        <a:spcAft>
          <a:spcPct val="0"/>
        </a:spcAft>
        <a:defRPr sz="1400" b="1" kern="1200">
          <a:solidFill>
            <a:srgbClr val="59595C"/>
          </a:solidFill>
          <a:latin typeface="+mj-lt"/>
          <a:ea typeface="+mj-ea"/>
          <a:cs typeface="+mj-cs"/>
        </a:defRPr>
      </a:lvl1pPr>
      <a:lvl2pPr algn="l" rtl="0" eaLnBrk="0" fontAlgn="base" hangingPunct="0">
        <a:spcBef>
          <a:spcPct val="0"/>
        </a:spcBef>
        <a:spcAft>
          <a:spcPct val="0"/>
        </a:spcAft>
        <a:defRPr sz="1400" b="1">
          <a:solidFill>
            <a:srgbClr val="59595C"/>
          </a:solidFill>
          <a:latin typeface="Arial" charset="0"/>
        </a:defRPr>
      </a:lvl2pPr>
      <a:lvl3pPr algn="l" rtl="0" eaLnBrk="0" fontAlgn="base" hangingPunct="0">
        <a:spcBef>
          <a:spcPct val="0"/>
        </a:spcBef>
        <a:spcAft>
          <a:spcPct val="0"/>
        </a:spcAft>
        <a:defRPr sz="1400" b="1">
          <a:solidFill>
            <a:srgbClr val="59595C"/>
          </a:solidFill>
          <a:latin typeface="Arial" charset="0"/>
        </a:defRPr>
      </a:lvl3pPr>
      <a:lvl4pPr algn="l" rtl="0" eaLnBrk="0" fontAlgn="base" hangingPunct="0">
        <a:spcBef>
          <a:spcPct val="0"/>
        </a:spcBef>
        <a:spcAft>
          <a:spcPct val="0"/>
        </a:spcAft>
        <a:defRPr sz="1400" b="1">
          <a:solidFill>
            <a:srgbClr val="59595C"/>
          </a:solidFill>
          <a:latin typeface="Arial" charset="0"/>
        </a:defRPr>
      </a:lvl4pPr>
      <a:lvl5pPr algn="l" rtl="0" eaLnBrk="0" fontAlgn="base" hangingPunct="0">
        <a:spcBef>
          <a:spcPct val="0"/>
        </a:spcBef>
        <a:spcAft>
          <a:spcPct val="0"/>
        </a:spcAft>
        <a:defRPr sz="1400" b="1">
          <a:solidFill>
            <a:srgbClr val="59595C"/>
          </a:solidFill>
          <a:latin typeface="Arial" charset="0"/>
        </a:defRPr>
      </a:lvl5pPr>
      <a:lvl6pPr marL="457200" algn="l" rtl="0" eaLnBrk="1" fontAlgn="base" hangingPunct="1">
        <a:spcBef>
          <a:spcPct val="0"/>
        </a:spcBef>
        <a:spcAft>
          <a:spcPct val="0"/>
        </a:spcAft>
        <a:defRPr sz="2400" b="1">
          <a:solidFill>
            <a:schemeClr val="tx2"/>
          </a:solidFill>
          <a:latin typeface="Arial" charset="0"/>
        </a:defRPr>
      </a:lvl6pPr>
      <a:lvl7pPr marL="914400" algn="l" rtl="0" eaLnBrk="1" fontAlgn="base" hangingPunct="1">
        <a:spcBef>
          <a:spcPct val="0"/>
        </a:spcBef>
        <a:spcAft>
          <a:spcPct val="0"/>
        </a:spcAft>
        <a:defRPr sz="2400" b="1">
          <a:solidFill>
            <a:schemeClr val="tx2"/>
          </a:solidFill>
          <a:latin typeface="Arial" charset="0"/>
        </a:defRPr>
      </a:lvl7pPr>
      <a:lvl8pPr marL="1371600" algn="l" rtl="0" eaLnBrk="1" fontAlgn="base" hangingPunct="1">
        <a:spcBef>
          <a:spcPct val="0"/>
        </a:spcBef>
        <a:spcAft>
          <a:spcPct val="0"/>
        </a:spcAft>
        <a:defRPr sz="2400" b="1">
          <a:solidFill>
            <a:schemeClr val="tx2"/>
          </a:solidFill>
          <a:latin typeface="Arial" charset="0"/>
        </a:defRPr>
      </a:lvl8pPr>
      <a:lvl9pPr marL="1828800" algn="l" rtl="0" eaLnBrk="1" fontAlgn="base" hangingPunct="1">
        <a:spcBef>
          <a:spcPct val="0"/>
        </a:spcBef>
        <a:spcAft>
          <a:spcPct val="0"/>
        </a:spcAft>
        <a:defRPr sz="2400" b="1">
          <a:solidFill>
            <a:schemeClr val="tx2"/>
          </a:solidFill>
          <a:latin typeface="Arial" charset="0"/>
        </a:defRPr>
      </a:lvl9pPr>
    </p:titleStyle>
    <p:bodyStyle>
      <a:lvl1pPr marL="342900" indent="-342900" algn="l" rtl="0" eaLnBrk="0" fontAlgn="base" hangingPunct="0">
        <a:spcBef>
          <a:spcPct val="20000"/>
        </a:spcBef>
        <a:spcAft>
          <a:spcPct val="0"/>
        </a:spcAft>
        <a:buClr>
          <a:srgbClr val="F0A933"/>
        </a:buClr>
        <a:buFont typeface="Lucida Grande"/>
        <a:buChar char="»"/>
        <a:defRPr sz="1400" b="1" kern="1200">
          <a:solidFill>
            <a:srgbClr val="59595C"/>
          </a:solidFill>
          <a:latin typeface="+mn-lt"/>
          <a:ea typeface="+mn-ea"/>
          <a:cs typeface="+mn-cs"/>
        </a:defRPr>
      </a:lvl1pPr>
      <a:lvl2pPr marL="457200" indent="-228600" algn="l" rtl="0" eaLnBrk="0" fontAlgn="base" hangingPunct="0">
        <a:spcBef>
          <a:spcPct val="20000"/>
        </a:spcBef>
        <a:spcAft>
          <a:spcPct val="0"/>
        </a:spcAft>
        <a:buClr>
          <a:srgbClr val="F0A933"/>
        </a:buClr>
        <a:buFont typeface="Lucida Grande"/>
        <a:buChar char="»"/>
        <a:defRPr sz="1400" kern="1200">
          <a:solidFill>
            <a:srgbClr val="59595C"/>
          </a:solidFill>
          <a:latin typeface="+mn-lt"/>
          <a:ea typeface="+mn-ea"/>
          <a:cs typeface="+mn-cs"/>
        </a:defRPr>
      </a:lvl2pPr>
      <a:lvl3pPr marL="914400" indent="-228600" algn="l" rtl="0" eaLnBrk="0" fontAlgn="base" hangingPunct="0">
        <a:spcBef>
          <a:spcPct val="20000"/>
        </a:spcBef>
        <a:spcAft>
          <a:spcPct val="0"/>
        </a:spcAft>
        <a:buClr>
          <a:srgbClr val="F0A933"/>
        </a:buClr>
        <a:buFont typeface="Lucida Grande"/>
        <a:buChar char="»"/>
        <a:defRPr sz="1400" kern="1200">
          <a:solidFill>
            <a:srgbClr val="59595C"/>
          </a:solidFill>
          <a:latin typeface="+mn-lt"/>
          <a:ea typeface="+mn-ea"/>
          <a:cs typeface="+mn-cs"/>
        </a:defRPr>
      </a:lvl3pPr>
      <a:lvl4pPr marL="1376363" indent="-231775" algn="l" rtl="0" eaLnBrk="0" fontAlgn="base" hangingPunct="0">
        <a:spcBef>
          <a:spcPct val="20000"/>
        </a:spcBef>
        <a:spcAft>
          <a:spcPct val="0"/>
        </a:spcAft>
        <a:buClr>
          <a:srgbClr val="F0A933"/>
        </a:buClr>
        <a:buFont typeface="Lucida Grande"/>
        <a:buChar char="»"/>
        <a:defRPr sz="1400" kern="1200">
          <a:solidFill>
            <a:srgbClr val="59595C"/>
          </a:solidFill>
          <a:latin typeface="+mn-lt"/>
          <a:ea typeface="+mn-ea"/>
          <a:cs typeface="+mn-cs"/>
        </a:defRPr>
      </a:lvl4pPr>
      <a:lvl5pPr marL="2058988" indent="-230188" algn="l" rtl="0" eaLnBrk="0" fontAlgn="base" hangingPunct="0">
        <a:spcBef>
          <a:spcPct val="20000"/>
        </a:spcBef>
        <a:spcAft>
          <a:spcPct val="0"/>
        </a:spcAft>
        <a:buClr>
          <a:srgbClr val="F0A933"/>
        </a:buClr>
        <a:buFont typeface="Lucida Grande"/>
        <a:buChar char="»"/>
        <a:defRPr sz="1400" kern="1200">
          <a:solidFill>
            <a:srgbClr val="59595C"/>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6.xml"/><Relationship Id="rId1" Type="http://schemas.openxmlformats.org/officeDocument/2006/relationships/tags" Target="../tags/tag2.xml"/><Relationship Id="rId6" Type="http://schemas.openxmlformats.org/officeDocument/2006/relationships/image" Target="../media/image3.jpeg"/><Relationship Id="rId5" Type="http://schemas.openxmlformats.org/officeDocument/2006/relationships/image" Target="../media/image2.emf"/><Relationship Id="rId4"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3" Type="http://schemas.openxmlformats.org/officeDocument/2006/relationships/notesSlide" Target="../notesSlides/notesSlide10.xml"/><Relationship Id="rId2" Type="http://schemas.openxmlformats.org/officeDocument/2006/relationships/slideLayout" Target="../slideLayouts/slideLayout3.xml"/><Relationship Id="rId1" Type="http://schemas.openxmlformats.org/officeDocument/2006/relationships/tags" Target="../tags/tag11.xml"/><Relationship Id="rId4" Type="http://schemas.openxmlformats.org/officeDocument/2006/relationships/image" Target="../media/image4.jpeg"/></Relationships>
</file>

<file path=ppt/slides/_rels/slide11.xml.rels><?xml version="1.0" encoding="UTF-8" standalone="yes"?>
<Relationships xmlns="http://schemas.openxmlformats.org/package/2006/relationships"><Relationship Id="rId3" Type="http://schemas.openxmlformats.org/officeDocument/2006/relationships/slideLayout" Target="../slideLayouts/slideLayout6.xml"/><Relationship Id="rId7" Type="http://schemas.openxmlformats.org/officeDocument/2006/relationships/image" Target="../media/image3.jpeg"/><Relationship Id="rId2" Type="http://schemas.openxmlformats.org/officeDocument/2006/relationships/tags" Target="../tags/tag13.xml"/><Relationship Id="rId1" Type="http://schemas.openxmlformats.org/officeDocument/2006/relationships/tags" Target="../tags/tag12.xml"/><Relationship Id="rId6" Type="http://schemas.openxmlformats.org/officeDocument/2006/relationships/image" Target="../media/image2.emf"/><Relationship Id="rId5" Type="http://schemas.openxmlformats.org/officeDocument/2006/relationships/oleObject" Target="../embeddings/oleObject2.bin"/><Relationship Id="rId4" Type="http://schemas.openxmlformats.org/officeDocument/2006/relationships/notesSlide" Target="../notesSlides/notesSlide11.xml"/></Relationships>
</file>

<file path=ppt/slides/_rels/slide2.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3.xml"/><Relationship Id="rId1" Type="http://schemas.openxmlformats.org/officeDocument/2006/relationships/tags" Target="../tags/tag3.xml"/><Relationship Id="rId4" Type="http://schemas.openxmlformats.org/officeDocument/2006/relationships/image" Target="../media/image4.jpeg"/></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3.xml"/><Relationship Id="rId1" Type="http://schemas.openxmlformats.org/officeDocument/2006/relationships/tags" Target="../tags/tag4.xml"/><Relationship Id="rId4" Type="http://schemas.openxmlformats.org/officeDocument/2006/relationships/image" Target="../media/image4.jpeg"/></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3.xml"/><Relationship Id="rId1" Type="http://schemas.openxmlformats.org/officeDocument/2006/relationships/tags" Target="../tags/tag5.xml"/><Relationship Id="rId4" Type="http://schemas.openxmlformats.org/officeDocument/2006/relationships/image" Target="../media/image4.jpeg"/></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3.xml"/><Relationship Id="rId1" Type="http://schemas.openxmlformats.org/officeDocument/2006/relationships/tags" Target="../tags/tag6.xml"/><Relationship Id="rId4" Type="http://schemas.openxmlformats.org/officeDocument/2006/relationships/image" Target="../media/image4.jpeg"/></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3.xml"/><Relationship Id="rId1" Type="http://schemas.openxmlformats.org/officeDocument/2006/relationships/tags" Target="../tags/tag7.xml"/><Relationship Id="rId4" Type="http://schemas.openxmlformats.org/officeDocument/2006/relationships/image" Target="../media/image4.jpeg"/></Relationships>
</file>

<file path=ppt/slides/_rels/slide7.xml.rels><?xml version="1.0" encoding="UTF-8" standalone="yes"?>
<Relationships xmlns="http://schemas.openxmlformats.org/package/2006/relationships"><Relationship Id="rId3" Type="http://schemas.openxmlformats.org/officeDocument/2006/relationships/notesSlide" Target="../notesSlides/notesSlide7.xml"/><Relationship Id="rId2" Type="http://schemas.openxmlformats.org/officeDocument/2006/relationships/slideLayout" Target="../slideLayouts/slideLayout3.xml"/><Relationship Id="rId1" Type="http://schemas.openxmlformats.org/officeDocument/2006/relationships/tags" Target="../tags/tag8.xml"/><Relationship Id="rId4" Type="http://schemas.openxmlformats.org/officeDocument/2006/relationships/image" Target="../media/image4.jpeg"/></Relationships>
</file>

<file path=ppt/slides/_rels/slide8.xml.rels><?xml version="1.0" encoding="UTF-8" standalone="yes"?>
<Relationships xmlns="http://schemas.openxmlformats.org/package/2006/relationships"><Relationship Id="rId3" Type="http://schemas.openxmlformats.org/officeDocument/2006/relationships/notesSlide" Target="../notesSlides/notesSlide8.xml"/><Relationship Id="rId2" Type="http://schemas.openxmlformats.org/officeDocument/2006/relationships/slideLayout" Target="../slideLayouts/slideLayout3.xml"/><Relationship Id="rId1" Type="http://schemas.openxmlformats.org/officeDocument/2006/relationships/tags" Target="../tags/tag9.xml"/><Relationship Id="rId4" Type="http://schemas.openxmlformats.org/officeDocument/2006/relationships/image" Target="../media/image4.jpeg"/></Relationships>
</file>

<file path=ppt/slides/_rels/slide9.xml.rels><?xml version="1.0" encoding="UTF-8" standalone="yes"?>
<Relationships xmlns="http://schemas.openxmlformats.org/package/2006/relationships"><Relationship Id="rId3" Type="http://schemas.openxmlformats.org/officeDocument/2006/relationships/notesSlide" Target="../notesSlides/notesSlide9.xml"/><Relationship Id="rId2" Type="http://schemas.openxmlformats.org/officeDocument/2006/relationships/slideLayout" Target="../slideLayouts/slideLayout3.xml"/><Relationship Id="rId1" Type="http://schemas.openxmlformats.org/officeDocument/2006/relationships/tags" Target="../tags/tag10.xml"/><Relationship Id="rId4" Type="http://schemas.openxmlformats.org/officeDocument/2006/relationships/image" Target="../media/image4.jpeg"/></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graphicFrame>
        <p:nvGraphicFramePr>
          <p:cNvPr id="65538" name="Object 2" hidden="1">
            <a:extLst>
              <a:ext uri="{FF2B5EF4-FFF2-40B4-BE49-F238E27FC236}">
                <a16:creationId xmlns:a16="http://schemas.microsoft.com/office/drawing/2014/main" id="{F168843D-6CF8-1341-223B-FA12FAF7B762}"/>
              </a:ext>
            </a:extLst>
          </p:cNvPr>
          <p:cNvGraphicFramePr>
            <a:graphicFrameLocks noChangeAspect="1"/>
          </p:cNvGraphicFramePr>
          <p:nvPr/>
        </p:nvGraphicFramePr>
        <p:xfrm>
          <a:off x="0" y="0"/>
          <a:ext cx="158750" cy="158750"/>
        </p:xfrm>
        <a:graphic>
          <a:graphicData uri="http://schemas.openxmlformats.org/presentationml/2006/ole">
            <mc:AlternateContent xmlns:mc="http://schemas.openxmlformats.org/markup-compatibility/2006">
              <mc:Choice xmlns:v="urn:schemas-microsoft-com:vml" Requires="v">
                <p:oleObj name="think-cell Slide" r:id="rId4" imgW="360" imgH="360" progId="">
                  <p:embed/>
                </p:oleObj>
              </mc:Choice>
              <mc:Fallback>
                <p:oleObj name="think-cell Slide" r:id="rId4" imgW="360" imgH="360" progId="">
                  <p:embed/>
                  <p:pic>
                    <p:nvPicPr>
                      <p:cNvPr id="65538" name="Object 2" hidden="1">
                        <a:extLst>
                          <a:ext uri="{FF2B5EF4-FFF2-40B4-BE49-F238E27FC236}">
                            <a16:creationId xmlns:a16="http://schemas.microsoft.com/office/drawing/2014/main" id="{F168843D-6CF8-1341-223B-FA12FAF7B762}"/>
                          </a:ext>
                        </a:extLst>
                      </p:cNvPr>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0" y="0"/>
                        <a:ext cx="158750" cy="158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5" name="Rectangle 4">
            <a:extLst>
              <a:ext uri="{FF2B5EF4-FFF2-40B4-BE49-F238E27FC236}">
                <a16:creationId xmlns:a16="http://schemas.microsoft.com/office/drawing/2014/main" id="{06BFEC4D-1FB3-270A-393B-9B0CD935930E}"/>
              </a:ext>
            </a:extLst>
          </p:cNvPr>
          <p:cNvSpPr/>
          <p:nvPr/>
        </p:nvSpPr>
        <p:spPr>
          <a:xfrm>
            <a:off x="2106613" y="6088063"/>
            <a:ext cx="8547100" cy="37782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eaLnBrk="1" hangingPunct="1">
              <a:defRPr/>
            </a:pPr>
            <a:r>
              <a:rPr lang="en-US" sz="1400" dirty="0">
                <a:solidFill>
                  <a:srgbClr val="4D4D4D"/>
                </a:solidFill>
                <a:cs typeface="Arial" pitchFamily="34" charset="0"/>
              </a:rPr>
              <a:t>May 5, 2025</a:t>
            </a:r>
          </a:p>
        </p:txBody>
      </p:sp>
      <p:pic>
        <p:nvPicPr>
          <p:cNvPr id="65540" name="Picture 6" descr="Color Logo Horz with tag.jpg">
            <a:extLst>
              <a:ext uri="{FF2B5EF4-FFF2-40B4-BE49-F238E27FC236}">
                <a16:creationId xmlns:a16="http://schemas.microsoft.com/office/drawing/2014/main" id="{63ACE435-2644-971F-4E0D-291395CAEDED}"/>
              </a:ext>
            </a:extLst>
          </p:cNvPr>
          <p:cNvPicPr>
            <a:picLocks noChangeAspect="1"/>
          </p:cNvPicPr>
          <p:nvPr/>
        </p:nvPicPr>
        <p:blipFill>
          <a:blip r:embed="rId6">
            <a:extLst>
              <a:ext uri="{28A0092B-C50C-407E-A947-70E740481C1C}">
                <a14:useLocalDpi xmlns:a14="http://schemas.microsoft.com/office/drawing/2010/main" val="0"/>
              </a:ext>
            </a:extLst>
          </a:blip>
          <a:srcRect/>
          <a:stretch>
            <a:fillRect/>
          </a:stretch>
        </p:blipFill>
        <p:spPr bwMode="auto">
          <a:xfrm>
            <a:off x="428625" y="1778000"/>
            <a:ext cx="4738688" cy="1508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Rectangle 4">
            <a:extLst>
              <a:ext uri="{FF2B5EF4-FFF2-40B4-BE49-F238E27FC236}">
                <a16:creationId xmlns:a16="http://schemas.microsoft.com/office/drawing/2014/main" id="{7C87FE26-0D4A-9E9B-A421-35143155A62B}"/>
              </a:ext>
            </a:extLst>
          </p:cNvPr>
          <p:cNvSpPr txBox="1">
            <a:spLocks noChangeArrowheads="1"/>
          </p:cNvSpPr>
          <p:nvPr>
            <p:custDataLst>
              <p:tags r:id="rId1"/>
            </p:custDataLst>
          </p:nvPr>
        </p:nvSpPr>
        <p:spPr bwMode="auto">
          <a:xfrm>
            <a:off x="2043113" y="3811588"/>
            <a:ext cx="7240587" cy="1262062"/>
          </a:xfrm>
          <a:prstGeom prst="rect">
            <a:avLst/>
          </a:prstGeom>
          <a:noFill/>
          <a:ln>
            <a:noFill/>
          </a:ln>
        </p:spPr>
        <p:txBody>
          <a:bodyPr lIns="0" rIns="0"/>
          <a:lstStyle/>
          <a:p>
            <a:pPr marL="177800" eaLnBrk="1" hangingPunct="1">
              <a:defRPr/>
            </a:pPr>
            <a:r>
              <a:rPr lang="en-US" sz="2200" b="1" dirty="0">
                <a:latin typeface="Arial"/>
                <a:ea typeface="+mj-ea"/>
                <a:cs typeface="Arial"/>
              </a:rPr>
              <a:t>CIP MPIG 2023-01 Rev. 3</a:t>
            </a:r>
            <a:r>
              <a:rPr lang="en-US" sz="2200" b="1" dirty="0">
                <a:solidFill>
                  <a:srgbClr val="58595B"/>
                </a:solidFill>
                <a:latin typeface="Arial"/>
                <a:ea typeface="+mj-ea"/>
                <a:cs typeface="Arial"/>
              </a:rPr>
              <a:t>– </a:t>
            </a:r>
            <a:r>
              <a:rPr lang="en-GB" sz="2400" dirty="0">
                <a:latin typeface="+mj-lt"/>
                <a:ea typeface="+mj-ea"/>
                <a:cs typeface="Arial"/>
              </a:rPr>
              <a:t>Use of other applicable and effective tools </a:t>
            </a:r>
            <a:r>
              <a:rPr lang="en-GB" sz="2400" dirty="0">
                <a:latin typeface="+mj-lt"/>
                <a:ea typeface="Times New Roman" panose="02020603050405020304" pitchFamily="18" charset="0"/>
              </a:rPr>
              <a:t>for visual inspections</a:t>
            </a:r>
            <a:endParaRPr lang="en-US" sz="2200" dirty="0">
              <a:latin typeface="+mj-lt"/>
              <a:ea typeface="+mj-ea"/>
              <a:cs typeface="Arial"/>
            </a:endParaRPr>
          </a:p>
        </p:txBody>
      </p:sp>
    </p:spTree>
  </p:cSld>
  <p:clrMapOvr>
    <a:masterClrMapping/>
  </p:clrMapOvr>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3970" name="Group 43">
            <a:extLst>
              <a:ext uri="{FF2B5EF4-FFF2-40B4-BE49-F238E27FC236}">
                <a16:creationId xmlns:a16="http://schemas.microsoft.com/office/drawing/2014/main" id="{7BC287F1-28A9-2808-931C-010BFE9652AF}"/>
              </a:ext>
            </a:extLst>
          </p:cNvPr>
          <p:cNvGrpSpPr>
            <a:grpSpLocks/>
          </p:cNvGrpSpPr>
          <p:nvPr/>
        </p:nvGrpSpPr>
        <p:grpSpPr bwMode="auto">
          <a:xfrm>
            <a:off x="227013" y="-207963"/>
            <a:ext cx="8993187" cy="6834188"/>
            <a:chOff x="226884" y="-208066"/>
            <a:chExt cx="8993316" cy="6833679"/>
          </a:xfrm>
        </p:grpSpPr>
        <p:sp>
          <p:nvSpPr>
            <p:cNvPr id="83973" name="Rectangle 4">
              <a:extLst>
                <a:ext uri="{FF2B5EF4-FFF2-40B4-BE49-F238E27FC236}">
                  <a16:creationId xmlns:a16="http://schemas.microsoft.com/office/drawing/2014/main" id="{B6CBD6D6-8CA2-25FE-0877-07A9EF8CB1C2}"/>
                </a:ext>
              </a:extLst>
            </p:cNvPr>
            <p:cNvSpPr txBox="1">
              <a:spLocks noChangeArrowheads="1"/>
            </p:cNvSpPr>
            <p:nvPr>
              <p:custDataLst>
                <p:tags r:id="rId1"/>
              </p:custDataLst>
            </p:nvPr>
          </p:nvSpPr>
          <p:spPr bwMode="auto">
            <a:xfrm>
              <a:off x="226884" y="-208066"/>
              <a:ext cx="8823452" cy="12619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rIns="0" anchor="b"/>
            <a:lstStyle>
              <a:lvl1pPr marL="177800">
                <a:defRPr sz="1600">
                  <a:solidFill>
                    <a:schemeClr val="tx1"/>
                  </a:solidFill>
                  <a:latin typeface="Arial" panose="020B0604020202020204" pitchFamily="34" charset="0"/>
                  <a:cs typeface="Arial" panose="020B0604020202020204" pitchFamily="34" charset="0"/>
                </a:defRPr>
              </a:lvl1pPr>
              <a:lvl2pPr marL="742950" indent="-285750">
                <a:defRPr sz="1600">
                  <a:solidFill>
                    <a:schemeClr val="tx1"/>
                  </a:solidFill>
                  <a:latin typeface="Arial" panose="020B0604020202020204" pitchFamily="34" charset="0"/>
                  <a:cs typeface="Arial" panose="020B0604020202020204" pitchFamily="34" charset="0"/>
                </a:defRPr>
              </a:lvl2pPr>
              <a:lvl3pPr marL="1143000" indent="-228600">
                <a:defRPr sz="1600">
                  <a:solidFill>
                    <a:schemeClr val="tx1"/>
                  </a:solidFill>
                  <a:latin typeface="Arial" panose="020B0604020202020204" pitchFamily="34" charset="0"/>
                  <a:cs typeface="Arial" panose="020B0604020202020204" pitchFamily="34" charset="0"/>
                </a:defRPr>
              </a:lvl3pPr>
              <a:lvl4pPr marL="1600200" indent="-228600">
                <a:defRPr sz="1600">
                  <a:solidFill>
                    <a:schemeClr val="tx1"/>
                  </a:solidFill>
                  <a:latin typeface="Arial" panose="020B0604020202020204" pitchFamily="34" charset="0"/>
                  <a:cs typeface="Arial" panose="020B0604020202020204" pitchFamily="34" charset="0"/>
                </a:defRPr>
              </a:lvl4pPr>
              <a:lvl5pPr marL="2057400" indent="-228600">
                <a:defRPr sz="1600">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9pPr>
            </a:lstStyle>
            <a:p>
              <a:pPr eaLnBrk="1" hangingPunct="1"/>
              <a:endParaRPr lang="en-US" altLang="de-DE" sz="1800" b="1">
                <a:solidFill>
                  <a:srgbClr val="000000"/>
                </a:solidFill>
                <a:cs typeface="Times New Roman" panose="02020603050405020304" pitchFamily="18" charset="0"/>
              </a:endParaRPr>
            </a:p>
            <a:p>
              <a:pPr eaLnBrk="1" hangingPunct="1"/>
              <a:r>
                <a:rPr lang="en-US" altLang="de-DE" sz="1800" b="1">
                  <a:solidFill>
                    <a:srgbClr val="000000"/>
                  </a:solidFill>
                  <a:cs typeface="Times New Roman" panose="02020603050405020304" pitchFamily="18" charset="0"/>
                </a:rPr>
                <a:t>Summary Conclusion</a:t>
              </a:r>
            </a:p>
            <a:p>
              <a:pPr eaLnBrk="1" hangingPunct="1"/>
              <a:endParaRPr lang="en-US" altLang="de-DE" sz="1800" b="1">
                <a:solidFill>
                  <a:srgbClr val="000000"/>
                </a:solidFill>
                <a:cs typeface="Times New Roman" panose="02020603050405020304" pitchFamily="18" charset="0"/>
              </a:endParaRPr>
            </a:p>
          </p:txBody>
        </p:sp>
        <p:cxnSp>
          <p:nvCxnSpPr>
            <p:cNvPr id="46" name="Straight Connector 45">
              <a:extLst>
                <a:ext uri="{FF2B5EF4-FFF2-40B4-BE49-F238E27FC236}">
                  <a16:creationId xmlns:a16="http://schemas.microsoft.com/office/drawing/2014/main" id="{0E75E020-7D4C-79BF-442A-B7A292976EDB}"/>
                </a:ext>
              </a:extLst>
            </p:cNvPr>
            <p:cNvCxnSpPr/>
            <p:nvPr/>
          </p:nvCxnSpPr>
          <p:spPr>
            <a:xfrm>
              <a:off x="393573" y="1195180"/>
              <a:ext cx="8813926" cy="1587"/>
            </a:xfrm>
            <a:prstGeom prst="line">
              <a:avLst/>
            </a:prstGeom>
            <a:ln w="25400" cap="flat" cmpd="sng" algn="ctr">
              <a:solidFill>
                <a:schemeClr val="tx1"/>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47" name="Straight Connector 46">
              <a:extLst>
                <a:ext uri="{FF2B5EF4-FFF2-40B4-BE49-F238E27FC236}">
                  <a16:creationId xmlns:a16="http://schemas.microsoft.com/office/drawing/2014/main" id="{BF30160F-9C48-A621-99D0-8D9049942CCF}"/>
                </a:ext>
              </a:extLst>
            </p:cNvPr>
            <p:cNvCxnSpPr/>
            <p:nvPr/>
          </p:nvCxnSpPr>
          <p:spPr>
            <a:xfrm>
              <a:off x="393573" y="5760490"/>
              <a:ext cx="8826627" cy="1587"/>
            </a:xfrm>
            <a:prstGeom prst="line">
              <a:avLst/>
            </a:prstGeom>
            <a:ln w="25400" cap="flat" cmpd="sng" algn="ctr">
              <a:solidFill>
                <a:srgbClr val="000000"/>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pic>
          <p:nvPicPr>
            <p:cNvPr id="83976" name="Picture 47" descr="Color Logo Horz with tag.jpg">
              <a:extLst>
                <a:ext uri="{FF2B5EF4-FFF2-40B4-BE49-F238E27FC236}">
                  <a16:creationId xmlns:a16="http://schemas.microsoft.com/office/drawing/2014/main" id="{9A87C461-B714-1C6A-4C96-8F7E54EF4651}"/>
                </a:ext>
              </a:extLst>
            </p:cNvPr>
            <p:cNvPicPr>
              <a:picLocks noChangeAspect="1"/>
            </p:cNvPicPr>
            <p:nvPr/>
          </p:nvPicPr>
          <p:blipFill>
            <a:blip r:embed="rId4">
              <a:extLst>
                <a:ext uri="{28A0092B-C50C-407E-A947-70E740481C1C}">
                  <a14:useLocalDpi xmlns:a14="http://schemas.microsoft.com/office/drawing/2010/main" val="0"/>
                </a:ext>
              </a:extLst>
            </a:blip>
            <a:srcRect/>
            <a:stretch>
              <a:fillRect/>
            </a:stretch>
          </p:blipFill>
          <p:spPr bwMode="auto">
            <a:xfrm>
              <a:off x="376355" y="5920259"/>
              <a:ext cx="2215774" cy="7053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grpSp>
      <p:sp>
        <p:nvSpPr>
          <p:cNvPr id="75779" name="Subtitle 2">
            <a:extLst>
              <a:ext uri="{FF2B5EF4-FFF2-40B4-BE49-F238E27FC236}">
                <a16:creationId xmlns:a16="http://schemas.microsoft.com/office/drawing/2014/main" id="{5DC1F62F-3C04-0D16-EEEE-C071D7573CD8}"/>
              </a:ext>
            </a:extLst>
          </p:cNvPr>
          <p:cNvSpPr txBox="1">
            <a:spLocks/>
          </p:cNvSpPr>
          <p:nvPr/>
        </p:nvSpPr>
        <p:spPr bwMode="auto">
          <a:xfrm>
            <a:off x="557213" y="1298575"/>
            <a:ext cx="8797925" cy="4332288"/>
          </a:xfrm>
          <a:prstGeom prst="rect">
            <a:avLst/>
          </a:prstGeom>
          <a:noFill/>
          <a:ln w="0" algn="ctr">
            <a:solidFill>
              <a:schemeClr val="bg1"/>
            </a:solidFill>
            <a:round/>
            <a:headEnd/>
            <a:tailEnd/>
          </a:ln>
        </p:spPr>
        <p:txBody>
          <a:bodyPr/>
          <a:lstStyle>
            <a:lvl1pPr marL="342900" indent="-342900">
              <a:spcBef>
                <a:spcPct val="20000"/>
              </a:spcBef>
              <a:buClr>
                <a:srgbClr val="F0A933"/>
              </a:buClr>
              <a:buFont typeface="Lucida Grande"/>
              <a:buChar char="»"/>
              <a:tabLst>
                <a:tab pos="914400" algn="l"/>
              </a:tabLst>
              <a:defRPr sz="1400" b="1">
                <a:solidFill>
                  <a:srgbClr val="59595C"/>
                </a:solidFill>
                <a:latin typeface="Arial" panose="020B0604020202020204" pitchFamily="34" charset="0"/>
              </a:defRPr>
            </a:lvl1pPr>
            <a:lvl2pPr marL="742950" indent="-28575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2pPr>
            <a:lvl3pPr marL="11430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3pPr>
            <a:lvl4pPr marL="16002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4pPr>
            <a:lvl5pPr marL="20574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5pPr>
            <a:lvl6pPr marL="25146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6pPr>
            <a:lvl7pPr marL="29718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7pPr>
            <a:lvl8pPr marL="34290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8pPr>
            <a:lvl9pPr marL="38862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9pPr>
          </a:lstStyle>
          <a:p>
            <a:pPr lvl="1" eaLnBrk="1" hangingPunct="1">
              <a:buClrTx/>
              <a:buSzPts val="1000"/>
              <a:defRPr/>
            </a:pPr>
            <a:endParaRPr lang="en-US" altLang="de-DE" sz="1800" dirty="0">
              <a:solidFill>
                <a:schemeClr val="tx1"/>
              </a:solidFill>
              <a:ea typeface="Times New Roman" panose="02020603050405020304" pitchFamily="18" charset="0"/>
            </a:endParaRPr>
          </a:p>
          <a:p>
            <a:pPr marL="457200" lvl="1" indent="0" eaLnBrk="1" hangingPunct="1">
              <a:buClrTx/>
              <a:buSzPts val="1000"/>
              <a:buFont typeface="Lucida Grande"/>
              <a:buNone/>
              <a:defRPr/>
            </a:pPr>
            <a:endParaRPr lang="en-US" altLang="de-DE" sz="1800" dirty="0">
              <a:solidFill>
                <a:srgbClr val="000000"/>
              </a:solidFill>
              <a:ea typeface="Times New Roman" panose="02020603050405020304" pitchFamily="18" charset="0"/>
            </a:endParaRPr>
          </a:p>
          <a:p>
            <a:pPr marL="457200" lvl="1" indent="0" eaLnBrk="1" hangingPunct="1">
              <a:buClrTx/>
              <a:buSzPts val="1000"/>
              <a:buFont typeface="Lucida Grande"/>
              <a:buNone/>
              <a:defRPr/>
            </a:pPr>
            <a:endParaRPr lang="en-US" altLang="de-DE" sz="1800" dirty="0">
              <a:solidFill>
                <a:schemeClr val="tx1"/>
              </a:solidFill>
              <a:ea typeface="Times New Roman" panose="02020603050405020304" pitchFamily="18" charset="0"/>
            </a:endParaRPr>
          </a:p>
        </p:txBody>
      </p:sp>
      <p:graphicFrame>
        <p:nvGraphicFramePr>
          <p:cNvPr id="3" name="Table 2">
            <a:extLst>
              <a:ext uri="{FF2B5EF4-FFF2-40B4-BE49-F238E27FC236}">
                <a16:creationId xmlns:a16="http://schemas.microsoft.com/office/drawing/2014/main" id="{D2A1C3AB-6DDF-CF8A-B439-EF3BA5E555EB}"/>
              </a:ext>
            </a:extLst>
          </p:cNvPr>
          <p:cNvGraphicFramePr>
            <a:graphicFrameLocks noGrp="1"/>
          </p:cNvGraphicFramePr>
          <p:nvPr>
            <p:extLst>
              <p:ext uri="{D42A27DB-BD31-4B8C-83A1-F6EECF244321}">
                <p14:modId xmlns:p14="http://schemas.microsoft.com/office/powerpoint/2010/main" val="1683252153"/>
              </p:ext>
            </p:extLst>
          </p:nvPr>
        </p:nvGraphicFramePr>
        <p:xfrm>
          <a:off x="620486" y="1606345"/>
          <a:ext cx="8360228" cy="3401470"/>
        </p:xfrm>
        <a:graphic>
          <a:graphicData uri="http://schemas.openxmlformats.org/drawingml/2006/table">
            <a:tbl>
              <a:tblPr firstRow="1" bandRow="1">
                <a:tableStyleId>{2D5ABB26-0587-4C30-8999-92F81FD0307C}</a:tableStyleId>
              </a:tblPr>
              <a:tblGrid>
                <a:gridCol w="4065024">
                  <a:extLst>
                    <a:ext uri="{9D8B030D-6E8A-4147-A177-3AD203B41FA5}">
                      <a16:colId xmlns:a16="http://schemas.microsoft.com/office/drawing/2014/main" val="20000"/>
                    </a:ext>
                  </a:extLst>
                </a:gridCol>
                <a:gridCol w="4295204">
                  <a:extLst>
                    <a:ext uri="{9D8B030D-6E8A-4147-A177-3AD203B41FA5}">
                      <a16:colId xmlns:a16="http://schemas.microsoft.com/office/drawing/2014/main" val="20001"/>
                    </a:ext>
                  </a:extLst>
                </a:gridCol>
              </a:tblGrid>
              <a:tr h="536350">
                <a:tc>
                  <a:txBody>
                    <a:bodyPr/>
                    <a:lstStyle/>
                    <a:p>
                      <a:pPr algn="ctr"/>
                      <a:r>
                        <a:rPr lang="en-US" u="sng" dirty="0"/>
                        <a:t>Policy Board feedback</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F0"/>
                    </a:solidFill>
                  </a:tcPr>
                </a:tc>
                <a:tc>
                  <a:txBody>
                    <a:bodyPr/>
                    <a:lstStyle/>
                    <a:p>
                      <a:pPr algn="ctr"/>
                      <a:r>
                        <a:rPr lang="en-US" u="sng" dirty="0"/>
                        <a:t>Recommended action</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10000"/>
                  </a:ext>
                </a:extLst>
              </a:tr>
              <a:tr h="671399">
                <a:tc>
                  <a:txBody>
                    <a:bodyPr/>
                    <a:lstStyle/>
                    <a:p>
                      <a:pPr>
                        <a:buClr>
                          <a:schemeClr val="tx1"/>
                        </a:buClr>
                        <a:buSzPts val="1000"/>
                        <a:buFont typeface="Wingdings" panose="05000000000000000000" pitchFamily="2" charset="2"/>
                        <a:buNone/>
                      </a:pPr>
                      <a:r>
                        <a:rPr lang="en-US" altLang="de-DE" sz="1600" b="0" dirty="0">
                          <a:solidFill>
                            <a:schemeClr val="tx1"/>
                          </a:solidFill>
                          <a:latin typeface="Segoe UI" panose="020B0502040204020203" pitchFamily="34" charset="0"/>
                        </a:rPr>
                        <a:t>Other visual aids may satisfy the task’s intent, improve safety, access, and efficiency</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F0"/>
                    </a:solidFill>
                  </a:tcPr>
                </a:tc>
                <a:tc>
                  <a:txBody>
                    <a:bodyPr/>
                    <a:lstStyle/>
                    <a:p>
                      <a:pPr lvl="0">
                        <a:buClr>
                          <a:schemeClr val="tx1"/>
                        </a:buClr>
                        <a:buSzPts val="1000"/>
                        <a:buFont typeface="Wingdings" panose="05000000000000000000" pitchFamily="2" charset="2"/>
                        <a:buNone/>
                      </a:pPr>
                      <a:r>
                        <a:rPr lang="en-US" altLang="de-DE" sz="1600" dirty="0">
                          <a:solidFill>
                            <a:schemeClr val="tx1"/>
                          </a:solidFill>
                          <a:latin typeface="+mn-lt"/>
                          <a:cs typeface="Times New Roman" panose="02020603050405020304" pitchFamily="18" charset="0"/>
                        </a:rPr>
                        <a:t>Proposed a minor MSG-3 glossary change to: Inspection – General Visual (GVI) to introduce …A </a:t>
                      </a:r>
                      <a:r>
                        <a:rPr lang="en-US" altLang="de-DE" sz="1600" dirty="0">
                          <a:solidFill>
                            <a:schemeClr val="accent3"/>
                          </a:solidFill>
                          <a:latin typeface="+mn-lt"/>
                          <a:cs typeface="Times New Roman" panose="02020603050405020304" pitchFamily="18" charset="0"/>
                        </a:rPr>
                        <a:t>visual aid  </a:t>
                      </a:r>
                      <a:r>
                        <a:rPr lang="en-GB" sz="1600" dirty="0">
                          <a:solidFill>
                            <a:srgbClr val="0070C0"/>
                          </a:solidFill>
                          <a:effectLst/>
                          <a:latin typeface="+mn-lt"/>
                          <a:ea typeface="Times New Roman" panose="02020603050405020304" pitchFamily="18" charset="0"/>
                        </a:rPr>
                        <a:t>(e.g., </a:t>
                      </a:r>
                      <a:r>
                        <a:rPr lang="en-GB" sz="1600" dirty="0">
                          <a:effectLst/>
                          <a:latin typeface="+mn-lt"/>
                          <a:ea typeface="Times New Roman" panose="02020603050405020304" pitchFamily="18" charset="0"/>
                        </a:rPr>
                        <a:t>mirror</a:t>
                      </a:r>
                      <a:r>
                        <a:rPr lang="en-GB" sz="1600" dirty="0">
                          <a:solidFill>
                            <a:srgbClr val="0070C0"/>
                          </a:solidFill>
                          <a:effectLst/>
                          <a:latin typeface="+mn-lt"/>
                          <a:ea typeface="Times New Roman" panose="02020603050405020304" pitchFamily="18" charset="0"/>
                        </a:rPr>
                        <a:t>, image capturing device)</a:t>
                      </a:r>
                      <a:r>
                        <a:rPr lang="en-US" altLang="de-DE" sz="1600" dirty="0">
                          <a:solidFill>
                            <a:schemeClr val="tx1"/>
                          </a:solidFill>
                          <a:latin typeface="+mn-lt"/>
                          <a:cs typeface="Times New Roman" panose="02020603050405020304" pitchFamily="18" charset="0"/>
                        </a:rPr>
                        <a:t> </a:t>
                      </a:r>
                      <a:r>
                        <a:rPr lang="en-GB" sz="1600" dirty="0">
                          <a:effectLst/>
                          <a:latin typeface="+mn-lt"/>
                          <a:ea typeface="Times New Roman" panose="02020603050405020304" pitchFamily="18" charset="0"/>
                        </a:rPr>
                        <a:t>may be </a:t>
                      </a:r>
                      <a:r>
                        <a:rPr lang="en-GB" sz="1600" strike="sngStrike" dirty="0">
                          <a:solidFill>
                            <a:srgbClr val="FF0000"/>
                          </a:solidFill>
                          <a:effectLst/>
                          <a:latin typeface="+mn-lt"/>
                          <a:ea typeface="Times New Roman" panose="02020603050405020304" pitchFamily="18" charset="0"/>
                        </a:rPr>
                        <a:t>necessary</a:t>
                      </a:r>
                      <a:r>
                        <a:rPr lang="en-GB" sz="1600" dirty="0">
                          <a:effectLst/>
                          <a:latin typeface="+mn-lt"/>
                          <a:ea typeface="Times New Roman" panose="02020603050405020304" pitchFamily="18" charset="0"/>
                        </a:rPr>
                        <a:t> </a:t>
                      </a:r>
                      <a:r>
                        <a:rPr lang="en-GB" sz="1600" dirty="0">
                          <a:solidFill>
                            <a:srgbClr val="0070C0"/>
                          </a:solidFill>
                          <a:effectLst/>
                          <a:latin typeface="+mn-lt"/>
                          <a:ea typeface="Times New Roman" panose="02020603050405020304" pitchFamily="18" charset="0"/>
                        </a:rPr>
                        <a:t>appropriate </a:t>
                      </a:r>
                      <a:r>
                        <a:rPr lang="en-GB" sz="1600" dirty="0">
                          <a:effectLst/>
                          <a:latin typeface="+mn-lt"/>
                          <a:ea typeface="Times New Roman" panose="02020603050405020304" pitchFamily="18" charset="0"/>
                        </a:rPr>
                        <a:t>to enhance…</a:t>
                      </a:r>
                      <a:endParaRPr lang="en-US" sz="1600" dirty="0">
                        <a:solidFill>
                          <a:schemeClr val="tx1"/>
                        </a:solidFill>
                        <a:latin typeface="+mn-lt"/>
                        <a:ea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10001"/>
                  </a:ext>
                </a:extLst>
              </a:tr>
              <a:tr h="536350">
                <a:tc>
                  <a:txBody>
                    <a:bodyPr/>
                    <a:lstStyle/>
                    <a:p>
                      <a:pPr>
                        <a:buClr>
                          <a:schemeClr val="tx1"/>
                        </a:buClr>
                        <a:buSzPts val="1000"/>
                        <a:buFont typeface="Wingdings" panose="05000000000000000000" pitchFamily="2" charset="2"/>
                        <a:buNone/>
                      </a:pPr>
                      <a:r>
                        <a:rPr lang="en-US" altLang="de-DE" sz="1600" b="0" dirty="0">
                          <a:solidFill>
                            <a:schemeClr val="tx1"/>
                          </a:solidFill>
                          <a:cs typeface="Times New Roman" panose="02020603050405020304" pitchFamily="18" charset="0"/>
                        </a:rPr>
                        <a:t>Initial application should be focused on Zonal GVI</a:t>
                      </a:r>
                      <a:endParaRPr lang="en-US" altLang="de-DE" sz="180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F0"/>
                    </a:solidFill>
                  </a:tcPr>
                </a:tc>
                <a:tc>
                  <a:txBody>
                    <a:bodyPr/>
                    <a:lstStyle/>
                    <a:p>
                      <a:pPr marL="0" lvl="0" indent="0">
                        <a:buClr>
                          <a:schemeClr val="tx1"/>
                        </a:buClr>
                        <a:buSzPts val="1000"/>
                        <a:buFont typeface="Arial" panose="020B0604020202020204" pitchFamily="34" charset="0"/>
                        <a:buNone/>
                      </a:pPr>
                      <a:r>
                        <a:rPr lang="en-US" altLang="de-DE" sz="1600" dirty="0">
                          <a:solidFill>
                            <a:schemeClr val="tx1"/>
                          </a:solidFill>
                        </a:rPr>
                        <a:t>Introduced new 3.7.1 IMPS guidance for the PPH to other conditions or criteria such as:</a:t>
                      </a:r>
                    </a:p>
                    <a:p>
                      <a:pPr marL="285750" marR="0" lvl="0" indent="-285750" algn="l" defTabSz="914400" rtl="0" eaLnBrk="1" fontAlgn="auto" latinLnBrk="0" hangingPunct="1">
                        <a:lnSpc>
                          <a:spcPct val="100000"/>
                        </a:lnSpc>
                        <a:spcBef>
                          <a:spcPts val="0"/>
                        </a:spcBef>
                        <a:spcAft>
                          <a:spcPts val="0"/>
                        </a:spcAft>
                        <a:buClr>
                          <a:schemeClr val="tx1"/>
                        </a:buClr>
                        <a:buSzPts val="1000"/>
                        <a:buFont typeface="Arial" panose="020B0604020202020204" pitchFamily="34" charset="0"/>
                        <a:buChar char="•"/>
                        <a:tabLst/>
                        <a:defRPr/>
                      </a:pPr>
                      <a:r>
                        <a:rPr lang="en-US" altLang="de-DE" sz="1600" dirty="0">
                          <a:solidFill>
                            <a:schemeClr val="tx1"/>
                          </a:solidFill>
                        </a:rPr>
                        <a:t>Tooling limitations (e.g.,  Zonal GVI) requiring CA approval</a:t>
                      </a:r>
                    </a:p>
                    <a:p>
                      <a:pPr marL="285750" marR="0" lvl="0" indent="-285750" algn="l" defTabSz="914400" rtl="0" eaLnBrk="1" fontAlgn="auto" latinLnBrk="0" hangingPunct="1">
                        <a:lnSpc>
                          <a:spcPct val="100000"/>
                        </a:lnSpc>
                        <a:spcBef>
                          <a:spcPts val="0"/>
                        </a:spcBef>
                        <a:spcAft>
                          <a:spcPts val="0"/>
                        </a:spcAft>
                        <a:buClr>
                          <a:schemeClr val="tx1"/>
                        </a:buClr>
                        <a:buSzPts val="1000"/>
                        <a:buFont typeface="Arial" panose="020B0604020202020204" pitchFamily="34" charset="0"/>
                        <a:buChar char="•"/>
                        <a:tabLst/>
                        <a:defRPr/>
                      </a:pPr>
                      <a:r>
                        <a:rPr lang="en-US" altLang="de-DE" sz="1600" dirty="0">
                          <a:solidFill>
                            <a:schemeClr val="tx1"/>
                          </a:solidFill>
                        </a:rPr>
                        <a:t>Annotate if any tools considered are optional</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10002"/>
                  </a:ext>
                </a:extLst>
              </a:tr>
            </a:tbl>
          </a:graphicData>
        </a:graphic>
      </p:graphicFrame>
    </p:spTree>
  </p:cSld>
  <p:clrMapOvr>
    <a:masterClrMapping/>
  </p:clrMapOvr>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6018" name="Object 2" hidden="1">
            <a:extLst>
              <a:ext uri="{FF2B5EF4-FFF2-40B4-BE49-F238E27FC236}">
                <a16:creationId xmlns:a16="http://schemas.microsoft.com/office/drawing/2014/main" id="{18963E31-6196-5EB3-E817-2CDCA69F73F0}"/>
              </a:ext>
            </a:extLst>
          </p:cNvPr>
          <p:cNvGraphicFramePr>
            <a:graphicFrameLocks noChangeAspect="1"/>
          </p:cNvGraphicFramePr>
          <p:nvPr/>
        </p:nvGraphicFramePr>
        <p:xfrm>
          <a:off x="0" y="0"/>
          <a:ext cx="158750" cy="158750"/>
        </p:xfrm>
        <a:graphic>
          <a:graphicData uri="http://schemas.openxmlformats.org/presentationml/2006/ole">
            <mc:AlternateContent xmlns:mc="http://schemas.openxmlformats.org/markup-compatibility/2006">
              <mc:Choice xmlns:v="urn:schemas-microsoft-com:vml" Requires="v">
                <p:oleObj name="think-cell Slide" r:id="rId5" imgW="360" imgH="360" progId="">
                  <p:embed/>
                </p:oleObj>
              </mc:Choice>
              <mc:Fallback>
                <p:oleObj name="think-cell Slide" r:id="rId5" imgW="360" imgH="360" progId="">
                  <p:embed/>
                  <p:pic>
                    <p:nvPicPr>
                      <p:cNvPr id="86018" name="Object 2" hidden="1">
                        <a:extLst>
                          <a:ext uri="{FF2B5EF4-FFF2-40B4-BE49-F238E27FC236}">
                            <a16:creationId xmlns:a16="http://schemas.microsoft.com/office/drawing/2014/main" id="{18963E31-6196-5EB3-E817-2CDCA69F73F0}"/>
                          </a:ext>
                        </a:extLst>
                      </p:cNvPr>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0" y="0"/>
                        <a:ext cx="158750" cy="158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pic>
        <p:nvPicPr>
          <p:cNvPr id="86019" name="Picture 6" descr="Color Logo Horz with tag.jpg">
            <a:extLst>
              <a:ext uri="{FF2B5EF4-FFF2-40B4-BE49-F238E27FC236}">
                <a16:creationId xmlns:a16="http://schemas.microsoft.com/office/drawing/2014/main" id="{CF8C7A28-AE55-6A79-B467-0C991B602847}"/>
              </a:ext>
            </a:extLst>
          </p:cNvPr>
          <p:cNvPicPr>
            <a:picLocks noChangeAspect="1"/>
          </p:cNvPicPr>
          <p:nvPr/>
        </p:nvPicPr>
        <p:blipFill>
          <a:blip r:embed="rId7">
            <a:extLst>
              <a:ext uri="{28A0092B-C50C-407E-A947-70E740481C1C}">
                <a14:useLocalDpi xmlns:a14="http://schemas.microsoft.com/office/drawing/2010/main" val="0"/>
              </a:ext>
            </a:extLst>
          </a:blip>
          <a:srcRect/>
          <a:stretch>
            <a:fillRect/>
          </a:stretch>
        </p:blipFill>
        <p:spPr bwMode="auto">
          <a:xfrm>
            <a:off x="428625" y="1778000"/>
            <a:ext cx="4738688" cy="1508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Rectangle 4">
            <a:extLst>
              <a:ext uri="{FF2B5EF4-FFF2-40B4-BE49-F238E27FC236}">
                <a16:creationId xmlns:a16="http://schemas.microsoft.com/office/drawing/2014/main" id="{1647E99C-7D05-8B4A-5988-5F85983DDCAB}"/>
              </a:ext>
            </a:extLst>
          </p:cNvPr>
          <p:cNvSpPr txBox="1">
            <a:spLocks noChangeArrowheads="1"/>
          </p:cNvSpPr>
          <p:nvPr>
            <p:custDataLst>
              <p:tags r:id="rId1"/>
            </p:custDataLst>
          </p:nvPr>
        </p:nvSpPr>
        <p:spPr bwMode="auto">
          <a:xfrm>
            <a:off x="2043113" y="3811588"/>
            <a:ext cx="7240587" cy="1262062"/>
          </a:xfrm>
          <a:prstGeom prst="rect">
            <a:avLst/>
          </a:prstGeom>
          <a:noFill/>
          <a:ln>
            <a:noFill/>
          </a:ln>
        </p:spPr>
        <p:txBody>
          <a:bodyPr lIns="0" rIns="0"/>
          <a:lstStyle/>
          <a:p>
            <a:pPr marL="177800" eaLnBrk="1" hangingPunct="1">
              <a:defRPr/>
            </a:pPr>
            <a:endParaRPr lang="en-US" sz="2200" dirty="0">
              <a:solidFill>
                <a:srgbClr val="58595B"/>
              </a:solidFill>
              <a:latin typeface="Arial"/>
              <a:ea typeface="+mj-ea"/>
              <a:cs typeface="Arial"/>
            </a:endParaRPr>
          </a:p>
        </p:txBody>
      </p:sp>
      <p:sp>
        <p:nvSpPr>
          <p:cNvPr id="5" name="Rectangle 4">
            <a:extLst>
              <a:ext uri="{FF2B5EF4-FFF2-40B4-BE49-F238E27FC236}">
                <a16:creationId xmlns:a16="http://schemas.microsoft.com/office/drawing/2014/main" id="{3D79CB81-B59A-ED51-68B1-4BC69735B332}"/>
              </a:ext>
            </a:extLst>
          </p:cNvPr>
          <p:cNvSpPr txBox="1">
            <a:spLocks noChangeArrowheads="1"/>
          </p:cNvSpPr>
          <p:nvPr>
            <p:custDataLst>
              <p:tags r:id="rId2"/>
            </p:custDataLst>
          </p:nvPr>
        </p:nvSpPr>
        <p:spPr bwMode="auto">
          <a:xfrm>
            <a:off x="2195513" y="3963988"/>
            <a:ext cx="7240587" cy="1262062"/>
          </a:xfrm>
          <a:prstGeom prst="rect">
            <a:avLst/>
          </a:prstGeom>
          <a:noFill/>
          <a:ln>
            <a:noFill/>
          </a:ln>
        </p:spPr>
        <p:txBody>
          <a:bodyPr lIns="0" rIns="0"/>
          <a:lstStyle/>
          <a:p>
            <a:pPr marL="177800" eaLnBrk="1" hangingPunct="1">
              <a:defRPr/>
            </a:pPr>
            <a:r>
              <a:rPr lang="en-US" sz="4000" b="1" i="1" dirty="0">
                <a:solidFill>
                  <a:schemeClr val="tx1">
                    <a:lumMod val="75000"/>
                    <a:lumOff val="25000"/>
                  </a:schemeClr>
                </a:solidFill>
                <a:latin typeface="Arial"/>
                <a:ea typeface="+mj-ea"/>
                <a:cs typeface="Arial"/>
              </a:rPr>
              <a:t>Question, comments</a:t>
            </a:r>
            <a:r>
              <a:rPr lang="de-DE" sz="4000" b="1" i="1" dirty="0">
                <a:solidFill>
                  <a:schemeClr val="tx1">
                    <a:lumMod val="75000"/>
                    <a:lumOff val="25000"/>
                  </a:schemeClr>
                </a:solidFill>
                <a:latin typeface="Arial"/>
                <a:ea typeface="+mj-ea"/>
                <a:cs typeface="Arial"/>
              </a:rPr>
              <a:t>?</a:t>
            </a:r>
            <a:endParaRPr lang="en-US" sz="4000" b="1" i="1" dirty="0">
              <a:solidFill>
                <a:schemeClr val="tx1">
                  <a:lumMod val="75000"/>
                  <a:lumOff val="25000"/>
                </a:schemeClr>
              </a:solidFill>
              <a:latin typeface="Arial"/>
              <a:ea typeface="+mj-ea"/>
              <a:cs typeface="Arial"/>
            </a:endParaRPr>
          </a:p>
          <a:p>
            <a:pPr marL="177800" eaLnBrk="1" hangingPunct="1">
              <a:defRPr/>
            </a:pPr>
            <a:endParaRPr lang="en-US" sz="2200" dirty="0">
              <a:solidFill>
                <a:schemeClr val="bg2"/>
              </a:solidFill>
              <a:latin typeface="Arial"/>
              <a:ea typeface="+mj-ea"/>
              <a:cs typeface="Arial"/>
            </a:endParaRPr>
          </a:p>
        </p:txBody>
      </p: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7586" name="Group 43">
            <a:extLst>
              <a:ext uri="{FF2B5EF4-FFF2-40B4-BE49-F238E27FC236}">
                <a16:creationId xmlns:a16="http://schemas.microsoft.com/office/drawing/2014/main" id="{9199815E-4CC5-BC58-FE3D-EDDC7E25B31E}"/>
              </a:ext>
            </a:extLst>
          </p:cNvPr>
          <p:cNvGrpSpPr>
            <a:grpSpLocks/>
          </p:cNvGrpSpPr>
          <p:nvPr/>
        </p:nvGrpSpPr>
        <p:grpSpPr bwMode="auto">
          <a:xfrm>
            <a:off x="307975" y="-241300"/>
            <a:ext cx="8993188" cy="6834188"/>
            <a:chOff x="226884" y="-208066"/>
            <a:chExt cx="8993316" cy="6833679"/>
          </a:xfrm>
        </p:grpSpPr>
        <p:sp>
          <p:nvSpPr>
            <p:cNvPr id="45" name="Rectangle 4">
              <a:extLst>
                <a:ext uri="{FF2B5EF4-FFF2-40B4-BE49-F238E27FC236}">
                  <a16:creationId xmlns:a16="http://schemas.microsoft.com/office/drawing/2014/main" id="{3B9D6D66-E827-A39B-3E76-4A774F321945}"/>
                </a:ext>
              </a:extLst>
            </p:cNvPr>
            <p:cNvSpPr txBox="1">
              <a:spLocks noChangeArrowheads="1"/>
            </p:cNvSpPr>
            <p:nvPr>
              <p:custDataLst>
                <p:tags r:id="rId1"/>
              </p:custDataLst>
            </p:nvPr>
          </p:nvSpPr>
          <p:spPr bwMode="auto">
            <a:xfrm>
              <a:off x="226884" y="-208066"/>
              <a:ext cx="8823451" cy="1261969"/>
            </a:xfrm>
            <a:prstGeom prst="rect">
              <a:avLst/>
            </a:prstGeom>
            <a:noFill/>
            <a:ln>
              <a:noFill/>
            </a:ln>
          </p:spPr>
          <p:txBody>
            <a:bodyPr lIns="0" rIns="0" anchor="b"/>
            <a:lstStyle/>
            <a:p>
              <a:pPr marL="177800" eaLnBrk="1" hangingPunct="1">
                <a:defRPr/>
              </a:pPr>
              <a:r>
                <a:rPr lang="en-US" sz="1700" b="1" dirty="0">
                  <a:latin typeface="Arial" charset="0"/>
                  <a:cs typeface="Arial" charset="0"/>
                </a:rPr>
                <a:t>Background</a:t>
              </a:r>
              <a:endParaRPr lang="en-US" sz="1700" b="1" dirty="0">
                <a:solidFill>
                  <a:srgbClr val="4D4D4D"/>
                </a:solidFill>
                <a:latin typeface="Arial" charset="0"/>
                <a:cs typeface="Arial" charset="0"/>
              </a:endParaRPr>
            </a:p>
            <a:p>
              <a:pPr marL="177800" eaLnBrk="1" hangingPunct="1">
                <a:defRPr/>
              </a:pPr>
              <a:endParaRPr lang="en-US" sz="1700" dirty="0">
                <a:solidFill>
                  <a:srgbClr val="B1222B"/>
                </a:solidFill>
                <a:latin typeface="+mj-lt"/>
                <a:ea typeface="+mj-ea"/>
                <a:cs typeface="+mj-cs"/>
              </a:endParaRPr>
            </a:p>
            <a:p>
              <a:pPr marL="177800" eaLnBrk="1" hangingPunct="1">
                <a:defRPr/>
              </a:pPr>
              <a:endParaRPr lang="en-US" sz="1700" dirty="0">
                <a:solidFill>
                  <a:srgbClr val="B1222B"/>
                </a:solidFill>
                <a:latin typeface="+mj-lt"/>
                <a:ea typeface="+mj-ea"/>
                <a:cs typeface="+mj-cs"/>
              </a:endParaRPr>
            </a:p>
          </p:txBody>
        </p:sp>
        <p:cxnSp>
          <p:nvCxnSpPr>
            <p:cNvPr id="46" name="Straight Connector 45">
              <a:extLst>
                <a:ext uri="{FF2B5EF4-FFF2-40B4-BE49-F238E27FC236}">
                  <a16:creationId xmlns:a16="http://schemas.microsoft.com/office/drawing/2014/main" id="{81EBEA7A-66AB-E3D0-686E-FC2F4D879CDA}"/>
                </a:ext>
              </a:extLst>
            </p:cNvPr>
            <p:cNvCxnSpPr/>
            <p:nvPr/>
          </p:nvCxnSpPr>
          <p:spPr>
            <a:xfrm>
              <a:off x="393574" y="1195179"/>
              <a:ext cx="8813925" cy="1588"/>
            </a:xfrm>
            <a:prstGeom prst="line">
              <a:avLst/>
            </a:prstGeom>
            <a:ln w="25400" cap="flat" cmpd="sng" algn="ctr">
              <a:solidFill>
                <a:schemeClr val="tx1"/>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47" name="Straight Connector 46">
              <a:extLst>
                <a:ext uri="{FF2B5EF4-FFF2-40B4-BE49-F238E27FC236}">
                  <a16:creationId xmlns:a16="http://schemas.microsoft.com/office/drawing/2014/main" id="{CC4E9F78-C1AB-D48E-3920-3C08A7CF201D}"/>
                </a:ext>
              </a:extLst>
            </p:cNvPr>
            <p:cNvCxnSpPr/>
            <p:nvPr/>
          </p:nvCxnSpPr>
          <p:spPr>
            <a:xfrm>
              <a:off x="393574" y="5760489"/>
              <a:ext cx="8826626" cy="1588"/>
            </a:xfrm>
            <a:prstGeom prst="line">
              <a:avLst/>
            </a:prstGeom>
            <a:ln w="25400" cap="flat" cmpd="sng" algn="ctr">
              <a:solidFill>
                <a:srgbClr val="000000"/>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pic>
          <p:nvPicPr>
            <p:cNvPr id="67592" name="Picture 47" descr="Color Logo Horz with tag.jpg">
              <a:extLst>
                <a:ext uri="{FF2B5EF4-FFF2-40B4-BE49-F238E27FC236}">
                  <a16:creationId xmlns:a16="http://schemas.microsoft.com/office/drawing/2014/main" id="{C1E985DE-5389-5203-0D93-0365FDBB5205}"/>
                </a:ext>
              </a:extLst>
            </p:cNvPr>
            <p:cNvPicPr>
              <a:picLocks noChangeAspect="1"/>
            </p:cNvPicPr>
            <p:nvPr/>
          </p:nvPicPr>
          <p:blipFill>
            <a:blip r:embed="rId4">
              <a:extLst>
                <a:ext uri="{28A0092B-C50C-407E-A947-70E740481C1C}">
                  <a14:useLocalDpi xmlns:a14="http://schemas.microsoft.com/office/drawing/2010/main" val="0"/>
                </a:ext>
              </a:extLst>
            </a:blip>
            <a:srcRect/>
            <a:stretch>
              <a:fillRect/>
            </a:stretch>
          </p:blipFill>
          <p:spPr bwMode="auto">
            <a:xfrm>
              <a:off x="376355" y="5920259"/>
              <a:ext cx="2215774" cy="7053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grpSp>
      <p:sp>
        <p:nvSpPr>
          <p:cNvPr id="57" name="Subtitle 2">
            <a:extLst>
              <a:ext uri="{FF2B5EF4-FFF2-40B4-BE49-F238E27FC236}">
                <a16:creationId xmlns:a16="http://schemas.microsoft.com/office/drawing/2014/main" id="{857D4E3C-29A0-E693-EA7C-93919E749127}"/>
              </a:ext>
            </a:extLst>
          </p:cNvPr>
          <p:cNvSpPr txBox="1">
            <a:spLocks/>
          </p:cNvSpPr>
          <p:nvPr/>
        </p:nvSpPr>
        <p:spPr>
          <a:xfrm>
            <a:off x="307975" y="1212293"/>
            <a:ext cx="8797925" cy="4261205"/>
          </a:xfrm>
          <a:prstGeom prst="rect">
            <a:avLst/>
          </a:prstGeom>
          <a:ln w="0" cap="flat" cmpd="sng" algn="ctr">
            <a:solidFill>
              <a:schemeClr val="bg1"/>
            </a:solidFill>
            <a:prstDash val="solid"/>
            <a:round/>
            <a:headEnd type="none" w="med" len="med"/>
            <a:tailEnd type="none" w="med" len="med"/>
          </a:ln>
        </p:spPr>
        <p:txBody>
          <a:bodyPr/>
          <a:lstStyle>
            <a:lvl1pPr marL="342900" indent="-342900" algn="l" defTabSz="914400" rtl="0" eaLnBrk="1" latinLnBrk="0" hangingPunct="1">
              <a:spcBef>
                <a:spcPct val="20000"/>
              </a:spcBef>
              <a:buFontTx/>
              <a:buNone/>
              <a:defRPr sz="3200" kern="1200">
                <a:solidFill>
                  <a:schemeClr val="tx1"/>
                </a:solidFill>
                <a:latin typeface="+mj-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Courier New" pitchFamily="49" charset="0"/>
              <a:buChar char="o"/>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400050" lvl="1" indent="0">
              <a:lnSpc>
                <a:spcPts val="2700"/>
              </a:lnSpc>
              <a:spcBef>
                <a:spcPts val="0"/>
              </a:spcBef>
              <a:buFont typeface="Arial" pitchFamily="34" charset="0"/>
              <a:buNone/>
              <a:defRPr/>
            </a:pPr>
            <a:endParaRPr lang="en-US" sz="1200" b="1" dirty="0">
              <a:highlight>
                <a:srgbClr val="FFFF00"/>
              </a:highlight>
            </a:endParaRPr>
          </a:p>
          <a:p>
            <a:pPr marL="0" indent="0">
              <a:lnSpc>
                <a:spcPts val="2700"/>
              </a:lnSpc>
              <a:spcBef>
                <a:spcPts val="0"/>
              </a:spcBef>
              <a:defRPr/>
            </a:pPr>
            <a:endParaRPr lang="en-US" sz="1600" b="1" dirty="0">
              <a:latin typeface="+mn-lt"/>
            </a:endParaRPr>
          </a:p>
          <a:p>
            <a:pPr marL="0" indent="0">
              <a:lnSpc>
                <a:spcPts val="2700"/>
              </a:lnSpc>
              <a:spcBef>
                <a:spcPts val="0"/>
              </a:spcBef>
              <a:defRPr/>
            </a:pPr>
            <a:endParaRPr lang="en-US" sz="1600" dirty="0">
              <a:latin typeface="+mn-lt"/>
            </a:endParaRPr>
          </a:p>
        </p:txBody>
      </p:sp>
      <p:sp>
        <p:nvSpPr>
          <p:cNvPr id="67588" name="Textfeld 8">
            <a:extLst>
              <a:ext uri="{FF2B5EF4-FFF2-40B4-BE49-F238E27FC236}">
                <a16:creationId xmlns:a16="http://schemas.microsoft.com/office/drawing/2014/main" id="{563B76E0-AE63-9D3C-21B4-3528E4A00C0F}"/>
              </a:ext>
            </a:extLst>
          </p:cNvPr>
          <p:cNvSpPr txBox="1">
            <a:spLocks noChangeArrowheads="1"/>
          </p:cNvSpPr>
          <p:nvPr/>
        </p:nvSpPr>
        <p:spPr bwMode="auto">
          <a:xfrm>
            <a:off x="623888" y="1250950"/>
            <a:ext cx="8353425" cy="3416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tabLst>
                <a:tab pos="457200" algn="l"/>
              </a:tabLst>
              <a:defRPr sz="1600">
                <a:solidFill>
                  <a:schemeClr val="tx1"/>
                </a:solidFill>
                <a:latin typeface="Arial" panose="020B0604020202020204" pitchFamily="34" charset="0"/>
                <a:cs typeface="Arial" panose="020B0604020202020204" pitchFamily="34" charset="0"/>
              </a:defRPr>
            </a:lvl1pPr>
            <a:lvl2pPr marL="742950" indent="-285750">
              <a:tabLst>
                <a:tab pos="457200" algn="l"/>
              </a:tabLst>
              <a:defRPr sz="1600">
                <a:solidFill>
                  <a:schemeClr val="tx1"/>
                </a:solidFill>
                <a:latin typeface="Arial" panose="020B0604020202020204" pitchFamily="34" charset="0"/>
                <a:cs typeface="Arial" panose="020B0604020202020204" pitchFamily="34" charset="0"/>
              </a:defRPr>
            </a:lvl2pPr>
            <a:lvl3pPr marL="447675" indent="-228600">
              <a:tabLst>
                <a:tab pos="457200" algn="l"/>
              </a:tabLst>
              <a:defRPr sz="1600">
                <a:solidFill>
                  <a:schemeClr val="tx1"/>
                </a:solidFill>
                <a:latin typeface="Arial" panose="020B0604020202020204" pitchFamily="34" charset="0"/>
                <a:cs typeface="Arial" panose="020B0604020202020204" pitchFamily="34" charset="0"/>
              </a:defRPr>
            </a:lvl3pPr>
            <a:lvl4pPr marL="1600200" indent="-228600">
              <a:tabLst>
                <a:tab pos="457200" algn="l"/>
              </a:tabLst>
              <a:defRPr sz="1600">
                <a:solidFill>
                  <a:schemeClr val="tx1"/>
                </a:solidFill>
                <a:latin typeface="Arial" panose="020B0604020202020204" pitchFamily="34" charset="0"/>
                <a:cs typeface="Arial" panose="020B0604020202020204" pitchFamily="34" charset="0"/>
              </a:defRPr>
            </a:lvl4pPr>
            <a:lvl5pPr marL="2057400" indent="-228600">
              <a:tabLst>
                <a:tab pos="457200" algn="l"/>
              </a:tabLst>
              <a:defRPr sz="1600">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tabLst>
                <a:tab pos="457200" algn="l"/>
              </a:tabLst>
              <a:defRPr sz="1600">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tabLst>
                <a:tab pos="457200" algn="l"/>
              </a:tabLst>
              <a:defRPr sz="1600">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tabLst>
                <a:tab pos="457200" algn="l"/>
              </a:tabLst>
              <a:defRPr sz="1600">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tabLst>
                <a:tab pos="457200" algn="l"/>
              </a:tabLst>
              <a:defRPr sz="1600">
                <a:solidFill>
                  <a:schemeClr val="tx1"/>
                </a:solidFill>
                <a:latin typeface="Arial" panose="020B0604020202020204" pitchFamily="34" charset="0"/>
                <a:cs typeface="Arial" panose="020B0604020202020204" pitchFamily="34" charset="0"/>
              </a:defRPr>
            </a:lvl9pPr>
          </a:lstStyle>
          <a:p>
            <a:pPr>
              <a:buSzPts val="1000"/>
            </a:pPr>
            <a:r>
              <a:rPr lang="en-US" altLang="de-DE" sz="1800">
                <a:solidFill>
                  <a:srgbClr val="000000"/>
                </a:solidFill>
                <a:cs typeface="Times New Roman" panose="02020603050405020304" pitchFamily="18" charset="0"/>
              </a:rPr>
              <a:t>MPIG understood the PB feedback as follows:</a:t>
            </a:r>
          </a:p>
          <a:p>
            <a:pPr>
              <a:buSzPts val="1000"/>
            </a:pPr>
            <a:endParaRPr lang="en-US" altLang="de-DE" sz="1800">
              <a:solidFill>
                <a:srgbClr val="000000"/>
              </a:solidFill>
              <a:cs typeface="Times New Roman" panose="02020603050405020304" pitchFamily="18" charset="0"/>
            </a:endParaRPr>
          </a:p>
          <a:p>
            <a:pPr lvl="2">
              <a:buSzPts val="1000"/>
              <a:buFont typeface="Symbol" panose="05050102010706020507" pitchFamily="18" charset="2"/>
              <a:buChar char=""/>
            </a:pPr>
            <a:r>
              <a:rPr lang="en-US" altLang="de-DE" sz="1800">
                <a:solidFill>
                  <a:srgbClr val="000000"/>
                </a:solidFill>
                <a:cs typeface="Times New Roman" panose="02020603050405020304" pitchFamily="18" charset="0"/>
              </a:rPr>
              <a:t>The PB supports a standardized approach for the introduction of other/new “visual aids”</a:t>
            </a:r>
            <a:br>
              <a:rPr lang="en-US" altLang="de-DE" sz="1800">
                <a:solidFill>
                  <a:srgbClr val="000000"/>
                </a:solidFill>
                <a:cs typeface="Times New Roman" panose="02020603050405020304" pitchFamily="18" charset="0"/>
              </a:rPr>
            </a:br>
            <a:endParaRPr lang="en-US" altLang="de-DE" sz="1800">
              <a:solidFill>
                <a:srgbClr val="000000"/>
              </a:solidFill>
              <a:cs typeface="Times New Roman" panose="02020603050405020304" pitchFamily="18" charset="0"/>
            </a:endParaRPr>
          </a:p>
          <a:p>
            <a:pPr lvl="2">
              <a:buSzPts val="1000"/>
              <a:buFont typeface="Symbol" panose="05050102010706020507" pitchFamily="18" charset="2"/>
              <a:buChar char=""/>
            </a:pPr>
            <a:r>
              <a:rPr lang="en-US" altLang="de-DE" sz="1800"/>
              <a:t>Analysis of applicable and effective tooling meeting the task intent should occur at the WG level</a:t>
            </a:r>
            <a:br>
              <a:rPr lang="en-US" altLang="de-DE" sz="1800"/>
            </a:br>
            <a:endParaRPr lang="en-US" altLang="de-DE" sz="1800"/>
          </a:p>
          <a:p>
            <a:pPr lvl="2">
              <a:buSzPts val="1000"/>
              <a:buFont typeface="Symbol" panose="05050102010706020507" pitchFamily="18" charset="2"/>
              <a:buChar char=""/>
            </a:pPr>
            <a:r>
              <a:rPr lang="en-US" altLang="de-DE" sz="1800">
                <a:latin typeface="Segoe UI" panose="020B0502040204020203" pitchFamily="34" charset="0"/>
              </a:rPr>
              <a:t>Other visual aids may satisfy the task’s intent, improve safety, access, and efficiency</a:t>
            </a:r>
            <a:br>
              <a:rPr lang="en-US" altLang="de-DE" sz="1800">
                <a:solidFill>
                  <a:srgbClr val="000000"/>
                </a:solidFill>
                <a:cs typeface="Times New Roman" panose="02020603050405020304" pitchFamily="18" charset="0"/>
              </a:rPr>
            </a:br>
            <a:endParaRPr lang="en-US" altLang="de-DE" sz="1800">
              <a:solidFill>
                <a:srgbClr val="000000"/>
              </a:solidFill>
              <a:cs typeface="Times New Roman" panose="02020603050405020304" pitchFamily="18" charset="0"/>
            </a:endParaRPr>
          </a:p>
          <a:p>
            <a:pPr lvl="2">
              <a:buSzPts val="1000"/>
              <a:buFont typeface="Symbol" panose="05050102010706020507" pitchFamily="18" charset="2"/>
              <a:buChar char=""/>
            </a:pPr>
            <a:r>
              <a:rPr lang="en-US" altLang="de-DE" sz="1800">
                <a:solidFill>
                  <a:srgbClr val="000000"/>
                </a:solidFill>
                <a:cs typeface="Times New Roman" panose="02020603050405020304" pitchFamily="18" charset="0"/>
              </a:rPr>
              <a:t>Initial application should be focused on Zonal GVI</a:t>
            </a:r>
            <a:endParaRPr lang="en-US" altLang="de-DE" sz="1800"/>
          </a:p>
        </p:txBody>
      </p:sp>
    </p:spTree>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9634" name="Group 43">
            <a:extLst>
              <a:ext uri="{FF2B5EF4-FFF2-40B4-BE49-F238E27FC236}">
                <a16:creationId xmlns:a16="http://schemas.microsoft.com/office/drawing/2014/main" id="{2FF25567-B89D-EECE-7DE7-D8407255B28F}"/>
              </a:ext>
            </a:extLst>
          </p:cNvPr>
          <p:cNvGrpSpPr>
            <a:grpSpLocks/>
          </p:cNvGrpSpPr>
          <p:nvPr/>
        </p:nvGrpSpPr>
        <p:grpSpPr bwMode="auto">
          <a:xfrm>
            <a:off x="227013" y="-207963"/>
            <a:ext cx="8993187" cy="6834188"/>
            <a:chOff x="226884" y="-208066"/>
            <a:chExt cx="8993316" cy="6833679"/>
          </a:xfrm>
        </p:grpSpPr>
        <p:sp>
          <p:nvSpPr>
            <p:cNvPr id="69636" name="Rectangle 4">
              <a:extLst>
                <a:ext uri="{FF2B5EF4-FFF2-40B4-BE49-F238E27FC236}">
                  <a16:creationId xmlns:a16="http://schemas.microsoft.com/office/drawing/2014/main" id="{5B61A7A0-9A26-A790-8BD8-C1E665DEF8ED}"/>
                </a:ext>
              </a:extLst>
            </p:cNvPr>
            <p:cNvSpPr txBox="1">
              <a:spLocks noChangeArrowheads="1"/>
            </p:cNvSpPr>
            <p:nvPr>
              <p:custDataLst>
                <p:tags r:id="rId1"/>
              </p:custDataLst>
            </p:nvPr>
          </p:nvSpPr>
          <p:spPr bwMode="auto">
            <a:xfrm>
              <a:off x="226884" y="-208066"/>
              <a:ext cx="8823452" cy="12619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rIns="0" anchor="b"/>
            <a:lstStyle>
              <a:lvl1pPr marL="177800">
                <a:defRPr sz="1600">
                  <a:solidFill>
                    <a:schemeClr val="tx1"/>
                  </a:solidFill>
                  <a:latin typeface="Arial" panose="020B0604020202020204" pitchFamily="34" charset="0"/>
                  <a:cs typeface="Arial" panose="020B0604020202020204" pitchFamily="34" charset="0"/>
                </a:defRPr>
              </a:lvl1pPr>
              <a:lvl2pPr marL="742950" indent="-285750">
                <a:defRPr sz="1600">
                  <a:solidFill>
                    <a:schemeClr val="tx1"/>
                  </a:solidFill>
                  <a:latin typeface="Arial" panose="020B0604020202020204" pitchFamily="34" charset="0"/>
                  <a:cs typeface="Arial" panose="020B0604020202020204" pitchFamily="34" charset="0"/>
                </a:defRPr>
              </a:lvl2pPr>
              <a:lvl3pPr marL="1143000" indent="-228600">
                <a:defRPr sz="1600">
                  <a:solidFill>
                    <a:schemeClr val="tx1"/>
                  </a:solidFill>
                  <a:latin typeface="Arial" panose="020B0604020202020204" pitchFamily="34" charset="0"/>
                  <a:cs typeface="Arial" panose="020B0604020202020204" pitchFamily="34" charset="0"/>
                </a:defRPr>
              </a:lvl3pPr>
              <a:lvl4pPr marL="1600200" indent="-228600">
                <a:defRPr sz="1600">
                  <a:solidFill>
                    <a:schemeClr val="tx1"/>
                  </a:solidFill>
                  <a:latin typeface="Arial" panose="020B0604020202020204" pitchFamily="34" charset="0"/>
                  <a:cs typeface="Arial" panose="020B0604020202020204" pitchFamily="34" charset="0"/>
                </a:defRPr>
              </a:lvl4pPr>
              <a:lvl5pPr marL="2057400" indent="-228600">
                <a:defRPr sz="1600">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9pPr>
            </a:lstStyle>
            <a:p>
              <a:pPr eaLnBrk="1" hangingPunct="1"/>
              <a:endParaRPr lang="en-US" altLang="de-DE" sz="1800" b="1">
                <a:solidFill>
                  <a:srgbClr val="000000"/>
                </a:solidFill>
                <a:cs typeface="Times New Roman" panose="02020603050405020304" pitchFamily="18" charset="0"/>
              </a:endParaRPr>
            </a:p>
            <a:p>
              <a:pPr eaLnBrk="1" hangingPunct="1"/>
              <a:r>
                <a:rPr lang="en-US" altLang="de-DE" sz="1800" b="1">
                  <a:solidFill>
                    <a:srgbClr val="000000"/>
                  </a:solidFill>
                  <a:cs typeface="Times New Roman" panose="02020603050405020304" pitchFamily="18" charset="0"/>
                </a:rPr>
                <a:t>Sub-Team considerations</a:t>
              </a:r>
            </a:p>
            <a:p>
              <a:pPr eaLnBrk="1" hangingPunct="1"/>
              <a:endParaRPr lang="en-US" altLang="de-DE" sz="1800" b="1">
                <a:solidFill>
                  <a:srgbClr val="000000"/>
                </a:solidFill>
                <a:cs typeface="Times New Roman" panose="02020603050405020304" pitchFamily="18" charset="0"/>
              </a:endParaRPr>
            </a:p>
          </p:txBody>
        </p:sp>
        <p:cxnSp>
          <p:nvCxnSpPr>
            <p:cNvPr id="46" name="Straight Connector 45">
              <a:extLst>
                <a:ext uri="{FF2B5EF4-FFF2-40B4-BE49-F238E27FC236}">
                  <a16:creationId xmlns:a16="http://schemas.microsoft.com/office/drawing/2014/main" id="{F972E9AB-F7E9-0B4A-6E25-6B254C56ACCA}"/>
                </a:ext>
              </a:extLst>
            </p:cNvPr>
            <p:cNvCxnSpPr/>
            <p:nvPr/>
          </p:nvCxnSpPr>
          <p:spPr>
            <a:xfrm>
              <a:off x="393573" y="1195180"/>
              <a:ext cx="8813926" cy="1587"/>
            </a:xfrm>
            <a:prstGeom prst="line">
              <a:avLst/>
            </a:prstGeom>
            <a:ln w="25400" cap="flat" cmpd="sng" algn="ctr">
              <a:solidFill>
                <a:schemeClr val="tx1"/>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47" name="Straight Connector 46">
              <a:extLst>
                <a:ext uri="{FF2B5EF4-FFF2-40B4-BE49-F238E27FC236}">
                  <a16:creationId xmlns:a16="http://schemas.microsoft.com/office/drawing/2014/main" id="{05FCE4B4-D1A8-226C-1188-E1203A07908C}"/>
                </a:ext>
              </a:extLst>
            </p:cNvPr>
            <p:cNvCxnSpPr/>
            <p:nvPr/>
          </p:nvCxnSpPr>
          <p:spPr>
            <a:xfrm>
              <a:off x="393573" y="5760490"/>
              <a:ext cx="8826627" cy="1587"/>
            </a:xfrm>
            <a:prstGeom prst="line">
              <a:avLst/>
            </a:prstGeom>
            <a:ln w="25400" cap="flat" cmpd="sng" algn="ctr">
              <a:solidFill>
                <a:srgbClr val="000000"/>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pic>
          <p:nvPicPr>
            <p:cNvPr id="69639" name="Picture 47" descr="Color Logo Horz with tag.jpg">
              <a:extLst>
                <a:ext uri="{FF2B5EF4-FFF2-40B4-BE49-F238E27FC236}">
                  <a16:creationId xmlns:a16="http://schemas.microsoft.com/office/drawing/2014/main" id="{3A52E243-4910-6692-CA72-09FBDC1FE248}"/>
                </a:ext>
              </a:extLst>
            </p:cNvPr>
            <p:cNvPicPr>
              <a:picLocks noChangeAspect="1"/>
            </p:cNvPicPr>
            <p:nvPr/>
          </p:nvPicPr>
          <p:blipFill>
            <a:blip r:embed="rId4">
              <a:extLst>
                <a:ext uri="{28A0092B-C50C-407E-A947-70E740481C1C}">
                  <a14:useLocalDpi xmlns:a14="http://schemas.microsoft.com/office/drawing/2010/main" val="0"/>
                </a:ext>
              </a:extLst>
            </a:blip>
            <a:srcRect/>
            <a:stretch>
              <a:fillRect/>
            </a:stretch>
          </p:blipFill>
          <p:spPr bwMode="auto">
            <a:xfrm>
              <a:off x="376355" y="5920259"/>
              <a:ext cx="2215774" cy="7053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grpSp>
      <p:sp>
        <p:nvSpPr>
          <p:cNvPr id="69635" name="Subtitle 2">
            <a:extLst>
              <a:ext uri="{FF2B5EF4-FFF2-40B4-BE49-F238E27FC236}">
                <a16:creationId xmlns:a16="http://schemas.microsoft.com/office/drawing/2014/main" id="{24E1C57C-536A-126E-759C-2090CBB51AD6}"/>
              </a:ext>
            </a:extLst>
          </p:cNvPr>
          <p:cNvSpPr txBox="1">
            <a:spLocks/>
          </p:cNvSpPr>
          <p:nvPr/>
        </p:nvSpPr>
        <p:spPr bwMode="auto">
          <a:xfrm>
            <a:off x="252413" y="906463"/>
            <a:ext cx="8797925" cy="4935537"/>
          </a:xfrm>
          <a:prstGeom prst="rect">
            <a:avLst/>
          </a:prstGeom>
          <a:noFill/>
          <a:ln w="0" algn="ctr">
            <a:solidFill>
              <a:schemeClr val="bg1"/>
            </a:solidFill>
            <a:round/>
            <a:headEnd/>
            <a:tailEnd/>
          </a:ln>
        </p:spPr>
        <p:txBody>
          <a:bodyPr/>
          <a:lstStyle>
            <a:lvl1pPr>
              <a:spcBef>
                <a:spcPct val="20000"/>
              </a:spcBef>
              <a:buClr>
                <a:srgbClr val="F0A933"/>
              </a:buClr>
              <a:buFont typeface="Lucida Grande"/>
              <a:buChar char="»"/>
              <a:tabLst>
                <a:tab pos="914400" algn="l"/>
              </a:tabLst>
              <a:defRPr sz="1400" b="1">
                <a:solidFill>
                  <a:srgbClr val="59595C"/>
                </a:solidFill>
                <a:latin typeface="Arial" panose="020B0604020202020204" pitchFamily="34" charset="0"/>
              </a:defRPr>
            </a:lvl1pPr>
            <a:lvl2pPr>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2pPr>
            <a:lvl3pPr marL="11430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3pPr>
            <a:lvl4pPr marL="16002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4pPr>
            <a:lvl5pPr marL="20574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5pPr>
            <a:lvl6pPr marL="25146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6pPr>
            <a:lvl7pPr marL="29718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7pPr>
            <a:lvl8pPr marL="34290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8pPr>
            <a:lvl9pPr marL="38862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9pPr>
          </a:lstStyle>
          <a:p>
            <a:pPr>
              <a:buClrTx/>
              <a:buFont typeface="Lucida Grande"/>
              <a:buNone/>
              <a:defRPr/>
            </a:pPr>
            <a:endParaRPr lang="de-DE" sz="1600" b="0" dirty="0">
              <a:solidFill>
                <a:schemeClr val="tx1"/>
              </a:solidFill>
            </a:endParaRPr>
          </a:p>
          <a:p>
            <a:pPr marL="285750" indent="-285750">
              <a:buClrTx/>
              <a:buFont typeface="Arial" panose="020B0604020202020204" pitchFamily="34" charset="0"/>
              <a:buChar char="•"/>
              <a:defRPr/>
            </a:pPr>
            <a:r>
              <a:rPr lang="de-DE" sz="1600" b="0" dirty="0">
                <a:solidFill>
                  <a:schemeClr val="tx1"/>
                </a:solidFill>
              </a:rPr>
              <a:t>The WG‘s methodology should consider currently available tools that are applicable and effective in meeting a GVI‘s task‘s intent</a:t>
            </a:r>
          </a:p>
          <a:p>
            <a:pPr>
              <a:buClrTx/>
              <a:buFont typeface="Lucida Grande"/>
              <a:buNone/>
              <a:defRPr/>
            </a:pPr>
            <a:endParaRPr lang="de-DE" sz="1600" b="0" dirty="0">
              <a:solidFill>
                <a:schemeClr val="tx1"/>
              </a:solidFill>
            </a:endParaRPr>
          </a:p>
          <a:p>
            <a:pPr marL="285750" indent="-285750">
              <a:buClrTx/>
              <a:buFont typeface="Arial" panose="020B0604020202020204" pitchFamily="34" charset="0"/>
              <a:buChar char="•"/>
              <a:defRPr/>
            </a:pPr>
            <a:r>
              <a:rPr lang="de-DE" sz="1600" b="0" dirty="0">
                <a:solidFill>
                  <a:schemeClr val="tx1"/>
                </a:solidFill>
              </a:rPr>
              <a:t>Amend MSG-3‘s visual inspection (GVI) language</a:t>
            </a:r>
          </a:p>
          <a:p>
            <a:pPr marL="285750" indent="-285750">
              <a:buClrTx/>
              <a:buFont typeface="Arial" panose="020B0604020202020204" pitchFamily="34" charset="0"/>
              <a:buChar char="•"/>
              <a:defRPr/>
            </a:pPr>
            <a:endParaRPr lang="de-DE" sz="1600" b="0" dirty="0">
              <a:solidFill>
                <a:schemeClr val="tx1"/>
              </a:solidFill>
            </a:endParaRPr>
          </a:p>
          <a:p>
            <a:pPr marL="285750" indent="-285750">
              <a:buClrTx/>
              <a:buFont typeface="Arial" panose="020B0604020202020204" pitchFamily="34" charset="0"/>
              <a:buChar char="•"/>
              <a:defRPr/>
            </a:pPr>
            <a:r>
              <a:rPr lang="de-DE" sz="1600" b="0" dirty="0">
                <a:solidFill>
                  <a:srgbClr val="000000"/>
                </a:solidFill>
              </a:rPr>
              <a:t>Introduce IMPS guidance addressing validation and related criteria in the PPH:</a:t>
            </a:r>
          </a:p>
          <a:p>
            <a:pPr marL="742950" lvl="1" indent="-285750">
              <a:buClrTx/>
              <a:buFont typeface="Symbol" panose="05050102010706020507" pitchFamily="18" charset="2"/>
              <a:buChar char="-"/>
              <a:defRPr/>
            </a:pPr>
            <a:r>
              <a:rPr lang="de-DE" sz="1600" dirty="0">
                <a:solidFill>
                  <a:srgbClr val="000000"/>
                </a:solidFill>
              </a:rPr>
              <a:t>Confirm task intent is met with applied methods and tooling</a:t>
            </a:r>
          </a:p>
          <a:p>
            <a:pPr marL="742950" lvl="1" indent="-285750">
              <a:buClrTx/>
              <a:buFont typeface="Symbol" panose="05050102010706020507" pitchFamily="18" charset="2"/>
              <a:buChar char="-"/>
              <a:defRPr/>
            </a:pPr>
            <a:r>
              <a:rPr lang="de-DE" sz="1600" dirty="0">
                <a:solidFill>
                  <a:srgbClr val="000000"/>
                </a:solidFill>
              </a:rPr>
              <a:t>Define related limitations (e.g., Zonal GVI)</a:t>
            </a:r>
          </a:p>
          <a:p>
            <a:pPr marL="742950" lvl="1" indent="-285750">
              <a:buClrTx/>
              <a:buFont typeface="Symbol" panose="05050102010706020507" pitchFamily="18" charset="2"/>
              <a:buChar char="-"/>
              <a:defRPr/>
            </a:pPr>
            <a:endParaRPr lang="de-DE" sz="1600" dirty="0">
              <a:solidFill>
                <a:srgbClr val="000000"/>
              </a:solidFill>
            </a:endParaRPr>
          </a:p>
          <a:p>
            <a:pPr marL="285750" indent="-285750">
              <a:spcBef>
                <a:spcPct val="0"/>
              </a:spcBef>
              <a:buClrTx/>
              <a:buFont typeface="Arial" panose="020B0604020202020204" pitchFamily="34" charset="0"/>
              <a:buChar char="•"/>
              <a:tabLst/>
              <a:defRPr/>
            </a:pPr>
            <a:r>
              <a:rPr lang="en-US" sz="1600" b="0" dirty="0">
                <a:solidFill>
                  <a:srgbClr val="000000"/>
                </a:solidFill>
              </a:rPr>
              <a:t>Innovation is providing technicians/inspectors with more readily available tools that are safer, more effective, and efficient than a mirror and a flashlight for image capturing</a:t>
            </a:r>
          </a:p>
          <a:p>
            <a:pPr marL="742950" lvl="1" indent="-285750">
              <a:spcBef>
                <a:spcPct val="0"/>
              </a:spcBef>
              <a:buClrTx/>
              <a:buFont typeface="Arial" panose="020B0604020202020204" pitchFamily="34" charset="0"/>
              <a:buChar char="•"/>
              <a:tabLst/>
              <a:defRPr/>
            </a:pPr>
            <a:r>
              <a:rPr lang="en-US" sz="1600" dirty="0">
                <a:solidFill>
                  <a:srgbClr val="000000"/>
                </a:solidFill>
              </a:rPr>
              <a:t>Cell phone cameras, power-controlled devices with cameras</a:t>
            </a:r>
          </a:p>
          <a:p>
            <a:pPr lvl="1">
              <a:spcBef>
                <a:spcPct val="0"/>
              </a:spcBef>
              <a:buClrTx/>
              <a:buFont typeface="Lucida Grande"/>
              <a:buNone/>
              <a:tabLst/>
              <a:defRPr/>
            </a:pPr>
            <a:endParaRPr lang="en-US" sz="1600" dirty="0">
              <a:solidFill>
                <a:srgbClr val="000000"/>
              </a:solidFill>
            </a:endParaRPr>
          </a:p>
          <a:p>
            <a:pPr marL="285750" indent="-285750">
              <a:spcBef>
                <a:spcPct val="0"/>
              </a:spcBef>
              <a:buClrTx/>
              <a:buFont typeface="Arial" panose="020B0604020202020204" pitchFamily="34" charset="0"/>
              <a:buChar char="•"/>
              <a:tabLst/>
              <a:defRPr/>
            </a:pPr>
            <a:r>
              <a:rPr lang="en-US" sz="1600" b="0" dirty="0">
                <a:solidFill>
                  <a:srgbClr val="000000"/>
                </a:solidFill>
              </a:rPr>
              <a:t>MSG-3 is not keeping up with these tooling innovations</a:t>
            </a:r>
            <a:endParaRPr lang="de-DE" sz="1600" b="0" dirty="0">
              <a:solidFill>
                <a:srgbClr val="000000"/>
              </a:solidFill>
            </a:endParaRPr>
          </a:p>
          <a:p>
            <a:pPr>
              <a:spcBef>
                <a:spcPct val="0"/>
              </a:spcBef>
              <a:buClrTx/>
              <a:buNone/>
              <a:tabLst/>
              <a:defRPr/>
            </a:pPr>
            <a:endParaRPr lang="en-US" sz="1600" b="0" dirty="0">
              <a:solidFill>
                <a:srgbClr val="000000"/>
              </a:solidFill>
            </a:endParaRPr>
          </a:p>
        </p:txBody>
      </p:sp>
    </p:spTree>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682" name="Group 43">
            <a:extLst>
              <a:ext uri="{FF2B5EF4-FFF2-40B4-BE49-F238E27FC236}">
                <a16:creationId xmlns:a16="http://schemas.microsoft.com/office/drawing/2014/main" id="{D62FE51F-66A0-038F-09A8-25D9FC697850}"/>
              </a:ext>
            </a:extLst>
          </p:cNvPr>
          <p:cNvGrpSpPr>
            <a:grpSpLocks/>
          </p:cNvGrpSpPr>
          <p:nvPr/>
        </p:nvGrpSpPr>
        <p:grpSpPr bwMode="auto">
          <a:xfrm>
            <a:off x="227013" y="-179388"/>
            <a:ext cx="8993187" cy="6834188"/>
            <a:chOff x="226884" y="-208066"/>
            <a:chExt cx="8993316" cy="6833679"/>
          </a:xfrm>
        </p:grpSpPr>
        <p:sp>
          <p:nvSpPr>
            <p:cNvPr id="71686" name="Rectangle 4">
              <a:extLst>
                <a:ext uri="{FF2B5EF4-FFF2-40B4-BE49-F238E27FC236}">
                  <a16:creationId xmlns:a16="http://schemas.microsoft.com/office/drawing/2014/main" id="{C6BB0354-84DE-D452-7DFB-2C1974E39B4F}"/>
                </a:ext>
              </a:extLst>
            </p:cNvPr>
            <p:cNvSpPr txBox="1">
              <a:spLocks noChangeArrowheads="1"/>
            </p:cNvSpPr>
            <p:nvPr>
              <p:custDataLst>
                <p:tags r:id="rId1"/>
              </p:custDataLst>
            </p:nvPr>
          </p:nvSpPr>
          <p:spPr bwMode="auto">
            <a:xfrm>
              <a:off x="226884" y="-208066"/>
              <a:ext cx="8823452" cy="12619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rIns="0" anchor="b"/>
            <a:lstStyle>
              <a:lvl1pPr marL="177800">
                <a:defRPr sz="1600">
                  <a:solidFill>
                    <a:schemeClr val="tx1"/>
                  </a:solidFill>
                  <a:latin typeface="Arial" panose="020B0604020202020204" pitchFamily="34" charset="0"/>
                  <a:cs typeface="Arial" panose="020B0604020202020204" pitchFamily="34" charset="0"/>
                </a:defRPr>
              </a:lvl1pPr>
              <a:lvl2pPr marL="742950" indent="-285750">
                <a:defRPr sz="1600">
                  <a:solidFill>
                    <a:schemeClr val="tx1"/>
                  </a:solidFill>
                  <a:latin typeface="Arial" panose="020B0604020202020204" pitchFamily="34" charset="0"/>
                  <a:cs typeface="Arial" panose="020B0604020202020204" pitchFamily="34" charset="0"/>
                </a:defRPr>
              </a:lvl2pPr>
              <a:lvl3pPr marL="1143000" indent="-228600">
                <a:defRPr sz="1600">
                  <a:solidFill>
                    <a:schemeClr val="tx1"/>
                  </a:solidFill>
                  <a:latin typeface="Arial" panose="020B0604020202020204" pitchFamily="34" charset="0"/>
                  <a:cs typeface="Arial" panose="020B0604020202020204" pitchFamily="34" charset="0"/>
                </a:defRPr>
              </a:lvl3pPr>
              <a:lvl4pPr marL="1600200" indent="-228600">
                <a:defRPr sz="1600">
                  <a:solidFill>
                    <a:schemeClr val="tx1"/>
                  </a:solidFill>
                  <a:latin typeface="Arial" panose="020B0604020202020204" pitchFamily="34" charset="0"/>
                  <a:cs typeface="Arial" panose="020B0604020202020204" pitchFamily="34" charset="0"/>
                </a:defRPr>
              </a:lvl4pPr>
              <a:lvl5pPr marL="2057400" indent="-228600">
                <a:defRPr sz="1600">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9pPr>
            </a:lstStyle>
            <a:p>
              <a:pPr eaLnBrk="1" hangingPunct="1"/>
              <a:endParaRPr lang="en-US" altLang="de-DE" sz="1800" b="1">
                <a:solidFill>
                  <a:srgbClr val="000000"/>
                </a:solidFill>
                <a:cs typeface="Times New Roman" panose="02020603050405020304" pitchFamily="18" charset="0"/>
              </a:endParaRPr>
            </a:p>
            <a:p>
              <a:pPr eaLnBrk="1" hangingPunct="1"/>
              <a:r>
                <a:rPr lang="en-US" altLang="de-DE" sz="1800" b="1">
                  <a:solidFill>
                    <a:srgbClr val="000000"/>
                  </a:solidFill>
                  <a:cs typeface="Times New Roman" panose="02020603050405020304" pitchFamily="18" charset="0"/>
                </a:rPr>
                <a:t>Proposed IMPS revision </a:t>
              </a:r>
            </a:p>
            <a:p>
              <a:pPr eaLnBrk="1" hangingPunct="1"/>
              <a:endParaRPr lang="en-US" altLang="de-DE" sz="1800" b="1">
                <a:solidFill>
                  <a:srgbClr val="000000"/>
                </a:solidFill>
                <a:cs typeface="Times New Roman" panose="02020603050405020304" pitchFamily="18" charset="0"/>
              </a:endParaRPr>
            </a:p>
          </p:txBody>
        </p:sp>
        <p:cxnSp>
          <p:nvCxnSpPr>
            <p:cNvPr id="46" name="Straight Connector 45">
              <a:extLst>
                <a:ext uri="{FF2B5EF4-FFF2-40B4-BE49-F238E27FC236}">
                  <a16:creationId xmlns:a16="http://schemas.microsoft.com/office/drawing/2014/main" id="{1545B0D3-0DE3-EABE-D3FC-B07133B72C89}"/>
                </a:ext>
              </a:extLst>
            </p:cNvPr>
            <p:cNvCxnSpPr/>
            <p:nvPr/>
          </p:nvCxnSpPr>
          <p:spPr>
            <a:xfrm>
              <a:off x="393573" y="1195180"/>
              <a:ext cx="8813926" cy="1587"/>
            </a:xfrm>
            <a:prstGeom prst="line">
              <a:avLst/>
            </a:prstGeom>
            <a:ln w="25400" cap="flat" cmpd="sng" algn="ctr">
              <a:solidFill>
                <a:schemeClr val="tx1"/>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47" name="Straight Connector 46">
              <a:extLst>
                <a:ext uri="{FF2B5EF4-FFF2-40B4-BE49-F238E27FC236}">
                  <a16:creationId xmlns:a16="http://schemas.microsoft.com/office/drawing/2014/main" id="{D6F144A5-11DC-0A4C-8E41-9B2CF8A64113}"/>
                </a:ext>
              </a:extLst>
            </p:cNvPr>
            <p:cNvCxnSpPr/>
            <p:nvPr/>
          </p:nvCxnSpPr>
          <p:spPr>
            <a:xfrm>
              <a:off x="393573" y="5760490"/>
              <a:ext cx="8826627" cy="1587"/>
            </a:xfrm>
            <a:prstGeom prst="line">
              <a:avLst/>
            </a:prstGeom>
            <a:ln w="25400" cap="flat" cmpd="sng" algn="ctr">
              <a:solidFill>
                <a:srgbClr val="000000"/>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pic>
          <p:nvPicPr>
            <p:cNvPr id="71689" name="Picture 47" descr="Color Logo Horz with tag.jpg">
              <a:extLst>
                <a:ext uri="{FF2B5EF4-FFF2-40B4-BE49-F238E27FC236}">
                  <a16:creationId xmlns:a16="http://schemas.microsoft.com/office/drawing/2014/main" id="{C3E91AFC-48F9-3391-3686-A97856120FB0}"/>
                </a:ext>
              </a:extLst>
            </p:cNvPr>
            <p:cNvPicPr>
              <a:picLocks noChangeAspect="1"/>
            </p:cNvPicPr>
            <p:nvPr/>
          </p:nvPicPr>
          <p:blipFill>
            <a:blip r:embed="rId4">
              <a:extLst>
                <a:ext uri="{28A0092B-C50C-407E-A947-70E740481C1C}">
                  <a14:useLocalDpi xmlns:a14="http://schemas.microsoft.com/office/drawing/2010/main" val="0"/>
                </a:ext>
              </a:extLst>
            </a:blip>
            <a:srcRect/>
            <a:stretch>
              <a:fillRect/>
            </a:stretch>
          </p:blipFill>
          <p:spPr bwMode="auto">
            <a:xfrm>
              <a:off x="376355" y="5920259"/>
              <a:ext cx="2215774" cy="7053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grpSp>
      <p:sp>
        <p:nvSpPr>
          <p:cNvPr id="73731" name="Subtitle 2">
            <a:extLst>
              <a:ext uri="{FF2B5EF4-FFF2-40B4-BE49-F238E27FC236}">
                <a16:creationId xmlns:a16="http://schemas.microsoft.com/office/drawing/2014/main" id="{15931FB7-090C-F196-D159-148E13398E1E}"/>
              </a:ext>
            </a:extLst>
          </p:cNvPr>
          <p:cNvSpPr txBox="1">
            <a:spLocks/>
          </p:cNvSpPr>
          <p:nvPr/>
        </p:nvSpPr>
        <p:spPr bwMode="auto">
          <a:xfrm>
            <a:off x="307975" y="1212850"/>
            <a:ext cx="8797925" cy="4260850"/>
          </a:xfrm>
          <a:prstGeom prst="rect">
            <a:avLst/>
          </a:prstGeom>
          <a:noFill/>
          <a:ln w="0" algn="ctr">
            <a:solidFill>
              <a:schemeClr val="bg1"/>
            </a:solidFill>
            <a:round/>
            <a:headEnd/>
            <a:tailEnd/>
          </a:ln>
        </p:spPr>
        <p:txBody>
          <a:bodyPr/>
          <a:lstStyle>
            <a:lvl1pPr marL="269875" indent="-269875">
              <a:spcBef>
                <a:spcPct val="20000"/>
              </a:spcBef>
              <a:buClr>
                <a:srgbClr val="F0A933"/>
              </a:buClr>
              <a:buFont typeface="Lucida Grande"/>
              <a:buChar char="»"/>
              <a:tabLst>
                <a:tab pos="914400" algn="l"/>
              </a:tabLst>
              <a:defRPr sz="1400" b="1">
                <a:solidFill>
                  <a:srgbClr val="59595C"/>
                </a:solidFill>
                <a:latin typeface="Arial" panose="020B0604020202020204" pitchFamily="34" charset="0"/>
              </a:defRPr>
            </a:lvl1pPr>
            <a:lvl2pPr>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2pPr>
            <a:lvl3pPr marL="11430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3pPr>
            <a:lvl4pPr marL="16002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4pPr>
            <a:lvl5pPr marL="20574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5pPr>
            <a:lvl6pPr marL="25146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6pPr>
            <a:lvl7pPr marL="29718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7pPr>
            <a:lvl8pPr marL="34290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8pPr>
            <a:lvl9pPr marL="38862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9pPr>
          </a:lstStyle>
          <a:p>
            <a:pPr>
              <a:lnSpc>
                <a:spcPct val="115000"/>
              </a:lnSpc>
              <a:spcBef>
                <a:spcPts val="600"/>
              </a:spcBef>
              <a:spcAft>
                <a:spcPts val="600"/>
              </a:spcAft>
              <a:buFont typeface="Lucida Grande"/>
              <a:buNone/>
              <a:defRPr/>
            </a:pPr>
            <a:r>
              <a:rPr lang="en-GB" altLang="en-US" sz="1800" b="0" dirty="0">
                <a:solidFill>
                  <a:schemeClr val="tx1"/>
                </a:solidFill>
                <a:ea typeface="Times New Roman" panose="02020603050405020304" pitchFamily="18" charset="0"/>
              </a:rPr>
              <a:t>A. Revise IMPS 3.7 to add guidance for the TCH to consider the use of industry standard tools in the task validation process.</a:t>
            </a:r>
            <a:endParaRPr lang="de-DE" altLang="en-US" sz="1800" b="0" dirty="0">
              <a:solidFill>
                <a:schemeClr val="tx1"/>
              </a:solidFill>
              <a:ea typeface="Times New Roman" panose="02020603050405020304" pitchFamily="18" charset="0"/>
            </a:endParaRPr>
          </a:p>
          <a:p>
            <a:pPr lvl="1" eaLnBrk="1" hangingPunct="1">
              <a:buClrTx/>
              <a:buSzPts val="1000"/>
              <a:buFont typeface="Lucida Grande"/>
              <a:buNone/>
              <a:defRPr/>
            </a:pPr>
            <a:endParaRPr lang="en-US" altLang="de-DE" sz="1800" dirty="0">
              <a:solidFill>
                <a:srgbClr val="000000"/>
              </a:solidFill>
              <a:ea typeface="Times New Roman" panose="02020603050405020304" pitchFamily="18" charset="0"/>
            </a:endParaRPr>
          </a:p>
          <a:p>
            <a:pPr lvl="1" eaLnBrk="1" hangingPunct="1">
              <a:buClrTx/>
              <a:buSzPts val="1000"/>
              <a:buFont typeface="Lucida Grande"/>
              <a:buNone/>
              <a:defRPr/>
            </a:pPr>
            <a:r>
              <a:rPr lang="en-GB" sz="1800" dirty="0">
                <a:ea typeface="Times New Roman" panose="02020603050405020304" pitchFamily="18" charset="0"/>
              </a:rPr>
              <a:t>3.7 The type certificate holder </a:t>
            </a:r>
            <a:r>
              <a:rPr lang="en-GB" sz="1800" strike="sngStrike" dirty="0">
                <a:solidFill>
                  <a:srgbClr val="FF0000"/>
                </a:solidFill>
                <a:ea typeface="Times New Roman" panose="02020603050405020304" pitchFamily="18" charset="0"/>
              </a:rPr>
              <a:t>has the responsibility to develop</a:t>
            </a:r>
            <a:r>
              <a:rPr lang="en-GB" sz="1800" dirty="0">
                <a:solidFill>
                  <a:srgbClr val="FF0000"/>
                </a:solidFill>
                <a:ea typeface="Times New Roman" panose="02020603050405020304" pitchFamily="18" charset="0"/>
              </a:rPr>
              <a:t> </a:t>
            </a:r>
            <a:r>
              <a:rPr lang="en-GB" sz="1800" dirty="0">
                <a:solidFill>
                  <a:srgbClr val="0070C0"/>
                </a:solidFill>
                <a:ea typeface="Times New Roman" panose="02020603050405020304" pitchFamily="18" charset="0"/>
              </a:rPr>
              <a:t>is responsible for developing </a:t>
            </a:r>
            <a:r>
              <a:rPr lang="en-GB" sz="1800" dirty="0">
                <a:ea typeface="Times New Roman" panose="02020603050405020304" pitchFamily="18" charset="0"/>
              </a:rPr>
              <a:t>a methodology to validate the maintenance procedures </a:t>
            </a:r>
            <a:r>
              <a:rPr lang="en-GB" sz="1800" strike="sngStrike" dirty="0">
                <a:solidFill>
                  <a:srgbClr val="FF0000"/>
                </a:solidFill>
                <a:ea typeface="Times New Roman" panose="02020603050405020304" pitchFamily="18" charset="0"/>
              </a:rPr>
              <a:t>written to support the completion of</a:t>
            </a:r>
            <a:r>
              <a:rPr lang="en-GB" sz="1800" dirty="0">
                <a:ea typeface="Times New Roman" panose="02020603050405020304" pitchFamily="18" charset="0"/>
              </a:rPr>
              <a:t> </a:t>
            </a:r>
            <a:r>
              <a:rPr lang="en-GB" sz="1800" dirty="0">
                <a:solidFill>
                  <a:srgbClr val="0070C0"/>
                </a:solidFill>
                <a:ea typeface="Times New Roman" panose="02020603050405020304" pitchFamily="18" charset="0"/>
              </a:rPr>
              <a:t>supporting </a:t>
            </a:r>
            <a:r>
              <a:rPr lang="en-GB" sz="1800" dirty="0">
                <a:ea typeface="Times New Roman" panose="02020603050405020304" pitchFamily="18" charset="0"/>
              </a:rPr>
              <a:t>MRBR tasks. The objective of </a:t>
            </a:r>
            <a:r>
              <a:rPr lang="en-GB" sz="1800" strike="sngStrike" dirty="0">
                <a:solidFill>
                  <a:srgbClr val="FF0000"/>
                </a:solidFill>
                <a:ea typeface="Times New Roman" panose="02020603050405020304" pitchFamily="18" charset="0"/>
              </a:rPr>
              <a:t>the</a:t>
            </a:r>
            <a:r>
              <a:rPr lang="en-GB" sz="1800" dirty="0">
                <a:ea typeface="Times New Roman" panose="02020603050405020304" pitchFamily="18" charset="0"/>
              </a:rPr>
              <a:t> </a:t>
            </a:r>
            <a:r>
              <a:rPr lang="en-GB" sz="1800" dirty="0">
                <a:solidFill>
                  <a:srgbClr val="0070C0"/>
                </a:solidFill>
                <a:ea typeface="Times New Roman" panose="02020603050405020304" pitchFamily="18" charset="0"/>
              </a:rPr>
              <a:t>this </a:t>
            </a:r>
            <a:r>
              <a:rPr lang="en-GB" sz="1800" dirty="0">
                <a:ea typeface="Times New Roman" panose="02020603050405020304" pitchFamily="18" charset="0"/>
              </a:rPr>
              <a:t>validation is to ensure the </a:t>
            </a:r>
            <a:r>
              <a:rPr lang="en-GB" sz="1800" strike="sngStrike" dirty="0">
                <a:solidFill>
                  <a:srgbClr val="FF0000"/>
                </a:solidFill>
                <a:ea typeface="Times New Roman" panose="02020603050405020304" pitchFamily="18" charset="0"/>
              </a:rPr>
              <a:t>maintenance</a:t>
            </a:r>
            <a:r>
              <a:rPr lang="en-GB" sz="1800" dirty="0">
                <a:ea typeface="Times New Roman" panose="02020603050405020304" pitchFamily="18" charset="0"/>
              </a:rPr>
              <a:t> procedure can be performed and that the intent of the MRBR task is </a:t>
            </a:r>
            <a:r>
              <a:rPr lang="en-GB" sz="1800" strike="sngStrike" dirty="0">
                <a:solidFill>
                  <a:srgbClr val="FF0000"/>
                </a:solidFill>
                <a:ea typeface="Times New Roman" panose="02020603050405020304" pitchFamily="18" charset="0"/>
              </a:rPr>
              <a:t>also complied </a:t>
            </a:r>
            <a:r>
              <a:rPr lang="en-GB" sz="1800" strike="sngStrike" dirty="0" err="1">
                <a:solidFill>
                  <a:srgbClr val="FF0000"/>
                </a:solidFill>
                <a:ea typeface="Times New Roman" panose="02020603050405020304" pitchFamily="18" charset="0"/>
              </a:rPr>
              <a:t>with</a:t>
            </a:r>
            <a:r>
              <a:rPr lang="en-GB" sz="1800" dirty="0" err="1">
                <a:solidFill>
                  <a:srgbClr val="0070C0"/>
                </a:solidFill>
                <a:ea typeface="Times New Roman" panose="02020603050405020304" pitchFamily="18" charset="0"/>
              </a:rPr>
              <a:t>met</a:t>
            </a:r>
            <a:r>
              <a:rPr lang="en-GB" sz="1800" b="1" dirty="0">
                <a:ea typeface="Times New Roman" panose="02020603050405020304" pitchFamily="18" charset="0"/>
              </a:rPr>
              <a:t>.</a:t>
            </a:r>
            <a:r>
              <a:rPr lang="en-GB" sz="1800" dirty="0">
                <a:ea typeface="Times New Roman" panose="02020603050405020304" pitchFamily="18" charset="0"/>
              </a:rPr>
              <a:t> </a:t>
            </a:r>
            <a:r>
              <a:rPr lang="en-GB" sz="1800" dirty="0">
                <a:solidFill>
                  <a:schemeClr val="accent3"/>
                </a:solidFill>
                <a:highlight>
                  <a:srgbClr val="C0C0C0"/>
                </a:highlight>
                <a:ea typeface="Times New Roman" panose="02020603050405020304" pitchFamily="18" charset="0"/>
              </a:rPr>
              <a:t>The</a:t>
            </a:r>
            <a:r>
              <a:rPr lang="en-GB" sz="1800" dirty="0">
                <a:highlight>
                  <a:srgbClr val="C0C0C0"/>
                </a:highlight>
                <a:ea typeface="Times New Roman" panose="02020603050405020304" pitchFamily="18" charset="0"/>
              </a:rPr>
              <a:t> </a:t>
            </a:r>
            <a:r>
              <a:rPr lang="en-US" sz="1800" dirty="0">
                <a:solidFill>
                  <a:srgbClr val="0070C0"/>
                </a:solidFill>
                <a:highlight>
                  <a:srgbClr val="C0C0C0"/>
                </a:highlight>
                <a:ea typeface="Times New Roman" panose="02020603050405020304" pitchFamily="18" charset="0"/>
              </a:rPr>
              <a:t>validation includes any methods or tooling deemed applicable and effective by the MSG-3 analysis</a:t>
            </a:r>
            <a:r>
              <a:rPr lang="en-GB" sz="1800" dirty="0">
                <a:solidFill>
                  <a:srgbClr val="0070C0"/>
                </a:solidFill>
                <a:highlight>
                  <a:srgbClr val="C0C0C0"/>
                </a:highlight>
                <a:ea typeface="Times New Roman" panose="02020603050405020304" pitchFamily="18" charset="0"/>
              </a:rPr>
              <a:t>. </a:t>
            </a:r>
            <a:r>
              <a:rPr lang="en-GB" sz="1800" dirty="0">
                <a:ea typeface="Times New Roman" panose="02020603050405020304" pitchFamily="18" charset="0"/>
              </a:rPr>
              <a:t>The results of the validation shall be made available to the CA or VA upon request. If </a:t>
            </a:r>
            <a:r>
              <a:rPr lang="en-GB" sz="1800" strike="sngStrike" dirty="0">
                <a:solidFill>
                  <a:srgbClr val="FF0000"/>
                </a:solidFill>
                <a:ea typeface="Times New Roman" panose="02020603050405020304" pitchFamily="18" charset="0"/>
              </a:rPr>
              <a:t>task</a:t>
            </a:r>
            <a:r>
              <a:rPr lang="en-GB" sz="1800" dirty="0">
                <a:ea typeface="Times New Roman" panose="02020603050405020304" pitchFamily="18" charset="0"/>
              </a:rPr>
              <a:t> validation </a:t>
            </a:r>
            <a:r>
              <a:rPr lang="en-GB" sz="1800" dirty="0">
                <a:solidFill>
                  <a:srgbClr val="0070C0"/>
                </a:solidFill>
                <a:ea typeface="Times New Roman" panose="02020603050405020304" pitchFamily="18" charset="0"/>
              </a:rPr>
              <a:t>reveals</a:t>
            </a:r>
            <a:r>
              <a:rPr lang="en-GB" sz="1800" dirty="0">
                <a:ea typeface="Times New Roman" panose="02020603050405020304" pitchFamily="18" charset="0"/>
              </a:rPr>
              <a:t> </a:t>
            </a:r>
            <a:r>
              <a:rPr lang="en-GB" sz="1800" strike="sngStrike" dirty="0">
                <a:solidFill>
                  <a:srgbClr val="FF0000"/>
                </a:solidFill>
                <a:ea typeface="Times New Roman" panose="02020603050405020304" pitchFamily="18" charset="0"/>
              </a:rPr>
              <a:t>finds that the intent of</a:t>
            </a:r>
            <a:r>
              <a:rPr lang="en-GB" sz="1800" dirty="0">
                <a:solidFill>
                  <a:srgbClr val="FF0000"/>
                </a:solidFill>
                <a:ea typeface="Times New Roman" panose="02020603050405020304" pitchFamily="18" charset="0"/>
              </a:rPr>
              <a:t> </a:t>
            </a:r>
            <a:r>
              <a:rPr lang="en-GB" sz="1800" dirty="0">
                <a:ea typeface="Times New Roman" panose="02020603050405020304" pitchFamily="18" charset="0"/>
              </a:rPr>
              <a:t>the MRB task cannot be met, this should </a:t>
            </a:r>
            <a:r>
              <a:rPr lang="en-GB" sz="1800" dirty="0">
                <a:solidFill>
                  <a:srgbClr val="0070C0"/>
                </a:solidFill>
                <a:ea typeface="Times New Roman" panose="02020603050405020304" pitchFamily="18" charset="0"/>
              </a:rPr>
              <a:t>be reported </a:t>
            </a:r>
            <a:r>
              <a:rPr lang="en-GB" sz="1800" strike="sngStrike" dirty="0">
                <a:solidFill>
                  <a:srgbClr val="FF0000"/>
                </a:solidFill>
                <a:ea typeface="Times New Roman" panose="02020603050405020304" pitchFamily="18" charset="0"/>
              </a:rPr>
              <a:t>be fed back</a:t>
            </a:r>
            <a:r>
              <a:rPr lang="en-GB" sz="1800" dirty="0">
                <a:solidFill>
                  <a:srgbClr val="FF0000"/>
                </a:solidFill>
                <a:ea typeface="Times New Roman" panose="02020603050405020304" pitchFamily="18" charset="0"/>
              </a:rPr>
              <a:t> </a:t>
            </a:r>
            <a:r>
              <a:rPr lang="en-GB" sz="1800" dirty="0">
                <a:ea typeface="Times New Roman" panose="02020603050405020304" pitchFamily="18" charset="0"/>
              </a:rPr>
              <a:t>to the ISC</a:t>
            </a:r>
            <a:r>
              <a:rPr lang="en-GB" sz="1800" strike="sngStrike" dirty="0">
                <a:solidFill>
                  <a:srgbClr val="FF0000"/>
                </a:solidFill>
                <a:ea typeface="Times New Roman" panose="02020603050405020304" pitchFamily="18" charset="0"/>
              </a:rPr>
              <a:t>. They should</a:t>
            </a:r>
            <a:r>
              <a:rPr lang="en-GB" sz="1800" dirty="0">
                <a:solidFill>
                  <a:srgbClr val="FF0000"/>
                </a:solidFill>
                <a:ea typeface="Times New Roman" panose="02020603050405020304" pitchFamily="18" charset="0"/>
              </a:rPr>
              <a:t> </a:t>
            </a:r>
            <a:r>
              <a:rPr lang="en-GB" sz="1800" dirty="0">
                <a:solidFill>
                  <a:srgbClr val="0070C0"/>
                </a:solidFill>
                <a:ea typeface="Times New Roman" panose="02020603050405020304" pitchFamily="18" charset="0"/>
              </a:rPr>
              <a:t>for </a:t>
            </a:r>
            <a:r>
              <a:rPr lang="en-GB" sz="1800" dirty="0">
                <a:ea typeface="Times New Roman" panose="02020603050405020304" pitchFamily="18" charset="0"/>
              </a:rPr>
              <a:t>review </a:t>
            </a:r>
            <a:r>
              <a:rPr lang="en-GB" sz="1800" dirty="0">
                <a:solidFill>
                  <a:srgbClr val="0070C0"/>
                </a:solidFill>
                <a:ea typeface="Times New Roman" panose="02020603050405020304" pitchFamily="18" charset="0"/>
              </a:rPr>
              <a:t>and correction of any errors in </a:t>
            </a:r>
            <a:r>
              <a:rPr lang="en-GB" sz="1800" dirty="0">
                <a:ea typeface="Times New Roman" panose="02020603050405020304" pitchFamily="18" charset="0"/>
              </a:rPr>
              <a:t>the analysis</a:t>
            </a:r>
            <a:r>
              <a:rPr lang="en-GB" sz="1800" dirty="0">
                <a:solidFill>
                  <a:srgbClr val="0070C0"/>
                </a:solidFill>
                <a:ea typeface="Times New Roman" panose="02020603050405020304" pitchFamily="18" charset="0"/>
              </a:rPr>
              <a:t>.</a:t>
            </a:r>
            <a:r>
              <a:rPr lang="en-GB" sz="1800" dirty="0">
                <a:ea typeface="Times New Roman" panose="02020603050405020304" pitchFamily="18" charset="0"/>
              </a:rPr>
              <a:t> </a:t>
            </a:r>
            <a:r>
              <a:rPr lang="en-GB" sz="1800" strike="sngStrike" dirty="0">
                <a:solidFill>
                  <a:srgbClr val="FF0000"/>
                </a:solidFill>
                <a:ea typeface="Times New Roman" panose="02020603050405020304" pitchFamily="18" charset="0"/>
              </a:rPr>
              <a:t>for possible errors and correct as required.</a:t>
            </a:r>
            <a:endParaRPr lang="en-US" sz="1800" dirty="0">
              <a:ea typeface="Times New Roman" panose="02020603050405020304" pitchFamily="18" charset="0"/>
            </a:endParaRPr>
          </a:p>
          <a:p>
            <a:pPr lvl="1" eaLnBrk="1" hangingPunct="1">
              <a:buClrTx/>
              <a:buSzPts val="1000"/>
              <a:buFont typeface="Lucida Grande"/>
              <a:buNone/>
              <a:defRPr/>
            </a:pPr>
            <a:br>
              <a:rPr lang="en-US" altLang="de-DE" sz="1800" dirty="0">
                <a:solidFill>
                  <a:srgbClr val="000000"/>
                </a:solidFill>
                <a:ea typeface="Times New Roman" panose="02020603050405020304" pitchFamily="18" charset="0"/>
              </a:rPr>
            </a:br>
            <a:endParaRPr lang="en-US" altLang="de-DE" sz="1800" dirty="0">
              <a:solidFill>
                <a:schemeClr val="tx1"/>
              </a:solidFill>
              <a:ea typeface="Times New Roman" panose="02020603050405020304" pitchFamily="18" charset="0"/>
            </a:endParaRPr>
          </a:p>
        </p:txBody>
      </p:sp>
      <p:sp>
        <p:nvSpPr>
          <p:cNvPr id="71684" name="TextBox 10">
            <a:extLst>
              <a:ext uri="{FF2B5EF4-FFF2-40B4-BE49-F238E27FC236}">
                <a16:creationId xmlns:a16="http://schemas.microsoft.com/office/drawing/2014/main" id="{28240DA5-2010-406A-2967-FA906A98FF1F}"/>
              </a:ext>
            </a:extLst>
          </p:cNvPr>
          <p:cNvSpPr txBox="1">
            <a:spLocks noChangeArrowheads="1"/>
          </p:cNvSpPr>
          <p:nvPr/>
        </p:nvSpPr>
        <p:spPr bwMode="auto">
          <a:xfrm>
            <a:off x="252413" y="1893888"/>
            <a:ext cx="4795837" cy="366712"/>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tIns="90000" bIns="90000">
            <a:spAutoFit/>
          </a:bodyPr>
          <a:lstStyle>
            <a:lvl1pPr>
              <a:defRPr sz="1600">
                <a:solidFill>
                  <a:schemeClr val="tx1"/>
                </a:solidFill>
                <a:latin typeface="Arial" panose="020B0604020202020204" pitchFamily="34" charset="0"/>
                <a:cs typeface="Arial" panose="020B0604020202020204" pitchFamily="34" charset="0"/>
              </a:defRPr>
            </a:lvl1pPr>
            <a:lvl2pPr marL="742950" indent="-285750">
              <a:defRPr sz="1600">
                <a:solidFill>
                  <a:schemeClr val="tx1"/>
                </a:solidFill>
                <a:latin typeface="Arial" panose="020B0604020202020204" pitchFamily="34" charset="0"/>
                <a:cs typeface="Arial" panose="020B0604020202020204" pitchFamily="34" charset="0"/>
              </a:defRPr>
            </a:lvl2pPr>
            <a:lvl3pPr marL="1143000" indent="-228600">
              <a:defRPr sz="1600">
                <a:solidFill>
                  <a:schemeClr val="tx1"/>
                </a:solidFill>
                <a:latin typeface="Arial" panose="020B0604020202020204" pitchFamily="34" charset="0"/>
                <a:cs typeface="Arial" panose="020B0604020202020204" pitchFamily="34" charset="0"/>
              </a:defRPr>
            </a:lvl3pPr>
            <a:lvl4pPr marL="1600200" indent="-228600">
              <a:defRPr sz="1600">
                <a:solidFill>
                  <a:schemeClr val="tx1"/>
                </a:solidFill>
                <a:latin typeface="Arial" panose="020B0604020202020204" pitchFamily="34" charset="0"/>
                <a:cs typeface="Arial" panose="020B0604020202020204" pitchFamily="34" charset="0"/>
              </a:defRPr>
            </a:lvl4pPr>
            <a:lvl5pPr marL="2057400" indent="-228600">
              <a:defRPr sz="1600">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9pPr>
          </a:lstStyle>
          <a:p>
            <a:pPr algn="ctr"/>
            <a:r>
              <a:rPr lang="en-US" altLang="en-US" sz="1200"/>
              <a:t>Note: Other edits are grammatical corrections evident and fixed</a:t>
            </a:r>
          </a:p>
        </p:txBody>
      </p:sp>
      <p:cxnSp>
        <p:nvCxnSpPr>
          <p:cNvPr id="3" name="Straight Arrow Connector 2">
            <a:extLst>
              <a:ext uri="{FF2B5EF4-FFF2-40B4-BE49-F238E27FC236}">
                <a16:creationId xmlns:a16="http://schemas.microsoft.com/office/drawing/2014/main" id="{ACA45CB8-7411-AB63-497B-8B89FAF463E9}"/>
              </a:ext>
            </a:extLst>
          </p:cNvPr>
          <p:cNvCxnSpPr>
            <a:cxnSpLocks/>
          </p:cNvCxnSpPr>
          <p:nvPr/>
        </p:nvCxnSpPr>
        <p:spPr>
          <a:xfrm>
            <a:off x="5206482" y="1791478"/>
            <a:ext cx="1073020" cy="1716832"/>
          </a:xfrm>
          <a:prstGeom prst="straightConnector1">
            <a:avLst/>
          </a:prstGeom>
          <a:ln w="15875">
            <a:solidFill>
              <a:srgbClr val="69B24B"/>
            </a:solidFill>
            <a:prstDash val="sysDot"/>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3730" name="Group 43">
            <a:extLst>
              <a:ext uri="{FF2B5EF4-FFF2-40B4-BE49-F238E27FC236}">
                <a16:creationId xmlns:a16="http://schemas.microsoft.com/office/drawing/2014/main" id="{D57F5E9B-174A-525F-A68E-F85DEC6FB0D8}"/>
              </a:ext>
            </a:extLst>
          </p:cNvPr>
          <p:cNvGrpSpPr>
            <a:grpSpLocks/>
          </p:cNvGrpSpPr>
          <p:nvPr/>
        </p:nvGrpSpPr>
        <p:grpSpPr bwMode="auto">
          <a:xfrm>
            <a:off x="227013" y="-207963"/>
            <a:ext cx="8993187" cy="6834188"/>
            <a:chOff x="226884" y="-208066"/>
            <a:chExt cx="8993316" cy="6833679"/>
          </a:xfrm>
        </p:grpSpPr>
        <p:sp>
          <p:nvSpPr>
            <p:cNvPr id="73732" name="Rectangle 4">
              <a:extLst>
                <a:ext uri="{FF2B5EF4-FFF2-40B4-BE49-F238E27FC236}">
                  <a16:creationId xmlns:a16="http://schemas.microsoft.com/office/drawing/2014/main" id="{F1B17468-1074-9D51-23F5-E4E3603FADA6}"/>
                </a:ext>
              </a:extLst>
            </p:cNvPr>
            <p:cNvSpPr txBox="1">
              <a:spLocks noChangeArrowheads="1"/>
            </p:cNvSpPr>
            <p:nvPr>
              <p:custDataLst>
                <p:tags r:id="rId1"/>
              </p:custDataLst>
            </p:nvPr>
          </p:nvSpPr>
          <p:spPr bwMode="auto">
            <a:xfrm>
              <a:off x="226884" y="-208066"/>
              <a:ext cx="8823452" cy="12619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rIns="0" anchor="b"/>
            <a:lstStyle>
              <a:lvl1pPr marL="177800">
                <a:defRPr sz="1600">
                  <a:solidFill>
                    <a:schemeClr val="tx1"/>
                  </a:solidFill>
                  <a:latin typeface="Arial" panose="020B0604020202020204" pitchFamily="34" charset="0"/>
                  <a:cs typeface="Arial" panose="020B0604020202020204" pitchFamily="34" charset="0"/>
                </a:defRPr>
              </a:lvl1pPr>
              <a:lvl2pPr marL="742950" indent="-285750">
                <a:defRPr sz="1600">
                  <a:solidFill>
                    <a:schemeClr val="tx1"/>
                  </a:solidFill>
                  <a:latin typeface="Arial" panose="020B0604020202020204" pitchFamily="34" charset="0"/>
                  <a:cs typeface="Arial" panose="020B0604020202020204" pitchFamily="34" charset="0"/>
                </a:defRPr>
              </a:lvl2pPr>
              <a:lvl3pPr marL="1143000" indent="-228600">
                <a:defRPr sz="1600">
                  <a:solidFill>
                    <a:schemeClr val="tx1"/>
                  </a:solidFill>
                  <a:latin typeface="Arial" panose="020B0604020202020204" pitchFamily="34" charset="0"/>
                  <a:cs typeface="Arial" panose="020B0604020202020204" pitchFamily="34" charset="0"/>
                </a:defRPr>
              </a:lvl3pPr>
              <a:lvl4pPr marL="1600200" indent="-228600">
                <a:defRPr sz="1600">
                  <a:solidFill>
                    <a:schemeClr val="tx1"/>
                  </a:solidFill>
                  <a:latin typeface="Arial" panose="020B0604020202020204" pitchFamily="34" charset="0"/>
                  <a:cs typeface="Arial" panose="020B0604020202020204" pitchFamily="34" charset="0"/>
                </a:defRPr>
              </a:lvl4pPr>
              <a:lvl5pPr marL="2057400" indent="-228600">
                <a:defRPr sz="1600">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9pPr>
            </a:lstStyle>
            <a:p>
              <a:pPr eaLnBrk="1" hangingPunct="1"/>
              <a:endParaRPr lang="en-US" altLang="de-DE" sz="1800" b="1">
                <a:solidFill>
                  <a:srgbClr val="000000"/>
                </a:solidFill>
                <a:cs typeface="Times New Roman" panose="02020603050405020304" pitchFamily="18" charset="0"/>
              </a:endParaRPr>
            </a:p>
            <a:p>
              <a:pPr eaLnBrk="1" hangingPunct="1"/>
              <a:r>
                <a:rPr lang="en-US" altLang="de-DE" sz="1800" b="1">
                  <a:solidFill>
                    <a:srgbClr val="000000"/>
                  </a:solidFill>
                  <a:cs typeface="Times New Roman" panose="02020603050405020304" pitchFamily="18" charset="0"/>
                </a:rPr>
                <a:t>Proposed IMPS revision </a:t>
              </a:r>
            </a:p>
            <a:p>
              <a:pPr eaLnBrk="1" hangingPunct="1"/>
              <a:endParaRPr lang="en-US" altLang="de-DE" sz="1800" b="1">
                <a:solidFill>
                  <a:srgbClr val="000000"/>
                </a:solidFill>
                <a:cs typeface="Times New Roman" panose="02020603050405020304" pitchFamily="18" charset="0"/>
              </a:endParaRPr>
            </a:p>
          </p:txBody>
        </p:sp>
        <p:cxnSp>
          <p:nvCxnSpPr>
            <p:cNvPr id="46" name="Straight Connector 45">
              <a:extLst>
                <a:ext uri="{FF2B5EF4-FFF2-40B4-BE49-F238E27FC236}">
                  <a16:creationId xmlns:a16="http://schemas.microsoft.com/office/drawing/2014/main" id="{C5B99FA6-3F14-B965-F6B7-86EFFE3F726B}"/>
                </a:ext>
              </a:extLst>
            </p:cNvPr>
            <p:cNvCxnSpPr/>
            <p:nvPr/>
          </p:nvCxnSpPr>
          <p:spPr>
            <a:xfrm>
              <a:off x="393573" y="1195180"/>
              <a:ext cx="8813926" cy="1587"/>
            </a:xfrm>
            <a:prstGeom prst="line">
              <a:avLst/>
            </a:prstGeom>
            <a:ln w="25400" cap="flat" cmpd="sng" algn="ctr">
              <a:solidFill>
                <a:schemeClr val="tx1"/>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47" name="Straight Connector 46">
              <a:extLst>
                <a:ext uri="{FF2B5EF4-FFF2-40B4-BE49-F238E27FC236}">
                  <a16:creationId xmlns:a16="http://schemas.microsoft.com/office/drawing/2014/main" id="{DB2E3AE5-8012-74D6-F89C-280B05683A52}"/>
                </a:ext>
              </a:extLst>
            </p:cNvPr>
            <p:cNvCxnSpPr/>
            <p:nvPr/>
          </p:nvCxnSpPr>
          <p:spPr>
            <a:xfrm>
              <a:off x="393573" y="5760490"/>
              <a:ext cx="8826627" cy="1587"/>
            </a:xfrm>
            <a:prstGeom prst="line">
              <a:avLst/>
            </a:prstGeom>
            <a:ln w="25400" cap="flat" cmpd="sng" algn="ctr">
              <a:solidFill>
                <a:srgbClr val="000000"/>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pic>
          <p:nvPicPr>
            <p:cNvPr id="73735" name="Picture 47" descr="Color Logo Horz with tag.jpg">
              <a:extLst>
                <a:ext uri="{FF2B5EF4-FFF2-40B4-BE49-F238E27FC236}">
                  <a16:creationId xmlns:a16="http://schemas.microsoft.com/office/drawing/2014/main" id="{A4B60E05-E10F-F09C-4886-6511402AA8B9}"/>
                </a:ext>
              </a:extLst>
            </p:cNvPr>
            <p:cNvPicPr>
              <a:picLocks noChangeAspect="1"/>
            </p:cNvPicPr>
            <p:nvPr/>
          </p:nvPicPr>
          <p:blipFill>
            <a:blip r:embed="rId4">
              <a:extLst>
                <a:ext uri="{28A0092B-C50C-407E-A947-70E740481C1C}">
                  <a14:useLocalDpi xmlns:a14="http://schemas.microsoft.com/office/drawing/2010/main" val="0"/>
                </a:ext>
              </a:extLst>
            </a:blip>
            <a:srcRect/>
            <a:stretch>
              <a:fillRect/>
            </a:stretch>
          </p:blipFill>
          <p:spPr bwMode="auto">
            <a:xfrm>
              <a:off x="376355" y="5920259"/>
              <a:ext cx="2215774" cy="7053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grpSp>
      <p:sp>
        <p:nvSpPr>
          <p:cNvPr id="73731" name="Subtitle 2">
            <a:extLst>
              <a:ext uri="{FF2B5EF4-FFF2-40B4-BE49-F238E27FC236}">
                <a16:creationId xmlns:a16="http://schemas.microsoft.com/office/drawing/2014/main" id="{A58EBB46-68B7-6503-D285-D23DE5C2EFBB}"/>
              </a:ext>
            </a:extLst>
          </p:cNvPr>
          <p:cNvSpPr txBox="1">
            <a:spLocks/>
          </p:cNvSpPr>
          <p:nvPr/>
        </p:nvSpPr>
        <p:spPr bwMode="auto">
          <a:xfrm>
            <a:off x="252413" y="1195388"/>
            <a:ext cx="8797925" cy="4260850"/>
          </a:xfrm>
          <a:prstGeom prst="rect">
            <a:avLst/>
          </a:prstGeom>
          <a:noFill/>
          <a:ln w="0" algn="ctr">
            <a:solidFill>
              <a:schemeClr val="bg1"/>
            </a:solidFill>
            <a:round/>
            <a:headEnd/>
            <a:tailEnd/>
          </a:ln>
        </p:spPr>
        <p:txBody>
          <a:bodyPr/>
          <a:lstStyle>
            <a:lvl1pPr marL="342900" indent="-342900">
              <a:spcBef>
                <a:spcPct val="20000"/>
              </a:spcBef>
              <a:buClr>
                <a:srgbClr val="F0A933"/>
              </a:buClr>
              <a:buFont typeface="Lucida Grande"/>
              <a:buChar char="»"/>
              <a:tabLst>
                <a:tab pos="914400" algn="l"/>
              </a:tabLst>
              <a:defRPr sz="1400" b="1">
                <a:solidFill>
                  <a:srgbClr val="59595C"/>
                </a:solidFill>
                <a:latin typeface="Arial" panose="020B0604020202020204" pitchFamily="34" charset="0"/>
              </a:defRPr>
            </a:lvl1pPr>
            <a:lvl2pPr>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2pPr>
            <a:lvl3pPr marL="11430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3pPr>
            <a:lvl4pPr marL="16002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4pPr>
            <a:lvl5pPr marL="20574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5pPr>
            <a:lvl6pPr marL="25146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6pPr>
            <a:lvl7pPr marL="29718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7pPr>
            <a:lvl8pPr marL="34290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8pPr>
            <a:lvl9pPr marL="38862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9pPr>
          </a:lstStyle>
          <a:p>
            <a:pPr lvl="1" eaLnBrk="1" hangingPunct="1">
              <a:buClrTx/>
              <a:buSzPts val="1000"/>
              <a:buFont typeface="Lucida Grande"/>
              <a:buNone/>
              <a:defRPr/>
            </a:pPr>
            <a:r>
              <a:rPr lang="en-US" altLang="de-DE" sz="1800" dirty="0">
                <a:solidFill>
                  <a:srgbClr val="000000"/>
                </a:solidFill>
                <a:ea typeface="Times New Roman" panose="02020603050405020304" pitchFamily="18" charset="0"/>
              </a:rPr>
              <a:t>continued: Revise IMPS Section 3.7</a:t>
            </a:r>
          </a:p>
          <a:p>
            <a:pPr lvl="1" eaLnBrk="1" hangingPunct="1">
              <a:buClrTx/>
              <a:buSzPts val="1000"/>
              <a:buFont typeface="Lucida Grande"/>
              <a:buNone/>
              <a:defRPr/>
            </a:pPr>
            <a:endParaRPr lang="en-US" altLang="de-DE" sz="1800" dirty="0">
              <a:solidFill>
                <a:srgbClr val="000000"/>
              </a:solidFill>
              <a:ea typeface="Times New Roman" panose="02020603050405020304" pitchFamily="18" charset="0"/>
            </a:endParaRPr>
          </a:p>
          <a:p>
            <a:pPr lvl="1" eaLnBrk="1" hangingPunct="1">
              <a:buClrTx/>
              <a:buSzPts val="1000"/>
              <a:buFont typeface="Lucida Grande"/>
              <a:buNone/>
              <a:defRPr/>
            </a:pPr>
            <a:r>
              <a:rPr lang="en-GB" altLang="en-US" sz="1800" dirty="0">
                <a:solidFill>
                  <a:srgbClr val="0070C0"/>
                </a:solidFill>
                <a:ea typeface="Times New Roman" panose="02020603050405020304" pitchFamily="18" charset="0"/>
              </a:rPr>
              <a:t>3.7.1 </a:t>
            </a:r>
            <a:r>
              <a:rPr lang="en-US" altLang="en-US" sz="1800" dirty="0">
                <a:solidFill>
                  <a:srgbClr val="0070C0"/>
                </a:solidFill>
                <a:ea typeface="Times New Roman" panose="02020603050405020304" pitchFamily="18" charset="0"/>
              </a:rPr>
              <a:t>The TCH will identify the applicable and effective tools for the working group to consider in meeting the task's intent. The PPH may include additional criteria, conditions, and/or limitations related to tool usage as appropriate. This could involve categorizing some tools as optional and defining limits on their scope of application (e.g., zonal GVI for optional image-capturing devices) as agreed upon by the TCH and the certifying authority.</a:t>
            </a:r>
            <a:endParaRPr lang="en-US" altLang="en-US" sz="1800" dirty="0">
              <a:ea typeface="Times New Roman" panose="02020603050405020304" pitchFamily="18" charset="0"/>
            </a:endParaRPr>
          </a:p>
          <a:p>
            <a:pPr lvl="1" eaLnBrk="1" hangingPunct="1">
              <a:buClrTx/>
              <a:buSzPts val="1000"/>
              <a:buFont typeface="Lucida Grande"/>
              <a:buNone/>
              <a:defRPr/>
            </a:pPr>
            <a:endParaRPr lang="en-US" altLang="de-DE" sz="1800" dirty="0">
              <a:solidFill>
                <a:srgbClr val="000000"/>
              </a:solidFill>
              <a:ea typeface="Times New Roman" panose="02020603050405020304" pitchFamily="18" charset="0"/>
            </a:endParaRPr>
          </a:p>
        </p:txBody>
      </p:sp>
    </p:spTree>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grpSp>
        <p:nvGrpSpPr>
          <p:cNvPr id="75778" name="Group 43">
            <a:extLst>
              <a:ext uri="{FF2B5EF4-FFF2-40B4-BE49-F238E27FC236}">
                <a16:creationId xmlns:a16="http://schemas.microsoft.com/office/drawing/2014/main" id="{4C651647-CB4A-0593-66D3-A2221CFD4D10}"/>
              </a:ext>
            </a:extLst>
          </p:cNvPr>
          <p:cNvGrpSpPr>
            <a:grpSpLocks/>
          </p:cNvGrpSpPr>
          <p:nvPr/>
        </p:nvGrpSpPr>
        <p:grpSpPr bwMode="auto">
          <a:xfrm>
            <a:off x="227013" y="-207963"/>
            <a:ext cx="8993187" cy="6834188"/>
            <a:chOff x="226884" y="-208066"/>
            <a:chExt cx="8993316" cy="6833679"/>
          </a:xfrm>
        </p:grpSpPr>
        <p:sp>
          <p:nvSpPr>
            <p:cNvPr id="75780" name="Rectangle 4">
              <a:extLst>
                <a:ext uri="{FF2B5EF4-FFF2-40B4-BE49-F238E27FC236}">
                  <a16:creationId xmlns:a16="http://schemas.microsoft.com/office/drawing/2014/main" id="{752E480B-0BF4-56CE-84A9-CF0DADF1106F}"/>
                </a:ext>
              </a:extLst>
            </p:cNvPr>
            <p:cNvSpPr txBox="1">
              <a:spLocks noChangeArrowheads="1"/>
            </p:cNvSpPr>
            <p:nvPr>
              <p:custDataLst>
                <p:tags r:id="rId1"/>
              </p:custDataLst>
            </p:nvPr>
          </p:nvSpPr>
          <p:spPr bwMode="auto">
            <a:xfrm>
              <a:off x="226884" y="-208066"/>
              <a:ext cx="8823452" cy="12619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rIns="0" anchor="b"/>
            <a:lstStyle>
              <a:lvl1pPr marL="177800">
                <a:defRPr sz="1600">
                  <a:solidFill>
                    <a:schemeClr val="tx1"/>
                  </a:solidFill>
                  <a:latin typeface="Arial" panose="020B0604020202020204" pitchFamily="34" charset="0"/>
                  <a:cs typeface="Arial" panose="020B0604020202020204" pitchFamily="34" charset="0"/>
                </a:defRPr>
              </a:lvl1pPr>
              <a:lvl2pPr marL="742950" indent="-285750">
                <a:defRPr sz="1600">
                  <a:solidFill>
                    <a:schemeClr val="tx1"/>
                  </a:solidFill>
                  <a:latin typeface="Arial" panose="020B0604020202020204" pitchFamily="34" charset="0"/>
                  <a:cs typeface="Arial" panose="020B0604020202020204" pitchFamily="34" charset="0"/>
                </a:defRPr>
              </a:lvl2pPr>
              <a:lvl3pPr marL="1143000" indent="-228600">
                <a:defRPr sz="1600">
                  <a:solidFill>
                    <a:schemeClr val="tx1"/>
                  </a:solidFill>
                  <a:latin typeface="Arial" panose="020B0604020202020204" pitchFamily="34" charset="0"/>
                  <a:cs typeface="Arial" panose="020B0604020202020204" pitchFamily="34" charset="0"/>
                </a:defRPr>
              </a:lvl3pPr>
              <a:lvl4pPr marL="1600200" indent="-228600">
                <a:defRPr sz="1600">
                  <a:solidFill>
                    <a:schemeClr val="tx1"/>
                  </a:solidFill>
                  <a:latin typeface="Arial" panose="020B0604020202020204" pitchFamily="34" charset="0"/>
                  <a:cs typeface="Arial" panose="020B0604020202020204" pitchFamily="34" charset="0"/>
                </a:defRPr>
              </a:lvl4pPr>
              <a:lvl5pPr marL="2057400" indent="-228600">
                <a:defRPr sz="1600">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9pPr>
            </a:lstStyle>
            <a:p>
              <a:pPr eaLnBrk="1" hangingPunct="1"/>
              <a:endParaRPr lang="en-US" altLang="de-DE" sz="1800" b="1">
                <a:solidFill>
                  <a:srgbClr val="000000"/>
                </a:solidFill>
                <a:cs typeface="Times New Roman" panose="02020603050405020304" pitchFamily="18" charset="0"/>
              </a:endParaRPr>
            </a:p>
            <a:p>
              <a:pPr eaLnBrk="1" hangingPunct="1"/>
              <a:r>
                <a:rPr lang="en-US" altLang="de-DE" sz="1800" b="1">
                  <a:solidFill>
                    <a:srgbClr val="000000"/>
                  </a:solidFill>
                  <a:cs typeface="Times New Roman" panose="02020603050405020304" pitchFamily="18" charset="0"/>
                </a:rPr>
                <a:t>Proposed IMPS revision </a:t>
              </a:r>
            </a:p>
            <a:p>
              <a:pPr eaLnBrk="1" hangingPunct="1"/>
              <a:endParaRPr lang="en-US" altLang="de-DE" sz="1800" b="1">
                <a:solidFill>
                  <a:srgbClr val="000000"/>
                </a:solidFill>
                <a:cs typeface="Times New Roman" panose="02020603050405020304" pitchFamily="18" charset="0"/>
              </a:endParaRPr>
            </a:p>
          </p:txBody>
        </p:sp>
        <p:cxnSp>
          <p:nvCxnSpPr>
            <p:cNvPr id="46" name="Straight Connector 45">
              <a:extLst>
                <a:ext uri="{FF2B5EF4-FFF2-40B4-BE49-F238E27FC236}">
                  <a16:creationId xmlns:a16="http://schemas.microsoft.com/office/drawing/2014/main" id="{E7D5D69E-DAAA-3202-68B5-573E922EF2E9}"/>
                </a:ext>
              </a:extLst>
            </p:cNvPr>
            <p:cNvCxnSpPr/>
            <p:nvPr/>
          </p:nvCxnSpPr>
          <p:spPr>
            <a:xfrm>
              <a:off x="393573" y="1195180"/>
              <a:ext cx="8813926" cy="1587"/>
            </a:xfrm>
            <a:prstGeom prst="line">
              <a:avLst/>
            </a:prstGeom>
            <a:ln w="25400" cap="flat" cmpd="sng" algn="ctr">
              <a:solidFill>
                <a:schemeClr val="tx1"/>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47" name="Straight Connector 46">
              <a:extLst>
                <a:ext uri="{FF2B5EF4-FFF2-40B4-BE49-F238E27FC236}">
                  <a16:creationId xmlns:a16="http://schemas.microsoft.com/office/drawing/2014/main" id="{6725CC03-4D4B-7F41-1130-8BFBF22AB777}"/>
                </a:ext>
              </a:extLst>
            </p:cNvPr>
            <p:cNvCxnSpPr/>
            <p:nvPr/>
          </p:nvCxnSpPr>
          <p:spPr>
            <a:xfrm>
              <a:off x="393573" y="5760490"/>
              <a:ext cx="8826627" cy="1587"/>
            </a:xfrm>
            <a:prstGeom prst="line">
              <a:avLst/>
            </a:prstGeom>
            <a:ln w="25400" cap="flat" cmpd="sng" algn="ctr">
              <a:solidFill>
                <a:srgbClr val="000000"/>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pic>
          <p:nvPicPr>
            <p:cNvPr id="75783" name="Picture 47" descr="Color Logo Horz with tag.jpg">
              <a:extLst>
                <a:ext uri="{FF2B5EF4-FFF2-40B4-BE49-F238E27FC236}">
                  <a16:creationId xmlns:a16="http://schemas.microsoft.com/office/drawing/2014/main" id="{DF007C99-9FB8-70D5-26AD-065391AB4688}"/>
                </a:ext>
              </a:extLst>
            </p:cNvPr>
            <p:cNvPicPr>
              <a:picLocks noChangeAspect="1"/>
            </p:cNvPicPr>
            <p:nvPr/>
          </p:nvPicPr>
          <p:blipFill>
            <a:blip r:embed="rId4">
              <a:extLst>
                <a:ext uri="{28A0092B-C50C-407E-A947-70E740481C1C}">
                  <a14:useLocalDpi xmlns:a14="http://schemas.microsoft.com/office/drawing/2010/main" val="0"/>
                </a:ext>
              </a:extLst>
            </a:blip>
            <a:srcRect/>
            <a:stretch>
              <a:fillRect/>
            </a:stretch>
          </p:blipFill>
          <p:spPr bwMode="auto">
            <a:xfrm>
              <a:off x="376355" y="5920259"/>
              <a:ext cx="2215774" cy="7053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grpSp>
      <p:sp>
        <p:nvSpPr>
          <p:cNvPr id="75779" name="Subtitle 2">
            <a:extLst>
              <a:ext uri="{FF2B5EF4-FFF2-40B4-BE49-F238E27FC236}">
                <a16:creationId xmlns:a16="http://schemas.microsoft.com/office/drawing/2014/main" id="{56E5682E-56FB-5862-BFFF-847FCA617B27}"/>
              </a:ext>
            </a:extLst>
          </p:cNvPr>
          <p:cNvSpPr txBox="1">
            <a:spLocks/>
          </p:cNvSpPr>
          <p:nvPr/>
        </p:nvSpPr>
        <p:spPr bwMode="auto">
          <a:xfrm>
            <a:off x="307975" y="1212850"/>
            <a:ext cx="8797925" cy="4260850"/>
          </a:xfrm>
          <a:prstGeom prst="rect">
            <a:avLst/>
          </a:prstGeom>
          <a:noFill/>
          <a:ln w="0" algn="ctr">
            <a:solidFill>
              <a:schemeClr val="bg1"/>
            </a:solidFill>
            <a:round/>
            <a:headEnd/>
            <a:tailEnd/>
          </a:ln>
          <a:extLst>
            <a:ext uri="{909E8E84-426E-40DD-AFC4-6F175D3DCCD1}">
              <a14:hiddenFill xmlns:a14="http://schemas.microsoft.com/office/drawing/2010/main">
                <a:solidFill>
                  <a:srgbClr val="FFFFFF"/>
                </a:solidFill>
              </a14:hiddenFill>
            </a:ext>
          </a:extLst>
        </p:spPr>
        <p:txBody>
          <a:bodyPr/>
          <a:lstStyle>
            <a:lvl1pPr marL="342900" indent="-342900">
              <a:spcBef>
                <a:spcPct val="20000"/>
              </a:spcBef>
              <a:buClr>
                <a:srgbClr val="F0A933"/>
              </a:buClr>
              <a:buFont typeface="Lucida Grande"/>
              <a:buChar char="»"/>
              <a:tabLst>
                <a:tab pos="914400" algn="l"/>
              </a:tabLst>
              <a:defRPr sz="1400" b="1">
                <a:solidFill>
                  <a:srgbClr val="59595C"/>
                </a:solidFill>
                <a:latin typeface="Arial" panose="020B0604020202020204" pitchFamily="34" charset="0"/>
              </a:defRPr>
            </a:lvl1pPr>
            <a:lvl2pPr>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2pPr>
            <a:lvl3pPr marL="11430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3pPr>
            <a:lvl4pPr marL="16002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4pPr>
            <a:lvl5pPr marL="20574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5pPr>
            <a:lvl6pPr marL="25146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6pPr>
            <a:lvl7pPr marL="29718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7pPr>
            <a:lvl8pPr marL="34290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8pPr>
            <a:lvl9pPr marL="38862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9pPr>
          </a:lstStyle>
          <a:p>
            <a:pPr lvl="1" eaLnBrk="1" hangingPunct="1">
              <a:buClrTx/>
              <a:buSzPts val="1000"/>
              <a:buFont typeface="Lucida Grande"/>
              <a:buNone/>
            </a:pPr>
            <a:r>
              <a:rPr lang="en-US" altLang="de-DE" sz="1800">
                <a:solidFill>
                  <a:srgbClr val="000000"/>
                </a:solidFill>
                <a:ea typeface="Times New Roman" panose="02020603050405020304" pitchFamily="18" charset="0"/>
              </a:rPr>
              <a:t>continued: Revise IMPS Section 3.7</a:t>
            </a:r>
          </a:p>
          <a:p>
            <a:pPr lvl="1" eaLnBrk="1" hangingPunct="1">
              <a:buClrTx/>
              <a:buSzPts val="1000"/>
              <a:buFont typeface="Lucida Grande"/>
              <a:buNone/>
            </a:pPr>
            <a:endParaRPr lang="en-US" altLang="de-DE" sz="1800">
              <a:solidFill>
                <a:srgbClr val="000000"/>
              </a:solidFill>
              <a:ea typeface="Times New Roman" panose="02020603050405020304" pitchFamily="18" charset="0"/>
            </a:endParaRPr>
          </a:p>
          <a:p>
            <a:pPr lvl="1" eaLnBrk="1" hangingPunct="1">
              <a:buClrTx/>
              <a:buSzPts val="1000"/>
              <a:buFont typeface="Lucida Grande"/>
              <a:buNone/>
            </a:pPr>
            <a:r>
              <a:rPr lang="en-US" altLang="de-DE" sz="1800">
                <a:solidFill>
                  <a:srgbClr val="0070C0"/>
                </a:solidFill>
                <a:ea typeface="Times New Roman" panose="02020603050405020304" pitchFamily="18" charset="0"/>
              </a:rPr>
              <a:t>PPH example on 3.7.1:  The PPH may clarify that the use of powered digital image capture devices is optional to complete a GVI, and if used, it is limited to zonal GVIs</a:t>
            </a:r>
          </a:p>
          <a:p>
            <a:pPr lvl="1" eaLnBrk="1" hangingPunct="1">
              <a:buClrTx/>
              <a:buSzPts val="1000"/>
              <a:buFont typeface="Lucida Grande"/>
              <a:buNone/>
            </a:pPr>
            <a:endParaRPr lang="en-US" altLang="de-DE" sz="1800">
              <a:solidFill>
                <a:srgbClr val="0070C0"/>
              </a:solidFill>
              <a:ea typeface="Times New Roman" panose="02020603050405020304" pitchFamily="18" charset="0"/>
            </a:endParaRPr>
          </a:p>
          <a:p>
            <a:pPr lvl="1" eaLnBrk="1" hangingPunct="1">
              <a:buClrTx/>
              <a:buSzPts val="1000"/>
              <a:buFont typeface="Lucida Grande"/>
              <a:buNone/>
            </a:pPr>
            <a:r>
              <a:rPr lang="en-US" altLang="de-DE" sz="1800">
                <a:solidFill>
                  <a:srgbClr val="0070C0"/>
                </a:solidFill>
                <a:ea typeface="Times New Roman" panose="02020603050405020304" pitchFamily="18" charset="0"/>
              </a:rPr>
              <a:t>When powered digital image capture devices are being used to meet the intent of a GVI, the PPH will direct the requirement for task validation as appropriate to the MRB. </a:t>
            </a:r>
          </a:p>
          <a:p>
            <a:pPr lvl="1" eaLnBrk="1" hangingPunct="1">
              <a:buClrTx/>
              <a:buSzPts val="1000"/>
              <a:buFont typeface="Lucida Grande"/>
              <a:buNone/>
            </a:pPr>
            <a:br>
              <a:rPr lang="en-US" altLang="de-DE" sz="1800">
                <a:solidFill>
                  <a:srgbClr val="000000"/>
                </a:solidFill>
                <a:ea typeface="Times New Roman" panose="02020603050405020304" pitchFamily="18" charset="0"/>
              </a:rPr>
            </a:br>
            <a:endParaRPr lang="en-US" altLang="de-DE" sz="1800">
              <a:solidFill>
                <a:schemeClr val="tx1"/>
              </a:solidFill>
              <a:ea typeface="Times New Roman" panose="02020603050405020304" pitchFamily="18" charset="0"/>
            </a:endParaRPr>
          </a:p>
        </p:txBody>
      </p:sp>
    </p:spTree>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7826" name="Group 43">
            <a:extLst>
              <a:ext uri="{FF2B5EF4-FFF2-40B4-BE49-F238E27FC236}">
                <a16:creationId xmlns:a16="http://schemas.microsoft.com/office/drawing/2014/main" id="{102E0A8D-8040-ABDB-E796-D10D66BCF233}"/>
              </a:ext>
            </a:extLst>
          </p:cNvPr>
          <p:cNvGrpSpPr>
            <a:grpSpLocks/>
          </p:cNvGrpSpPr>
          <p:nvPr/>
        </p:nvGrpSpPr>
        <p:grpSpPr bwMode="auto">
          <a:xfrm>
            <a:off x="227013" y="-207963"/>
            <a:ext cx="8993187" cy="6834188"/>
            <a:chOff x="226884" y="-208066"/>
            <a:chExt cx="8993316" cy="6833679"/>
          </a:xfrm>
        </p:grpSpPr>
        <p:sp>
          <p:nvSpPr>
            <p:cNvPr id="77828" name="Rectangle 4">
              <a:extLst>
                <a:ext uri="{FF2B5EF4-FFF2-40B4-BE49-F238E27FC236}">
                  <a16:creationId xmlns:a16="http://schemas.microsoft.com/office/drawing/2014/main" id="{6F2F6E29-7D8D-BD4D-BFDE-AAFEF68052EF}"/>
                </a:ext>
              </a:extLst>
            </p:cNvPr>
            <p:cNvSpPr txBox="1">
              <a:spLocks noChangeArrowheads="1"/>
            </p:cNvSpPr>
            <p:nvPr>
              <p:custDataLst>
                <p:tags r:id="rId1"/>
              </p:custDataLst>
            </p:nvPr>
          </p:nvSpPr>
          <p:spPr bwMode="auto">
            <a:xfrm>
              <a:off x="226884" y="-208066"/>
              <a:ext cx="8823452" cy="12619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rIns="0" anchor="b"/>
            <a:lstStyle>
              <a:lvl1pPr marL="177800">
                <a:defRPr sz="1600">
                  <a:solidFill>
                    <a:schemeClr val="tx1"/>
                  </a:solidFill>
                  <a:latin typeface="Arial" panose="020B0604020202020204" pitchFamily="34" charset="0"/>
                  <a:cs typeface="Arial" panose="020B0604020202020204" pitchFamily="34" charset="0"/>
                </a:defRPr>
              </a:lvl1pPr>
              <a:lvl2pPr marL="742950" indent="-285750">
                <a:defRPr sz="1600">
                  <a:solidFill>
                    <a:schemeClr val="tx1"/>
                  </a:solidFill>
                  <a:latin typeface="Arial" panose="020B0604020202020204" pitchFamily="34" charset="0"/>
                  <a:cs typeface="Arial" panose="020B0604020202020204" pitchFamily="34" charset="0"/>
                </a:defRPr>
              </a:lvl2pPr>
              <a:lvl3pPr marL="1143000" indent="-228600">
                <a:defRPr sz="1600">
                  <a:solidFill>
                    <a:schemeClr val="tx1"/>
                  </a:solidFill>
                  <a:latin typeface="Arial" panose="020B0604020202020204" pitchFamily="34" charset="0"/>
                  <a:cs typeface="Arial" panose="020B0604020202020204" pitchFamily="34" charset="0"/>
                </a:defRPr>
              </a:lvl3pPr>
              <a:lvl4pPr marL="1600200" indent="-228600">
                <a:defRPr sz="1600">
                  <a:solidFill>
                    <a:schemeClr val="tx1"/>
                  </a:solidFill>
                  <a:latin typeface="Arial" panose="020B0604020202020204" pitchFamily="34" charset="0"/>
                  <a:cs typeface="Arial" panose="020B0604020202020204" pitchFamily="34" charset="0"/>
                </a:defRPr>
              </a:lvl4pPr>
              <a:lvl5pPr marL="2057400" indent="-228600">
                <a:defRPr sz="1600">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9pPr>
            </a:lstStyle>
            <a:p>
              <a:pPr eaLnBrk="1" hangingPunct="1"/>
              <a:endParaRPr lang="en-US" altLang="de-DE" sz="1800" b="1">
                <a:solidFill>
                  <a:srgbClr val="000000"/>
                </a:solidFill>
                <a:cs typeface="Times New Roman" panose="02020603050405020304" pitchFamily="18" charset="0"/>
              </a:endParaRPr>
            </a:p>
            <a:p>
              <a:pPr eaLnBrk="1" hangingPunct="1"/>
              <a:r>
                <a:rPr lang="en-US" altLang="de-DE" sz="1800" b="1">
                  <a:solidFill>
                    <a:srgbClr val="000000"/>
                  </a:solidFill>
                  <a:cs typeface="Times New Roman" panose="02020603050405020304" pitchFamily="18" charset="0"/>
                </a:rPr>
                <a:t>Proposed MSG-3 revision </a:t>
              </a:r>
            </a:p>
            <a:p>
              <a:pPr eaLnBrk="1" hangingPunct="1"/>
              <a:endParaRPr lang="en-US" altLang="de-DE" sz="1800" b="1">
                <a:solidFill>
                  <a:srgbClr val="000000"/>
                </a:solidFill>
                <a:cs typeface="Times New Roman" panose="02020603050405020304" pitchFamily="18" charset="0"/>
              </a:endParaRPr>
            </a:p>
          </p:txBody>
        </p:sp>
        <p:cxnSp>
          <p:nvCxnSpPr>
            <p:cNvPr id="46" name="Straight Connector 45">
              <a:extLst>
                <a:ext uri="{FF2B5EF4-FFF2-40B4-BE49-F238E27FC236}">
                  <a16:creationId xmlns:a16="http://schemas.microsoft.com/office/drawing/2014/main" id="{FB334C4D-BDC1-D0A1-36CC-BA84609E75EE}"/>
                </a:ext>
              </a:extLst>
            </p:cNvPr>
            <p:cNvCxnSpPr/>
            <p:nvPr/>
          </p:nvCxnSpPr>
          <p:spPr>
            <a:xfrm>
              <a:off x="393573" y="1195180"/>
              <a:ext cx="8813926" cy="1587"/>
            </a:xfrm>
            <a:prstGeom prst="line">
              <a:avLst/>
            </a:prstGeom>
            <a:ln w="25400" cap="flat" cmpd="sng" algn="ctr">
              <a:solidFill>
                <a:schemeClr val="tx1"/>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47" name="Straight Connector 46">
              <a:extLst>
                <a:ext uri="{FF2B5EF4-FFF2-40B4-BE49-F238E27FC236}">
                  <a16:creationId xmlns:a16="http://schemas.microsoft.com/office/drawing/2014/main" id="{EECD69D0-37CD-7ADD-44BF-8C7984BB73E9}"/>
                </a:ext>
              </a:extLst>
            </p:cNvPr>
            <p:cNvCxnSpPr/>
            <p:nvPr/>
          </p:nvCxnSpPr>
          <p:spPr>
            <a:xfrm>
              <a:off x="393573" y="5760490"/>
              <a:ext cx="8826627" cy="1587"/>
            </a:xfrm>
            <a:prstGeom prst="line">
              <a:avLst/>
            </a:prstGeom>
            <a:ln w="25400" cap="flat" cmpd="sng" algn="ctr">
              <a:solidFill>
                <a:srgbClr val="000000"/>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pic>
          <p:nvPicPr>
            <p:cNvPr id="77831" name="Picture 47" descr="Color Logo Horz with tag.jpg">
              <a:extLst>
                <a:ext uri="{FF2B5EF4-FFF2-40B4-BE49-F238E27FC236}">
                  <a16:creationId xmlns:a16="http://schemas.microsoft.com/office/drawing/2014/main" id="{35AB1D5C-A818-5FB8-F2A6-71416545E692}"/>
                </a:ext>
              </a:extLst>
            </p:cNvPr>
            <p:cNvPicPr>
              <a:picLocks noChangeAspect="1"/>
            </p:cNvPicPr>
            <p:nvPr/>
          </p:nvPicPr>
          <p:blipFill>
            <a:blip r:embed="rId4">
              <a:extLst>
                <a:ext uri="{28A0092B-C50C-407E-A947-70E740481C1C}">
                  <a14:useLocalDpi xmlns:a14="http://schemas.microsoft.com/office/drawing/2010/main" val="0"/>
                </a:ext>
              </a:extLst>
            </a:blip>
            <a:srcRect/>
            <a:stretch>
              <a:fillRect/>
            </a:stretch>
          </p:blipFill>
          <p:spPr bwMode="auto">
            <a:xfrm>
              <a:off x="376355" y="5920259"/>
              <a:ext cx="2215774" cy="7053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grpSp>
      <p:sp>
        <p:nvSpPr>
          <p:cNvPr id="77827" name="Subtitle 2">
            <a:extLst>
              <a:ext uri="{FF2B5EF4-FFF2-40B4-BE49-F238E27FC236}">
                <a16:creationId xmlns:a16="http://schemas.microsoft.com/office/drawing/2014/main" id="{AC7EA936-D169-552E-685A-030C873BF65C}"/>
              </a:ext>
            </a:extLst>
          </p:cNvPr>
          <p:cNvSpPr txBox="1">
            <a:spLocks/>
          </p:cNvSpPr>
          <p:nvPr/>
        </p:nvSpPr>
        <p:spPr bwMode="auto">
          <a:xfrm>
            <a:off x="307975" y="1212850"/>
            <a:ext cx="8797925" cy="4260850"/>
          </a:xfrm>
          <a:prstGeom prst="rect">
            <a:avLst/>
          </a:prstGeom>
          <a:noFill/>
          <a:ln w="0" algn="ctr">
            <a:solidFill>
              <a:schemeClr val="bg1"/>
            </a:solidFill>
            <a:round/>
            <a:headEnd/>
            <a:tailEnd/>
          </a:ln>
          <a:extLst>
            <a:ext uri="{909E8E84-426E-40DD-AFC4-6F175D3DCCD1}">
              <a14:hiddenFill xmlns:a14="http://schemas.microsoft.com/office/drawing/2010/main">
                <a:solidFill>
                  <a:srgbClr val="FFFFFF"/>
                </a:solidFill>
              </a14:hiddenFill>
            </a:ext>
          </a:extLst>
        </p:spPr>
        <p:txBody>
          <a:bodyPr/>
          <a:lstStyle>
            <a:lvl1pPr marL="342900" indent="-342900">
              <a:spcBef>
                <a:spcPct val="20000"/>
              </a:spcBef>
              <a:buClr>
                <a:srgbClr val="F0A933"/>
              </a:buClr>
              <a:buFont typeface="Lucida Grande"/>
              <a:buChar char="»"/>
              <a:tabLst>
                <a:tab pos="914400" algn="l"/>
              </a:tabLst>
              <a:defRPr sz="1400" b="1">
                <a:solidFill>
                  <a:srgbClr val="59595C"/>
                </a:solidFill>
                <a:latin typeface="Arial" panose="020B0604020202020204" pitchFamily="34" charset="0"/>
              </a:defRPr>
            </a:lvl1pPr>
            <a:lvl2pPr>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2pPr>
            <a:lvl3pPr marL="11430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3pPr>
            <a:lvl4pPr marL="16002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4pPr>
            <a:lvl5pPr marL="20574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5pPr>
            <a:lvl6pPr marL="25146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6pPr>
            <a:lvl7pPr marL="29718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7pPr>
            <a:lvl8pPr marL="34290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8pPr>
            <a:lvl9pPr marL="38862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9pPr>
          </a:lstStyle>
          <a:p>
            <a:pPr eaLnBrk="1" hangingPunct="1">
              <a:buClrTx/>
              <a:buSzPts val="1000"/>
              <a:buNone/>
            </a:pPr>
            <a:r>
              <a:rPr lang="en-GB" altLang="en-US" sz="1800" b="0" dirty="0">
                <a:solidFill>
                  <a:schemeClr val="tx1"/>
                </a:solidFill>
                <a:ea typeface="Times New Roman" panose="02020603050405020304" pitchFamily="18" charset="0"/>
              </a:rPr>
              <a:t>B. Amend MSG-3 Chapter 2-1-2 as follows</a:t>
            </a:r>
            <a:r>
              <a:rPr lang="en-US" altLang="de-DE" sz="1800" b="0" dirty="0">
                <a:solidFill>
                  <a:schemeClr val="tx1"/>
                </a:solidFill>
                <a:ea typeface="Times New Roman" panose="02020603050405020304" pitchFamily="18" charset="0"/>
              </a:rPr>
              <a:t>:</a:t>
            </a:r>
          </a:p>
          <a:p>
            <a:pPr lvl="1" eaLnBrk="1" hangingPunct="1">
              <a:buClrTx/>
              <a:buSzPts val="1000"/>
              <a:buFont typeface="Lucida Grande"/>
              <a:buNone/>
            </a:pPr>
            <a:endParaRPr lang="en-US" altLang="de-DE" sz="1800" dirty="0">
              <a:solidFill>
                <a:srgbClr val="000000"/>
              </a:solidFill>
              <a:ea typeface="Times New Roman" panose="02020603050405020304" pitchFamily="18" charset="0"/>
            </a:endParaRPr>
          </a:p>
          <a:p>
            <a:pPr lvl="1" eaLnBrk="1" hangingPunct="1">
              <a:buClrTx/>
              <a:buSzPts val="1000"/>
              <a:buFont typeface="Lucida Grande"/>
              <a:buNone/>
            </a:pPr>
            <a:r>
              <a:rPr lang="en-US" altLang="de-DE" sz="1800" dirty="0">
                <a:solidFill>
                  <a:srgbClr val="000000"/>
                </a:solidFill>
                <a:ea typeface="Times New Roman" panose="02020603050405020304" pitchFamily="18" charset="0"/>
              </a:rPr>
              <a:t>3. Method for Scheduled Maintenance Development</a:t>
            </a:r>
          </a:p>
          <a:p>
            <a:pPr lvl="1" eaLnBrk="1" hangingPunct="1">
              <a:buClrTx/>
              <a:buSzPts val="1000"/>
              <a:buFont typeface="Lucida Grande"/>
              <a:buNone/>
            </a:pPr>
            <a:r>
              <a:rPr lang="en-US" altLang="de-DE" sz="1800" dirty="0">
                <a:solidFill>
                  <a:srgbClr val="000000"/>
                </a:solidFill>
                <a:ea typeface="Times New Roman" panose="02020603050405020304" pitchFamily="18" charset="0"/>
              </a:rPr>
              <a:t>…This information (e.g. task purpose, accesses, tools/GSE, main steps of the procedure, estimated elapsed time/labor hour, pass/fail criteria ...) will be recorded in the MSG-3 analysis or referenced supporting documentation for tracking purposes.</a:t>
            </a:r>
            <a:r>
              <a:rPr lang="en-US" altLang="de-DE" sz="1800" dirty="0">
                <a:solidFill>
                  <a:srgbClr val="FF0000"/>
                </a:solidFill>
                <a:ea typeface="Times New Roman" panose="02020603050405020304" pitchFamily="18" charset="0"/>
              </a:rPr>
              <a:t> </a:t>
            </a:r>
            <a:r>
              <a:rPr lang="en-US" altLang="en-US" sz="1800" dirty="0">
                <a:solidFill>
                  <a:srgbClr val="0070C0"/>
                </a:solidFill>
                <a:latin typeface="Times New Roman" panose="02020603050405020304" pitchFamily="18" charset="0"/>
                <a:ea typeface="Times New Roman" panose="02020603050405020304" pitchFamily="18" charset="0"/>
              </a:rPr>
              <a:t>During task selection, working groups should evaluate the applicability and effectiveness of aerospace tooling (e.g., image capturing devices) capable of meeting the task’s intent</a:t>
            </a:r>
            <a:endParaRPr lang="en-US" altLang="de-DE" sz="1800" dirty="0">
              <a:solidFill>
                <a:srgbClr val="FF0000"/>
              </a:solidFill>
              <a:ea typeface="Times New Roman" panose="02020603050405020304" pitchFamily="18" charset="0"/>
            </a:endParaRPr>
          </a:p>
        </p:txBody>
      </p:sp>
    </p:spTree>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9874" name="Group 43">
            <a:extLst>
              <a:ext uri="{FF2B5EF4-FFF2-40B4-BE49-F238E27FC236}">
                <a16:creationId xmlns:a16="http://schemas.microsoft.com/office/drawing/2014/main" id="{B803F585-42D6-4D6E-F236-5773C60D1ED6}"/>
              </a:ext>
            </a:extLst>
          </p:cNvPr>
          <p:cNvGrpSpPr>
            <a:grpSpLocks/>
          </p:cNvGrpSpPr>
          <p:nvPr/>
        </p:nvGrpSpPr>
        <p:grpSpPr bwMode="auto">
          <a:xfrm>
            <a:off x="227013" y="-207963"/>
            <a:ext cx="8993187" cy="6834188"/>
            <a:chOff x="226884" y="-208066"/>
            <a:chExt cx="8993316" cy="6833679"/>
          </a:xfrm>
        </p:grpSpPr>
        <p:sp>
          <p:nvSpPr>
            <p:cNvPr id="79876" name="Rectangle 4">
              <a:extLst>
                <a:ext uri="{FF2B5EF4-FFF2-40B4-BE49-F238E27FC236}">
                  <a16:creationId xmlns:a16="http://schemas.microsoft.com/office/drawing/2014/main" id="{F2868F7E-EC8A-E3D2-95B0-AF0F1B7E2453}"/>
                </a:ext>
              </a:extLst>
            </p:cNvPr>
            <p:cNvSpPr txBox="1">
              <a:spLocks noChangeArrowheads="1"/>
            </p:cNvSpPr>
            <p:nvPr>
              <p:custDataLst>
                <p:tags r:id="rId1"/>
              </p:custDataLst>
            </p:nvPr>
          </p:nvSpPr>
          <p:spPr bwMode="auto">
            <a:xfrm>
              <a:off x="226884" y="-208066"/>
              <a:ext cx="8823452" cy="12619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rIns="0" anchor="b"/>
            <a:lstStyle>
              <a:lvl1pPr marL="177800">
                <a:defRPr sz="1600">
                  <a:solidFill>
                    <a:schemeClr val="tx1"/>
                  </a:solidFill>
                  <a:latin typeface="Arial" panose="020B0604020202020204" pitchFamily="34" charset="0"/>
                  <a:cs typeface="Arial" panose="020B0604020202020204" pitchFamily="34" charset="0"/>
                </a:defRPr>
              </a:lvl1pPr>
              <a:lvl2pPr marL="742950" indent="-285750">
                <a:defRPr sz="1600">
                  <a:solidFill>
                    <a:schemeClr val="tx1"/>
                  </a:solidFill>
                  <a:latin typeface="Arial" panose="020B0604020202020204" pitchFamily="34" charset="0"/>
                  <a:cs typeface="Arial" panose="020B0604020202020204" pitchFamily="34" charset="0"/>
                </a:defRPr>
              </a:lvl2pPr>
              <a:lvl3pPr marL="1143000" indent="-228600">
                <a:defRPr sz="1600">
                  <a:solidFill>
                    <a:schemeClr val="tx1"/>
                  </a:solidFill>
                  <a:latin typeface="Arial" panose="020B0604020202020204" pitchFamily="34" charset="0"/>
                  <a:cs typeface="Arial" panose="020B0604020202020204" pitchFamily="34" charset="0"/>
                </a:defRPr>
              </a:lvl3pPr>
              <a:lvl4pPr marL="1600200" indent="-228600">
                <a:defRPr sz="1600">
                  <a:solidFill>
                    <a:schemeClr val="tx1"/>
                  </a:solidFill>
                  <a:latin typeface="Arial" panose="020B0604020202020204" pitchFamily="34" charset="0"/>
                  <a:cs typeface="Arial" panose="020B0604020202020204" pitchFamily="34" charset="0"/>
                </a:defRPr>
              </a:lvl4pPr>
              <a:lvl5pPr marL="2057400" indent="-228600">
                <a:defRPr sz="1600">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9pPr>
            </a:lstStyle>
            <a:p>
              <a:pPr eaLnBrk="1" hangingPunct="1"/>
              <a:endParaRPr lang="en-US" altLang="de-DE" sz="1800" b="1">
                <a:solidFill>
                  <a:srgbClr val="000000"/>
                </a:solidFill>
                <a:cs typeface="Times New Roman" panose="02020603050405020304" pitchFamily="18" charset="0"/>
              </a:endParaRPr>
            </a:p>
            <a:p>
              <a:pPr eaLnBrk="1" hangingPunct="1"/>
              <a:r>
                <a:rPr lang="en-US" altLang="de-DE" sz="1800" b="1">
                  <a:solidFill>
                    <a:srgbClr val="000000"/>
                  </a:solidFill>
                  <a:cs typeface="Times New Roman" panose="02020603050405020304" pitchFamily="18" charset="0"/>
                </a:rPr>
                <a:t>Proposed MSG-3 revision </a:t>
              </a:r>
            </a:p>
            <a:p>
              <a:pPr eaLnBrk="1" hangingPunct="1"/>
              <a:endParaRPr lang="en-US" altLang="de-DE" sz="1800" b="1">
                <a:solidFill>
                  <a:srgbClr val="000000"/>
                </a:solidFill>
                <a:cs typeface="Times New Roman" panose="02020603050405020304" pitchFamily="18" charset="0"/>
              </a:endParaRPr>
            </a:p>
          </p:txBody>
        </p:sp>
        <p:cxnSp>
          <p:nvCxnSpPr>
            <p:cNvPr id="46" name="Straight Connector 45">
              <a:extLst>
                <a:ext uri="{FF2B5EF4-FFF2-40B4-BE49-F238E27FC236}">
                  <a16:creationId xmlns:a16="http://schemas.microsoft.com/office/drawing/2014/main" id="{852A71D8-3A06-8A7F-4690-B5C54FB7D26B}"/>
                </a:ext>
              </a:extLst>
            </p:cNvPr>
            <p:cNvCxnSpPr/>
            <p:nvPr/>
          </p:nvCxnSpPr>
          <p:spPr>
            <a:xfrm>
              <a:off x="393573" y="1195180"/>
              <a:ext cx="8813926" cy="1587"/>
            </a:xfrm>
            <a:prstGeom prst="line">
              <a:avLst/>
            </a:prstGeom>
            <a:ln w="25400" cap="flat" cmpd="sng" algn="ctr">
              <a:solidFill>
                <a:schemeClr val="tx1"/>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47" name="Straight Connector 46">
              <a:extLst>
                <a:ext uri="{FF2B5EF4-FFF2-40B4-BE49-F238E27FC236}">
                  <a16:creationId xmlns:a16="http://schemas.microsoft.com/office/drawing/2014/main" id="{D74F7A04-5BCB-3753-B0D5-4869C10313F5}"/>
                </a:ext>
              </a:extLst>
            </p:cNvPr>
            <p:cNvCxnSpPr/>
            <p:nvPr/>
          </p:nvCxnSpPr>
          <p:spPr>
            <a:xfrm>
              <a:off x="393573" y="5760490"/>
              <a:ext cx="8826627" cy="1587"/>
            </a:xfrm>
            <a:prstGeom prst="line">
              <a:avLst/>
            </a:prstGeom>
            <a:ln w="25400" cap="flat" cmpd="sng" algn="ctr">
              <a:solidFill>
                <a:srgbClr val="000000"/>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pic>
          <p:nvPicPr>
            <p:cNvPr id="79879" name="Picture 47" descr="Color Logo Horz with tag.jpg">
              <a:extLst>
                <a:ext uri="{FF2B5EF4-FFF2-40B4-BE49-F238E27FC236}">
                  <a16:creationId xmlns:a16="http://schemas.microsoft.com/office/drawing/2014/main" id="{204E5ED4-B145-11D2-C920-FA0114C76591}"/>
                </a:ext>
              </a:extLst>
            </p:cNvPr>
            <p:cNvPicPr>
              <a:picLocks noChangeAspect="1"/>
            </p:cNvPicPr>
            <p:nvPr/>
          </p:nvPicPr>
          <p:blipFill>
            <a:blip r:embed="rId4">
              <a:extLst>
                <a:ext uri="{28A0092B-C50C-407E-A947-70E740481C1C}">
                  <a14:useLocalDpi xmlns:a14="http://schemas.microsoft.com/office/drawing/2010/main" val="0"/>
                </a:ext>
              </a:extLst>
            </a:blip>
            <a:srcRect/>
            <a:stretch>
              <a:fillRect/>
            </a:stretch>
          </p:blipFill>
          <p:spPr bwMode="auto">
            <a:xfrm>
              <a:off x="376355" y="5920259"/>
              <a:ext cx="2215774" cy="7053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grpSp>
      <p:sp>
        <p:nvSpPr>
          <p:cNvPr id="75779" name="Subtitle 2">
            <a:extLst>
              <a:ext uri="{FF2B5EF4-FFF2-40B4-BE49-F238E27FC236}">
                <a16:creationId xmlns:a16="http://schemas.microsoft.com/office/drawing/2014/main" id="{FD708E54-9FC3-0D39-A563-B1ED71E66433}"/>
              </a:ext>
            </a:extLst>
          </p:cNvPr>
          <p:cNvSpPr txBox="1">
            <a:spLocks/>
          </p:cNvSpPr>
          <p:nvPr/>
        </p:nvSpPr>
        <p:spPr bwMode="auto">
          <a:xfrm>
            <a:off x="307975" y="1212850"/>
            <a:ext cx="8797925" cy="4260850"/>
          </a:xfrm>
          <a:prstGeom prst="rect">
            <a:avLst/>
          </a:prstGeom>
          <a:noFill/>
          <a:ln w="0" algn="ctr">
            <a:solidFill>
              <a:schemeClr val="bg1"/>
            </a:solidFill>
            <a:round/>
            <a:headEnd/>
            <a:tailEnd/>
          </a:ln>
        </p:spPr>
        <p:txBody>
          <a:bodyPr/>
          <a:lstStyle>
            <a:lvl1pPr marL="342900" indent="-342900">
              <a:spcBef>
                <a:spcPct val="20000"/>
              </a:spcBef>
              <a:buClr>
                <a:srgbClr val="F0A933"/>
              </a:buClr>
              <a:buFont typeface="Lucida Grande"/>
              <a:buChar char="»"/>
              <a:tabLst>
                <a:tab pos="914400" algn="l"/>
              </a:tabLst>
              <a:defRPr sz="1400" b="1">
                <a:solidFill>
                  <a:srgbClr val="59595C"/>
                </a:solidFill>
                <a:latin typeface="Arial" panose="020B0604020202020204" pitchFamily="34" charset="0"/>
              </a:defRPr>
            </a:lvl1pPr>
            <a:lvl2pPr marL="742950" indent="-28575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2pPr>
            <a:lvl3pPr marL="11430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3pPr>
            <a:lvl4pPr marL="16002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4pPr>
            <a:lvl5pPr marL="20574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5pPr>
            <a:lvl6pPr marL="25146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6pPr>
            <a:lvl7pPr marL="29718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7pPr>
            <a:lvl8pPr marL="34290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8pPr>
            <a:lvl9pPr marL="38862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9pPr>
          </a:lstStyle>
          <a:p>
            <a:pPr marL="457200" lvl="1" indent="0" eaLnBrk="1" hangingPunct="1">
              <a:buClrTx/>
              <a:buSzPts val="1000"/>
              <a:buFont typeface="Lucida Grande"/>
              <a:buNone/>
              <a:defRPr/>
            </a:pPr>
            <a:r>
              <a:rPr lang="en-US" altLang="de-DE" sz="1800" dirty="0">
                <a:solidFill>
                  <a:srgbClr val="000000"/>
                </a:solidFill>
                <a:ea typeface="Times New Roman" panose="02020603050405020304" pitchFamily="18" charset="0"/>
              </a:rPr>
              <a:t>Amend the glossary definition for “Inspection – General Visual (GVI) as follows:</a:t>
            </a:r>
            <a:br>
              <a:rPr lang="en-US" altLang="de-DE" sz="1800" dirty="0">
                <a:solidFill>
                  <a:srgbClr val="000000"/>
                </a:solidFill>
                <a:ea typeface="Times New Roman" panose="02020603050405020304" pitchFamily="18" charset="0"/>
              </a:rPr>
            </a:br>
            <a:br>
              <a:rPr lang="en-US" altLang="de-DE" sz="1800" dirty="0">
                <a:solidFill>
                  <a:srgbClr val="000000"/>
                </a:solidFill>
                <a:ea typeface="Times New Roman" panose="02020603050405020304" pitchFamily="18" charset="0"/>
              </a:rPr>
            </a:br>
            <a:r>
              <a:rPr lang="en-US" altLang="de-DE" sz="2000" dirty="0">
                <a:solidFill>
                  <a:schemeClr val="tx1"/>
                </a:solidFill>
                <a:latin typeface="Times New Roman" panose="02020603050405020304" pitchFamily="18" charset="0"/>
                <a:ea typeface="Times New Roman" panose="02020603050405020304" pitchFamily="18" charset="0"/>
              </a:rPr>
              <a:t>A visual examination of an interior or exterior area, installation or assembly to detect obvious damage, failure or irregularity. This level of inspection is made from within touching distance unless otherwise specified. A </a:t>
            </a:r>
            <a:r>
              <a:rPr lang="en-US" altLang="de-DE" sz="2000" dirty="0">
                <a:solidFill>
                  <a:srgbClr val="0070C0"/>
                </a:solidFill>
                <a:latin typeface="Times New Roman" panose="02020603050405020304" pitchFamily="18" charset="0"/>
                <a:ea typeface="Times New Roman" panose="02020603050405020304" pitchFamily="18" charset="0"/>
              </a:rPr>
              <a:t>visual aid (e.g. </a:t>
            </a:r>
            <a:r>
              <a:rPr lang="en-US" altLang="de-DE" sz="2000" dirty="0">
                <a:solidFill>
                  <a:schemeClr val="tx1"/>
                </a:solidFill>
                <a:latin typeface="Times New Roman" panose="02020603050405020304" pitchFamily="18" charset="0"/>
                <a:ea typeface="Times New Roman" panose="02020603050405020304" pitchFamily="18" charset="0"/>
              </a:rPr>
              <a:t>mirror</a:t>
            </a:r>
            <a:r>
              <a:rPr lang="en-US" altLang="de-DE" sz="2000" dirty="0">
                <a:solidFill>
                  <a:srgbClr val="FF0000"/>
                </a:solidFill>
                <a:latin typeface="Times New Roman" panose="02020603050405020304" pitchFamily="18" charset="0"/>
                <a:ea typeface="Times New Roman" panose="02020603050405020304" pitchFamily="18" charset="0"/>
              </a:rPr>
              <a:t> </a:t>
            </a:r>
            <a:r>
              <a:rPr lang="en-US" altLang="de-DE" sz="2000" dirty="0">
                <a:solidFill>
                  <a:srgbClr val="0070C0"/>
                </a:solidFill>
                <a:latin typeface="Times New Roman" panose="02020603050405020304" pitchFamily="18" charset="0"/>
                <a:ea typeface="Times New Roman" panose="02020603050405020304" pitchFamily="18" charset="0"/>
              </a:rPr>
              <a:t>or image capturing device) </a:t>
            </a:r>
            <a:r>
              <a:rPr lang="en-US" altLang="de-DE" sz="2000" dirty="0">
                <a:solidFill>
                  <a:schemeClr val="tx1"/>
                </a:solidFill>
                <a:latin typeface="Times New Roman" panose="02020603050405020304" pitchFamily="18" charset="0"/>
                <a:ea typeface="Times New Roman" panose="02020603050405020304" pitchFamily="18" charset="0"/>
              </a:rPr>
              <a:t>may be </a:t>
            </a:r>
            <a:r>
              <a:rPr lang="en-US" altLang="de-DE" sz="2000" strike="sngStrike" dirty="0">
                <a:solidFill>
                  <a:srgbClr val="FF0000"/>
                </a:solidFill>
                <a:latin typeface="Times New Roman" panose="02020603050405020304" pitchFamily="18" charset="0"/>
                <a:ea typeface="Times New Roman" panose="02020603050405020304" pitchFamily="18" charset="0"/>
              </a:rPr>
              <a:t>necessary </a:t>
            </a:r>
            <a:r>
              <a:rPr lang="en-US" altLang="de-DE" sz="2000" dirty="0">
                <a:solidFill>
                  <a:srgbClr val="0070C0"/>
                </a:solidFill>
                <a:latin typeface="Times New Roman" panose="02020603050405020304" pitchFamily="18" charset="0"/>
                <a:ea typeface="Times New Roman" panose="02020603050405020304" pitchFamily="18" charset="0"/>
              </a:rPr>
              <a:t>appropriate</a:t>
            </a:r>
            <a:r>
              <a:rPr lang="en-US" altLang="de-DE" sz="2000" dirty="0">
                <a:solidFill>
                  <a:srgbClr val="FF0000"/>
                </a:solidFill>
                <a:latin typeface="Times New Roman" panose="02020603050405020304" pitchFamily="18" charset="0"/>
                <a:ea typeface="Times New Roman" panose="02020603050405020304" pitchFamily="18" charset="0"/>
              </a:rPr>
              <a:t> </a:t>
            </a:r>
            <a:r>
              <a:rPr lang="en-US" altLang="de-DE" sz="2000" dirty="0">
                <a:solidFill>
                  <a:schemeClr val="tx1"/>
                </a:solidFill>
                <a:latin typeface="Times New Roman" panose="02020603050405020304" pitchFamily="18" charset="0"/>
                <a:ea typeface="Times New Roman" panose="02020603050405020304" pitchFamily="18" charset="0"/>
              </a:rPr>
              <a:t>to enhance visual access to all exposed surfaces in the inspection area. This level of inspection is made under normally available lighting conditions such as daylight, hangar lighting, flashlight or drop-light and may require removal or opening of access panels or doors. Stands, ladders or platforms may be required to gain proximity to the area being checked. Basic cleaning may be required to ensure appropriate visibility.</a:t>
            </a:r>
            <a:endParaRPr lang="en-US" altLang="de-DE" sz="1800" dirty="0">
              <a:solidFill>
                <a:schemeClr val="tx1"/>
              </a:solidFill>
              <a:ea typeface="Times New Roman" panose="02020603050405020304" pitchFamily="18" charset="0"/>
            </a:endParaRPr>
          </a:p>
        </p:txBody>
      </p:sp>
    </p:spTree>
  </p:cSld>
  <p:clrMapOvr>
    <a:masterClrMapping/>
  </p:clrMapOvr>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1922" name="Group 43">
            <a:extLst>
              <a:ext uri="{FF2B5EF4-FFF2-40B4-BE49-F238E27FC236}">
                <a16:creationId xmlns:a16="http://schemas.microsoft.com/office/drawing/2014/main" id="{29D3F244-E704-C93A-1E8D-0FABF0EE1DFA}"/>
              </a:ext>
            </a:extLst>
          </p:cNvPr>
          <p:cNvGrpSpPr>
            <a:grpSpLocks/>
          </p:cNvGrpSpPr>
          <p:nvPr/>
        </p:nvGrpSpPr>
        <p:grpSpPr bwMode="auto">
          <a:xfrm>
            <a:off x="227013" y="-207963"/>
            <a:ext cx="8993187" cy="6834188"/>
            <a:chOff x="226884" y="-208066"/>
            <a:chExt cx="8993316" cy="6833679"/>
          </a:xfrm>
        </p:grpSpPr>
        <p:sp>
          <p:nvSpPr>
            <p:cNvPr id="81938" name="Rectangle 4">
              <a:extLst>
                <a:ext uri="{FF2B5EF4-FFF2-40B4-BE49-F238E27FC236}">
                  <a16:creationId xmlns:a16="http://schemas.microsoft.com/office/drawing/2014/main" id="{937ED997-102D-72FD-98C2-0DD2914D4DD6}"/>
                </a:ext>
              </a:extLst>
            </p:cNvPr>
            <p:cNvSpPr txBox="1">
              <a:spLocks noChangeArrowheads="1"/>
            </p:cNvSpPr>
            <p:nvPr>
              <p:custDataLst>
                <p:tags r:id="rId1"/>
              </p:custDataLst>
            </p:nvPr>
          </p:nvSpPr>
          <p:spPr bwMode="auto">
            <a:xfrm>
              <a:off x="226884" y="-208066"/>
              <a:ext cx="8823452" cy="12619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rIns="0" anchor="b"/>
            <a:lstStyle>
              <a:lvl1pPr marL="177800">
                <a:defRPr sz="1600">
                  <a:solidFill>
                    <a:schemeClr val="tx1"/>
                  </a:solidFill>
                  <a:latin typeface="Arial" panose="020B0604020202020204" pitchFamily="34" charset="0"/>
                  <a:cs typeface="Arial" panose="020B0604020202020204" pitchFamily="34" charset="0"/>
                </a:defRPr>
              </a:lvl1pPr>
              <a:lvl2pPr marL="742950" indent="-285750">
                <a:defRPr sz="1600">
                  <a:solidFill>
                    <a:schemeClr val="tx1"/>
                  </a:solidFill>
                  <a:latin typeface="Arial" panose="020B0604020202020204" pitchFamily="34" charset="0"/>
                  <a:cs typeface="Arial" panose="020B0604020202020204" pitchFamily="34" charset="0"/>
                </a:defRPr>
              </a:lvl2pPr>
              <a:lvl3pPr marL="1143000" indent="-228600">
                <a:defRPr sz="1600">
                  <a:solidFill>
                    <a:schemeClr val="tx1"/>
                  </a:solidFill>
                  <a:latin typeface="Arial" panose="020B0604020202020204" pitchFamily="34" charset="0"/>
                  <a:cs typeface="Arial" panose="020B0604020202020204" pitchFamily="34" charset="0"/>
                </a:defRPr>
              </a:lvl3pPr>
              <a:lvl4pPr marL="1600200" indent="-228600">
                <a:defRPr sz="1600">
                  <a:solidFill>
                    <a:schemeClr val="tx1"/>
                  </a:solidFill>
                  <a:latin typeface="Arial" panose="020B0604020202020204" pitchFamily="34" charset="0"/>
                  <a:cs typeface="Arial" panose="020B0604020202020204" pitchFamily="34" charset="0"/>
                </a:defRPr>
              </a:lvl4pPr>
              <a:lvl5pPr marL="2057400" indent="-228600">
                <a:defRPr sz="1600">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sz="1600">
                  <a:solidFill>
                    <a:schemeClr val="tx1"/>
                  </a:solidFill>
                  <a:latin typeface="Arial" panose="020B0604020202020204" pitchFamily="34" charset="0"/>
                  <a:cs typeface="Arial" panose="020B0604020202020204" pitchFamily="34" charset="0"/>
                </a:defRPr>
              </a:lvl9pPr>
            </a:lstStyle>
            <a:p>
              <a:pPr eaLnBrk="1" hangingPunct="1"/>
              <a:endParaRPr lang="en-US" altLang="de-DE" sz="1800" b="1">
                <a:solidFill>
                  <a:srgbClr val="000000"/>
                </a:solidFill>
                <a:cs typeface="Times New Roman" panose="02020603050405020304" pitchFamily="18" charset="0"/>
              </a:endParaRPr>
            </a:p>
            <a:p>
              <a:pPr eaLnBrk="1" hangingPunct="1"/>
              <a:r>
                <a:rPr lang="en-US" altLang="de-DE" sz="1800" b="1">
                  <a:solidFill>
                    <a:srgbClr val="000000"/>
                  </a:solidFill>
                  <a:cs typeface="Times New Roman" panose="02020603050405020304" pitchFamily="18" charset="0"/>
                </a:rPr>
                <a:t>Summary Conclusion</a:t>
              </a:r>
            </a:p>
            <a:p>
              <a:pPr eaLnBrk="1" hangingPunct="1"/>
              <a:endParaRPr lang="en-US" altLang="de-DE" sz="1800" b="1">
                <a:solidFill>
                  <a:srgbClr val="000000"/>
                </a:solidFill>
                <a:cs typeface="Times New Roman" panose="02020603050405020304" pitchFamily="18" charset="0"/>
              </a:endParaRPr>
            </a:p>
          </p:txBody>
        </p:sp>
        <p:cxnSp>
          <p:nvCxnSpPr>
            <p:cNvPr id="46" name="Straight Connector 45">
              <a:extLst>
                <a:ext uri="{FF2B5EF4-FFF2-40B4-BE49-F238E27FC236}">
                  <a16:creationId xmlns:a16="http://schemas.microsoft.com/office/drawing/2014/main" id="{9B01531A-BFCA-2BF1-06B5-E83C63337D88}"/>
                </a:ext>
              </a:extLst>
            </p:cNvPr>
            <p:cNvCxnSpPr/>
            <p:nvPr/>
          </p:nvCxnSpPr>
          <p:spPr>
            <a:xfrm>
              <a:off x="393573" y="1195180"/>
              <a:ext cx="8813926" cy="1587"/>
            </a:xfrm>
            <a:prstGeom prst="line">
              <a:avLst/>
            </a:prstGeom>
            <a:ln w="25400" cap="flat" cmpd="sng" algn="ctr">
              <a:solidFill>
                <a:schemeClr val="tx1"/>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47" name="Straight Connector 46">
              <a:extLst>
                <a:ext uri="{FF2B5EF4-FFF2-40B4-BE49-F238E27FC236}">
                  <a16:creationId xmlns:a16="http://schemas.microsoft.com/office/drawing/2014/main" id="{C9D3AEA5-4EFD-44AC-8101-B70E03DD7052}"/>
                </a:ext>
              </a:extLst>
            </p:cNvPr>
            <p:cNvCxnSpPr/>
            <p:nvPr/>
          </p:nvCxnSpPr>
          <p:spPr>
            <a:xfrm>
              <a:off x="393573" y="5760490"/>
              <a:ext cx="8826627" cy="1587"/>
            </a:xfrm>
            <a:prstGeom prst="line">
              <a:avLst/>
            </a:prstGeom>
            <a:ln w="25400" cap="flat" cmpd="sng" algn="ctr">
              <a:solidFill>
                <a:srgbClr val="000000"/>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pic>
          <p:nvPicPr>
            <p:cNvPr id="81941" name="Picture 47" descr="Color Logo Horz with tag.jpg">
              <a:extLst>
                <a:ext uri="{FF2B5EF4-FFF2-40B4-BE49-F238E27FC236}">
                  <a16:creationId xmlns:a16="http://schemas.microsoft.com/office/drawing/2014/main" id="{B0E44BD5-FDBC-7273-141B-02C408CD47CE}"/>
                </a:ext>
              </a:extLst>
            </p:cNvPr>
            <p:cNvPicPr>
              <a:picLocks noChangeAspect="1"/>
            </p:cNvPicPr>
            <p:nvPr/>
          </p:nvPicPr>
          <p:blipFill>
            <a:blip r:embed="rId4">
              <a:extLst>
                <a:ext uri="{28A0092B-C50C-407E-A947-70E740481C1C}">
                  <a14:useLocalDpi xmlns:a14="http://schemas.microsoft.com/office/drawing/2010/main" val="0"/>
                </a:ext>
              </a:extLst>
            </a:blip>
            <a:srcRect/>
            <a:stretch>
              <a:fillRect/>
            </a:stretch>
          </p:blipFill>
          <p:spPr bwMode="auto">
            <a:xfrm>
              <a:off x="376355" y="5920259"/>
              <a:ext cx="2215774" cy="7053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grpSp>
      <p:sp>
        <p:nvSpPr>
          <p:cNvPr id="75779" name="Subtitle 2">
            <a:extLst>
              <a:ext uri="{FF2B5EF4-FFF2-40B4-BE49-F238E27FC236}">
                <a16:creationId xmlns:a16="http://schemas.microsoft.com/office/drawing/2014/main" id="{38086306-9D8C-F002-A1A5-CE9010A41D8F}"/>
              </a:ext>
            </a:extLst>
          </p:cNvPr>
          <p:cNvSpPr txBox="1">
            <a:spLocks/>
          </p:cNvSpPr>
          <p:nvPr/>
        </p:nvSpPr>
        <p:spPr bwMode="auto">
          <a:xfrm>
            <a:off x="557213" y="1298575"/>
            <a:ext cx="8797925" cy="4332288"/>
          </a:xfrm>
          <a:prstGeom prst="rect">
            <a:avLst/>
          </a:prstGeom>
          <a:noFill/>
          <a:ln w="0" algn="ctr">
            <a:solidFill>
              <a:schemeClr val="bg1"/>
            </a:solidFill>
            <a:round/>
            <a:headEnd/>
            <a:tailEnd/>
          </a:ln>
        </p:spPr>
        <p:txBody>
          <a:bodyPr/>
          <a:lstStyle>
            <a:lvl1pPr marL="342900" indent="-342900">
              <a:spcBef>
                <a:spcPct val="20000"/>
              </a:spcBef>
              <a:buClr>
                <a:srgbClr val="F0A933"/>
              </a:buClr>
              <a:buFont typeface="Lucida Grande"/>
              <a:buChar char="»"/>
              <a:tabLst>
                <a:tab pos="914400" algn="l"/>
              </a:tabLst>
              <a:defRPr sz="1400" b="1">
                <a:solidFill>
                  <a:srgbClr val="59595C"/>
                </a:solidFill>
                <a:latin typeface="Arial" panose="020B0604020202020204" pitchFamily="34" charset="0"/>
              </a:defRPr>
            </a:lvl1pPr>
            <a:lvl2pPr marL="742950" indent="-28575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2pPr>
            <a:lvl3pPr marL="11430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3pPr>
            <a:lvl4pPr marL="16002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4pPr>
            <a:lvl5pPr marL="2057400" indent="-228600">
              <a:spcBef>
                <a:spcPct val="20000"/>
              </a:spcBef>
              <a:buClr>
                <a:srgbClr val="F0A933"/>
              </a:buClr>
              <a:buFont typeface="Lucida Grande"/>
              <a:buChar char="»"/>
              <a:tabLst>
                <a:tab pos="914400" algn="l"/>
              </a:tabLst>
              <a:defRPr sz="1400">
                <a:solidFill>
                  <a:srgbClr val="59595C"/>
                </a:solidFill>
                <a:latin typeface="Arial" panose="020B0604020202020204" pitchFamily="34" charset="0"/>
              </a:defRPr>
            </a:lvl5pPr>
            <a:lvl6pPr marL="25146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6pPr>
            <a:lvl7pPr marL="29718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7pPr>
            <a:lvl8pPr marL="34290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8pPr>
            <a:lvl9pPr marL="3886200" indent="-228600" eaLnBrk="0" fontAlgn="base" hangingPunct="0">
              <a:spcBef>
                <a:spcPct val="20000"/>
              </a:spcBef>
              <a:spcAft>
                <a:spcPct val="0"/>
              </a:spcAft>
              <a:buClr>
                <a:srgbClr val="F0A933"/>
              </a:buClr>
              <a:buFont typeface="Lucida Grande"/>
              <a:buChar char="»"/>
              <a:tabLst>
                <a:tab pos="914400" algn="l"/>
              </a:tabLst>
              <a:defRPr sz="1400">
                <a:solidFill>
                  <a:srgbClr val="59595C"/>
                </a:solidFill>
                <a:latin typeface="Arial" panose="020B0604020202020204" pitchFamily="34" charset="0"/>
              </a:defRPr>
            </a:lvl9pPr>
          </a:lstStyle>
          <a:p>
            <a:pPr lvl="1" eaLnBrk="1" hangingPunct="1">
              <a:buClrTx/>
              <a:buSzPts val="1000"/>
              <a:defRPr/>
            </a:pPr>
            <a:endParaRPr lang="en-US" altLang="de-DE" sz="1800" dirty="0">
              <a:solidFill>
                <a:schemeClr val="tx1"/>
              </a:solidFill>
              <a:ea typeface="Times New Roman" panose="02020603050405020304" pitchFamily="18" charset="0"/>
            </a:endParaRPr>
          </a:p>
          <a:p>
            <a:pPr marL="457200" lvl="1" indent="0" eaLnBrk="1" hangingPunct="1">
              <a:buClrTx/>
              <a:buSzPts val="1000"/>
              <a:buFont typeface="Lucida Grande"/>
              <a:buNone/>
              <a:defRPr/>
            </a:pPr>
            <a:endParaRPr lang="en-US" altLang="de-DE" sz="1800" dirty="0">
              <a:solidFill>
                <a:srgbClr val="000000"/>
              </a:solidFill>
              <a:ea typeface="Times New Roman" panose="02020603050405020304" pitchFamily="18" charset="0"/>
            </a:endParaRPr>
          </a:p>
          <a:p>
            <a:pPr marL="457200" lvl="1" indent="0" eaLnBrk="1" hangingPunct="1">
              <a:buClrTx/>
              <a:buSzPts val="1000"/>
              <a:buFont typeface="Lucida Grande"/>
              <a:buNone/>
              <a:defRPr/>
            </a:pPr>
            <a:endParaRPr lang="en-US" altLang="de-DE" sz="1800" dirty="0">
              <a:solidFill>
                <a:schemeClr val="tx1"/>
              </a:solidFill>
              <a:ea typeface="Times New Roman" panose="02020603050405020304" pitchFamily="18" charset="0"/>
            </a:endParaRPr>
          </a:p>
        </p:txBody>
      </p:sp>
      <p:graphicFrame>
        <p:nvGraphicFramePr>
          <p:cNvPr id="3" name="Table 2">
            <a:extLst>
              <a:ext uri="{FF2B5EF4-FFF2-40B4-BE49-F238E27FC236}">
                <a16:creationId xmlns:a16="http://schemas.microsoft.com/office/drawing/2014/main" id="{160FF85C-B4FE-B754-EB1C-2E0A241B2E3A}"/>
              </a:ext>
            </a:extLst>
          </p:cNvPr>
          <p:cNvGraphicFramePr>
            <a:graphicFrameLocks noGrp="1"/>
          </p:cNvGraphicFramePr>
          <p:nvPr/>
        </p:nvGraphicFramePr>
        <p:xfrm>
          <a:off x="620713" y="1606550"/>
          <a:ext cx="8359775" cy="3889375"/>
        </p:xfrm>
        <a:graphic>
          <a:graphicData uri="http://schemas.openxmlformats.org/drawingml/2006/table">
            <a:tbl>
              <a:tblPr firstRow="1" bandRow="1">
                <a:tableStyleId>{2D5ABB26-0587-4C30-8999-92F81FD0307C}</a:tableStyleId>
              </a:tblPr>
              <a:tblGrid>
                <a:gridCol w="4064804">
                  <a:extLst>
                    <a:ext uri="{9D8B030D-6E8A-4147-A177-3AD203B41FA5}">
                      <a16:colId xmlns:a16="http://schemas.microsoft.com/office/drawing/2014/main" val="20000"/>
                    </a:ext>
                  </a:extLst>
                </a:gridCol>
                <a:gridCol w="4294971">
                  <a:extLst>
                    <a:ext uri="{9D8B030D-6E8A-4147-A177-3AD203B41FA5}">
                      <a16:colId xmlns:a16="http://schemas.microsoft.com/office/drawing/2014/main" val="20001"/>
                    </a:ext>
                  </a:extLst>
                </a:gridCol>
              </a:tblGrid>
              <a:tr h="536381">
                <a:tc>
                  <a:txBody>
                    <a:bodyPr/>
                    <a:lstStyle/>
                    <a:p>
                      <a:pPr algn="ctr"/>
                      <a:r>
                        <a:rPr lang="en-US" sz="1800" u="sng" dirty="0"/>
                        <a:t>Policy Board feedback</a:t>
                      </a:r>
                    </a:p>
                  </a:txBody>
                  <a:tcPr marL="91435" marR="91435" marT="45723" marB="4572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F0"/>
                    </a:solidFill>
                  </a:tcPr>
                </a:tc>
                <a:tc>
                  <a:txBody>
                    <a:bodyPr/>
                    <a:lstStyle/>
                    <a:p>
                      <a:pPr algn="ctr"/>
                      <a:r>
                        <a:rPr lang="en-US" sz="1800" u="sng" dirty="0"/>
                        <a:t>Recommended action</a:t>
                      </a:r>
                    </a:p>
                  </a:txBody>
                  <a:tcPr marL="91435" marR="91435" marT="45723" marB="4572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10000"/>
                  </a:ext>
                </a:extLst>
              </a:tr>
              <a:tr h="823008">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de-DE" sz="1600" b="0" dirty="0">
                          <a:solidFill>
                            <a:srgbClr val="000000"/>
                          </a:solidFill>
                          <a:cs typeface="Times New Roman" panose="02020603050405020304" pitchFamily="18" charset="0"/>
                        </a:rPr>
                        <a:t>The PB supports a standardized approach for the introduction of other/new “visual aids”</a:t>
                      </a:r>
                    </a:p>
                  </a:txBody>
                  <a:tcPr marL="91435" marR="91435" marT="45723" marB="4572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F0"/>
                    </a:solidFill>
                  </a:tcPr>
                </a:tc>
                <a:tc>
                  <a:txBody>
                    <a:bodyPr/>
                    <a:lstStyle/>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de-DE" sz="1600" dirty="0">
                          <a:solidFill>
                            <a:srgbClr val="000000"/>
                          </a:solidFill>
                          <a:cs typeface="Times New Roman" panose="02020603050405020304" pitchFamily="18" charset="0"/>
                        </a:rPr>
                        <a:t>Proposed a standardized approach</a:t>
                      </a:r>
                      <a:endParaRPr lang="en-US" altLang="de-DE" sz="1600" b="0" dirty="0">
                        <a:solidFill>
                          <a:srgbClr val="000000"/>
                        </a:solidFill>
                        <a:cs typeface="Times New Roman" panose="02020603050405020304" pitchFamily="18" charset="0"/>
                      </a:endParaRPr>
                    </a:p>
                  </a:txBody>
                  <a:tcPr marL="91435" marR="91435" marT="45723" marB="4572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10001"/>
                  </a:ext>
                </a:extLst>
              </a:tr>
              <a:tr h="2529986">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de-DE" sz="1600" b="0" dirty="0">
                          <a:solidFill>
                            <a:schemeClr val="tx1"/>
                          </a:solidFill>
                        </a:rPr>
                        <a:t>The analysis of applicable and effective tooling meeting the task intent should occur at the WG level</a:t>
                      </a:r>
                    </a:p>
                  </a:txBody>
                  <a:tcPr marL="91435" marR="91435" marT="45723" marB="4572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B0F0"/>
                    </a:solidFill>
                  </a:tcPr>
                </a:tc>
                <a:tc>
                  <a:txBody>
                    <a:bodyPr/>
                    <a:lstStyle/>
                    <a:p>
                      <a:pPr marL="0" lvl="0" indent="0">
                        <a:buClr>
                          <a:schemeClr val="tx1"/>
                        </a:buClr>
                        <a:buSzPts val="1000"/>
                        <a:buFont typeface="Arial" panose="020B0604020202020204" pitchFamily="34" charset="0"/>
                        <a:buNone/>
                      </a:pPr>
                      <a:r>
                        <a:rPr lang="en-US" altLang="de-DE" sz="1600" dirty="0">
                          <a:solidFill>
                            <a:schemeClr val="tx1"/>
                          </a:solidFill>
                        </a:rPr>
                        <a:t>Proposed new text in Chapter 2-1-2 to define that working groups should evaluate applicable and effective tooling that meets the task’s intent.</a:t>
                      </a:r>
                    </a:p>
                    <a:p>
                      <a:pPr marL="0" lvl="0" indent="0">
                        <a:buClr>
                          <a:schemeClr val="tx1"/>
                        </a:buClr>
                        <a:buSzPts val="1000"/>
                        <a:buFont typeface="Arial" panose="020B0604020202020204" pitchFamily="34" charset="0"/>
                        <a:buNone/>
                      </a:pPr>
                      <a:endParaRPr lang="en-US" altLang="de-DE" sz="1600" dirty="0">
                        <a:solidFill>
                          <a:schemeClr val="tx1"/>
                        </a:solidFill>
                      </a:endParaRPr>
                    </a:p>
                    <a:p>
                      <a:pPr marL="0" lvl="0" indent="0">
                        <a:buClr>
                          <a:schemeClr val="tx1"/>
                        </a:buClr>
                        <a:buSzPts val="1000"/>
                        <a:buFont typeface="Arial" panose="020B0604020202020204" pitchFamily="34" charset="0"/>
                        <a:buNone/>
                      </a:pPr>
                      <a:r>
                        <a:rPr lang="en-US" altLang="de-DE" sz="1600" dirty="0">
                          <a:solidFill>
                            <a:schemeClr val="tx1"/>
                          </a:solidFill>
                          <a:ea typeface="Times New Roman" panose="02020603050405020304" pitchFamily="18" charset="0"/>
                          <a:cs typeface="Times New Roman" panose="02020603050405020304" pitchFamily="18" charset="0"/>
                        </a:rPr>
                        <a:t>Proposed IMPS 3.7 content that emphasizes validation should include any methods or tooling deemed applicable and effective by the MSG-3 analysis, plus other grammatical clean up</a:t>
                      </a:r>
                      <a:endParaRPr lang="en-US" sz="1600" dirty="0"/>
                    </a:p>
                  </a:txBody>
                  <a:tcPr marL="91435" marR="91435" marT="45723" marB="4572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10002"/>
                  </a:ext>
                </a:extLst>
              </a:tr>
            </a:tbl>
          </a:graphicData>
        </a:graphic>
      </p:graphicFrame>
    </p:spTree>
  </p:cSld>
  <p:clrMapOvr>
    <a:masterClrMapping/>
  </p:clrMapOvr>
  <p:transition/>
</p:sld>
</file>

<file path=ppt/tags/tag1.xml><?xml version="1.0" encoding="utf-8"?>
<p:tagLst xmlns:a="http://schemas.openxmlformats.org/drawingml/2006/main" xmlns:r="http://schemas.openxmlformats.org/officeDocument/2006/relationships" xmlns:p="http://schemas.openxmlformats.org/presentationml/2006/main">
  <p:tag name="THINKCELLPRESENTATIONDONOTDELETE" val="&lt;?xml version=&quot;1.0&quot; encoding=&quot;UTF-16&quot; standalone=&quot;yes&quot;?&gt;&#10;&lt;root reqver=&quot;17839&quot;&gt;&lt;version val=&quot;21061&quot;/&gt;&lt;CPresentation id=&quot;1&quot;&gt;&lt;m_defprecNumber idref=&quot;2&quot;/&gt;&lt;m_defprecPercent idref=&quot;3&quot;/&gt;&lt;m_defprecDate idref=&quot;4&quot;/&gt;&lt;m_defprecYear idref=&quot;5&quot;/&gt;&lt;m_defprecQuarter idref=&quot;6&quot;/&gt;&lt;m_defprecMonth idref=&quot;7&quot;/&gt;&lt;m_defprecWeek idref=&quot;8&quot;/&gt;&lt;m_defprecDay idref=&quot;9&quot;/&gt;&lt;m_mruColor&gt;&lt;m_vecMRU length=&quot;0&quot;/&gt;&lt;/m_mruColor&gt;&lt;m_mapectfillschemeMRU/&gt;&lt;m_eweekdayFirstOfWeek val=&quot;1&quot;/&gt;&lt;m_eweekdayFirstOfWorkweek val=&quot;2&quot;/&gt;&lt;m_eweekdayFirstOfWeekend val=&quot;7&quot;/&gt;&lt;/CPresentation&gt;&lt;CDefaultPrec id=&quot;9&quot;&gt;&lt;m_precDefault/&gt;&lt;/CDefaultPrec&gt;&lt;CDefaultPrec id=&quot;8&quot;&gt;&lt;m_precDefault/&gt;&lt;/CDefaultPrec&gt;&lt;CDefaultPrec id=&quot;7&quot;&gt;&lt;m_precDefault/&gt;&lt;/CDefaultPrec&gt;&lt;CDefaultPrec id=&quot;6&quot;&gt;&lt;m_precDefault/&gt;&lt;/CDefaultPrec&gt;&lt;CDefaultPrec id=&quot;5&quot;&gt;&lt;m_precDefault/&gt;&lt;/CDefaultPrec&gt;&lt;CDefaultPrec id=&quot;4&quot;&gt;&lt;m_precDefault/&gt;&lt;/CDefaultPrec&gt;&lt;CDefaultPrec id=&quot;3&quot;&gt;&lt;m_precDefault/&gt;&lt;/CDefaultPrec&gt;&lt;CDefaultPrec id=&quot;2&quot;&gt;&lt;m_precDefault&gt;&lt;m_chDecimalSymbol&gt;.&lt;/m_chDecimalSymbol&gt;&lt;m_nGroupingDigits val=&quot;3&quot;/&gt;&lt;m_chGroupingSymbol&gt;,&lt;/m_chGroupingSymbol&gt;&lt;m_chDecimalSymbol17909&gt;.&lt;/m_chDecimalSymbol17909&gt;&lt;m_nGroupingDigits17909 val=&quot;3&quot;/&gt;&lt;m_chGroupingSymbol17909&gt;,&lt;/m_chGroupingSymbol17909&gt;&lt;/m_precDefault&gt;&lt;/CDefaultPrec&gt;&lt;/root&gt;"/>
  <p:tag name="THINKCELLUNDODONOTDELETE" val="1448"/>
</p:tagLst>
</file>

<file path=ppt/tags/tag10.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ags/tag11.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ags/tag12.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ags/tag13.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ags/tag6.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ags/tag7.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ags/tag8.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ags/tag9.xml><?xml version="1.0" encoding="utf-8"?>
<p:tagLst xmlns:a="http://schemas.openxmlformats.org/drawingml/2006/main" xmlns:r="http://schemas.openxmlformats.org/officeDocument/2006/relationships" xmlns:p="http://schemas.openxmlformats.org/presentationml/2006/main">
  <p:tag name="THINKCELLSHAPEDONOTDELETE" val="pXo9OrRZC9k.veXJd48VNEg"/>
</p:tagLst>
</file>

<file path=ppt/theme/theme1.xml><?xml version="1.0" encoding="utf-8"?>
<a:theme xmlns:a="http://schemas.openxmlformats.org/drawingml/2006/main" name="ATA Case for a National Airline Policy 083111 REV">
  <a:themeElements>
    <a:clrScheme name="ATA">
      <a:dk1>
        <a:srgbClr val="000000"/>
      </a:dk1>
      <a:lt1>
        <a:srgbClr val="FFFFFF"/>
      </a:lt1>
      <a:dk2>
        <a:srgbClr val="47474A"/>
      </a:dk2>
      <a:lt2>
        <a:srgbClr val="808080"/>
      </a:lt2>
      <a:accent1>
        <a:srgbClr val="7D7F83"/>
      </a:accent1>
      <a:accent2>
        <a:srgbClr val="ED9A18"/>
      </a:accent2>
      <a:accent3>
        <a:srgbClr val="1070AC"/>
      </a:accent3>
      <a:accent4>
        <a:srgbClr val="A10F1E"/>
      </a:accent4>
      <a:accent5>
        <a:srgbClr val="56A835"/>
      </a:accent5>
      <a:accent6>
        <a:srgbClr val="47474A"/>
      </a:accent6>
      <a:hlink>
        <a:srgbClr val="1070AC"/>
      </a:hlink>
      <a:folHlink>
        <a:srgbClr val="1070AC"/>
      </a:folHlink>
    </a:clrScheme>
    <a:fontScheme name="Standard Font">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gray">
        <a:solidFill>
          <a:schemeClr val="accent1"/>
        </a:solidFill>
        <a:ln w="9525">
          <a:solidFill>
            <a:schemeClr val="bg2"/>
          </a:solidFill>
        </a:ln>
        <a:effectLst/>
      </a:spPr>
      <a:bodyPr tIns="90000" bIns="90000" rtlCol="0" anchor="ctr" anchorCtr="0"/>
      <a:lstStyle>
        <a:defPPr>
          <a:defRPr/>
        </a:defPPr>
      </a:lstStyle>
      <a:style>
        <a:lnRef idx="2">
          <a:schemeClr val="accent1">
            <a:shade val="50000"/>
          </a:schemeClr>
        </a:lnRef>
        <a:fillRef idx="1">
          <a:schemeClr val="accent1"/>
        </a:fillRef>
        <a:effectRef idx="0">
          <a:schemeClr val="accent1"/>
        </a:effectRef>
        <a:fontRef idx="minor">
          <a:schemeClr val="lt1"/>
        </a:fontRef>
      </a:style>
    </a:spDef>
    <a:lnDef>
      <a:spPr>
        <a:ln>
          <a:solidFill>
            <a:schemeClr val="bg2"/>
          </a:solidFill>
        </a:ln>
      </a:spPr>
      <a:bodyPr/>
      <a:lstStyle/>
      <a:style>
        <a:lnRef idx="1">
          <a:schemeClr val="accent1"/>
        </a:lnRef>
        <a:fillRef idx="0">
          <a:schemeClr val="accent1"/>
        </a:fillRef>
        <a:effectRef idx="0">
          <a:schemeClr val="accent1"/>
        </a:effectRef>
        <a:fontRef idx="minor">
          <a:schemeClr val="tx1"/>
        </a:fontRef>
      </a:style>
    </a:lnDef>
    <a:txDef>
      <a:spPr>
        <a:noFill/>
      </a:spPr>
      <a:bodyPr wrap="square" tIns="90000" bIns="90000" rtlCol="0">
        <a:spAutoFit/>
      </a:bodyPr>
      <a:lstStyle>
        <a:defPPr algn="ctr">
          <a:defRPr sz="1400" dirty="0" smtClean="0"/>
        </a:defPPr>
      </a:lstStyle>
    </a:tx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LongProperties xmlns="http://schemas.microsoft.com/office/2006/metadata/longProperties"/>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4.xml><?xml version="1.0" encoding="utf-8"?>
<ct:contentTypeSchema xmlns:ct="http://schemas.microsoft.com/office/2006/metadata/contentType" xmlns:ma="http://schemas.microsoft.com/office/2006/metadata/properties/metaAttributes" ct:_="" ma:_="" ma:contentTypeName="Document" ma:contentTypeID="0x0101003E3A805D396507419C6ADBFAECF1DE24" ma:contentTypeVersion="12" ma:contentTypeDescription="Create a new document." ma:contentTypeScope="" ma:versionID="5ece8e2a6060f93f018266d4330bb898">
  <xsd:schema xmlns:xsd="http://www.w3.org/2001/XMLSchema" xmlns:xs="http://www.w3.org/2001/XMLSchema" xmlns:p="http://schemas.microsoft.com/office/2006/metadata/properties" xmlns:ns3="d1768c6c-d4f9-4982-b18f-ac5b6f48c2f5" xmlns:ns4="ea25b103-8835-4d82-b974-1aebfcc7fe19" targetNamespace="http://schemas.microsoft.com/office/2006/metadata/properties" ma:root="true" ma:fieldsID="3341fac45337abcf41e335d63a9c2ab7" ns3:_="" ns4:_="">
    <xsd:import namespace="d1768c6c-d4f9-4982-b18f-ac5b6f48c2f5"/>
    <xsd:import namespace="ea25b103-8835-4d82-b974-1aebfcc7fe19"/>
    <xsd:element name="properties">
      <xsd:complexType>
        <xsd:sequence>
          <xsd:element name="documentManagement">
            <xsd:complexType>
              <xsd:all>
                <xsd:element ref="ns3:MediaServiceMetadata" minOccurs="0"/>
                <xsd:element ref="ns3:MediaServiceFastMetadata" minOccurs="0"/>
                <xsd:element ref="ns3:MediaServiceAutoTags" minOccurs="0"/>
                <xsd:element ref="ns3:MediaServiceGenerationTime" minOccurs="0"/>
                <xsd:element ref="ns3:MediaServiceEventHashCode" minOccurs="0"/>
                <xsd:element ref="ns4:SharedWithUsers" minOccurs="0"/>
                <xsd:element ref="ns4:SharedWithDetails" minOccurs="0"/>
                <xsd:element ref="ns4:SharingHintHash" minOccurs="0"/>
                <xsd:element ref="ns3:MediaServiceOCR" minOccurs="0"/>
                <xsd:element ref="ns3:MediaServiceAutoKeyPoints" minOccurs="0"/>
                <xsd:element ref="ns3:MediaServiceKeyPoints" minOccurs="0"/>
                <xsd:element ref="ns3:MediaServiceDateTake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d1768c6c-d4f9-4982-b18f-ac5b6f48c2f5"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Tags" ma:internalName="MediaServiceAutoTags" ma:readOnly="true">
      <xsd:simpleType>
        <xsd:restriction base="dms:Text"/>
      </xsd:simpleType>
    </xsd:element>
    <xsd:element name="MediaServiceGenerationTime" ma:index="11" nillable="true" ma:displayName="MediaServiceGenerationTime" ma:hidden="true" ma:internalName="MediaServiceGenerationTime"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AutoKeyPoints" ma:index="17" nillable="true" ma:displayName="MediaServiceAutoKeyPoints" ma:hidden="true" ma:internalName="MediaServiceAutoKeyPoints" ma:readOnly="true">
      <xsd:simpleType>
        <xsd:restriction base="dms:Note"/>
      </xsd:simpleType>
    </xsd:element>
    <xsd:element name="MediaServiceKeyPoints" ma:index="18" nillable="true" ma:displayName="KeyPoints" ma:internalName="MediaServiceKeyPoints" ma:readOnly="true">
      <xsd:simpleType>
        <xsd:restriction base="dms:Note">
          <xsd:maxLength value="255"/>
        </xsd:restriction>
      </xsd:simpleType>
    </xsd:element>
    <xsd:element name="MediaServiceDateTaken" ma:index="19" nillable="true" ma:displayName="MediaServiceDateTaken" ma:hidden="true" ma:internalName="MediaServiceDateTake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ea25b103-8835-4d82-b974-1aebfcc7fe19" elementFormDefault="qualified">
    <xsd:import namespace="http://schemas.microsoft.com/office/2006/documentManagement/types"/>
    <xsd:import namespace="http://schemas.microsoft.com/office/infopath/2007/PartnerControls"/>
    <xsd:element name="SharedWithUsers" ma:index="13"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4" nillable="true" ma:displayName="Shared With Details" ma:internalName="SharedWithDetails" ma:readOnly="true">
      <xsd:simpleType>
        <xsd:restriction base="dms:Note">
          <xsd:maxLength value="255"/>
        </xsd:restriction>
      </xsd:simpleType>
    </xsd:element>
    <xsd:element name="SharingHintHash" ma:index="15"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BF840DB8-D358-4942-BCC6-F23945AF4E71}">
  <ds:schemaRefs>
    <ds:schemaRef ds:uri="http://schemas.microsoft.com/office/2006/metadata/longProperties"/>
  </ds:schemaRefs>
</ds:datastoreItem>
</file>

<file path=customXml/itemProps2.xml><?xml version="1.0" encoding="utf-8"?>
<ds:datastoreItem xmlns:ds="http://schemas.openxmlformats.org/officeDocument/2006/customXml" ds:itemID="{BBE191F0-D3FC-4643-B089-7F6B742E245B}">
  <ds:schemaRefs>
    <ds:schemaRef ds:uri="http://schemas.microsoft.com/office/2006/metadata/properties"/>
    <ds:schemaRef ds:uri="http://schemas.microsoft.com/office/infopath/2007/PartnerControls"/>
  </ds:schemaRefs>
</ds:datastoreItem>
</file>

<file path=customXml/itemProps3.xml><?xml version="1.0" encoding="utf-8"?>
<ds:datastoreItem xmlns:ds="http://schemas.openxmlformats.org/officeDocument/2006/customXml" ds:itemID="{CF33935A-8060-452B-8B3F-5A2BDE4BCB26}">
  <ds:schemaRefs>
    <ds:schemaRef ds:uri="http://schemas.microsoft.com/sharepoint/v3/contenttype/forms"/>
  </ds:schemaRefs>
</ds:datastoreItem>
</file>

<file path=customXml/itemProps4.xml><?xml version="1.0" encoding="utf-8"?>
<ds:datastoreItem xmlns:ds="http://schemas.openxmlformats.org/officeDocument/2006/customXml" ds:itemID="{3DB96C9A-CDCB-409E-AE7D-EB2C8E2AB80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d1768c6c-d4f9-4982-b18f-ac5b6f48c2f5"/>
    <ds:schemaRef ds:uri="ea25b103-8835-4d82-b974-1aebfcc7fe19"/>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ATA Case for a National Airline Policy 083111 REV.thmx</Template>
  <TotalTime>719</TotalTime>
  <Words>1015</Words>
  <Application>Microsoft Office PowerPoint</Application>
  <PresentationFormat>Custom</PresentationFormat>
  <Paragraphs>88</Paragraphs>
  <Slides>11</Slides>
  <Notes>11</Notes>
  <HiddenSlides>1</HiddenSlides>
  <MMClips>0</MMClips>
  <ScaleCrop>false</ScaleCrop>
  <HeadingPairs>
    <vt:vector size="8" baseType="variant">
      <vt:variant>
        <vt:lpstr>Fonts Used</vt:lpstr>
      </vt:variant>
      <vt:variant>
        <vt:i4>7</vt:i4>
      </vt:variant>
      <vt:variant>
        <vt:lpstr>Theme</vt:lpstr>
      </vt:variant>
      <vt:variant>
        <vt:i4>1</vt:i4>
      </vt:variant>
      <vt:variant>
        <vt:lpstr>Embedded OLE Servers</vt:lpstr>
      </vt:variant>
      <vt:variant>
        <vt:i4>1</vt:i4>
      </vt:variant>
      <vt:variant>
        <vt:lpstr>Slide Titles</vt:lpstr>
      </vt:variant>
      <vt:variant>
        <vt:i4>11</vt:i4>
      </vt:variant>
    </vt:vector>
  </HeadingPairs>
  <TitlesOfParts>
    <vt:vector size="20" baseType="lpstr">
      <vt:lpstr>Arial</vt:lpstr>
      <vt:lpstr>Calibri</vt:lpstr>
      <vt:lpstr>Lucida Grande</vt:lpstr>
      <vt:lpstr>Segoe UI</vt:lpstr>
      <vt:lpstr>Symbol</vt:lpstr>
      <vt:lpstr>Times New Roman</vt:lpstr>
      <vt:lpstr>Wingdings</vt:lpstr>
      <vt:lpstr>ATA Case for a National Airline Policy 083111 REV</vt:lpstr>
      <vt:lpstr>think-cell Slide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The Boston Consulting Group</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A4A PowerPoint Template</dc:title>
  <dc:creator>Martin Daniels</dc:creator>
  <cp:lastModifiedBy>Berger, Kevin</cp:lastModifiedBy>
  <cp:revision>1528</cp:revision>
  <cp:lastPrinted>2011-09-01T13:01:47Z</cp:lastPrinted>
  <dcterms:created xsi:type="dcterms:W3CDTF">2011-11-22T14:26:57Z</dcterms:created>
  <dcterms:modified xsi:type="dcterms:W3CDTF">2025-03-27T18:59:29Z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lpwstr>20100310</vt:lpwstr>
  </property>
  <property fmtid="{D5CDD505-2E9C-101B-9397-08002B2CF9AE}" pid="3" name="Format Name">
    <vt:lpwstr>BCG Format</vt:lpwstr>
  </property>
  <property fmtid="{D5CDD505-2E9C-101B-9397-08002B2CF9AE}" pid="4" name="Template Name">
    <vt:lpwstr>Letter</vt:lpwstr>
  </property>
  <property fmtid="{D5CDD505-2E9C-101B-9397-08002B2CF9AE}" pid="5" name="ContentTypeId">
    <vt:lpwstr>0x0101003E3A805D396507419C6ADBFAECF1DE24</vt:lpwstr>
  </property>
  <property fmtid="{D5CDD505-2E9C-101B-9397-08002B2CF9AE}" pid="6" name="Order">
    <vt:r8>400</vt:r8>
  </property>
  <property fmtid="{D5CDD505-2E9C-101B-9397-08002B2CF9AE}" pid="7" name="Category">
    <vt:lpwstr>Template</vt:lpwstr>
  </property>
  <property fmtid="{D5CDD505-2E9C-101B-9397-08002B2CF9AE}" pid="8" name="Is Industry Member Appropriate">
    <vt:lpwstr>0</vt:lpwstr>
  </property>
  <property fmtid="{D5CDD505-2E9C-101B-9397-08002B2CF9AE}" pid="9" name="IndustryMemberTopicArea">
    <vt:lpwstr/>
  </property>
  <property fmtid="{D5CDD505-2E9C-101B-9397-08002B2CF9AE}" pid="10" name="ContentType">
    <vt:lpwstr>Document</vt:lpwstr>
  </property>
  <property fmtid="{D5CDD505-2E9C-101B-9397-08002B2CF9AE}" pid="11" name="Status">
    <vt:lpwstr/>
  </property>
  <property fmtid="{D5CDD505-2E9C-101B-9397-08002B2CF9AE}" pid="12" name="Issue">
    <vt:lpwstr/>
  </property>
</Properties>
</file>