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2" r:id="rId4"/>
    <p:sldMasterId id="2147483653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</p:sldIdLst>
  <p:sldSz cy="6858000" cx="9602775"/>
  <p:notesSz cx="7010400" cy="9236075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465">
          <p15:clr>
            <a:srgbClr val="000000"/>
          </p15:clr>
        </p15:guide>
        <p15:guide id="2" pos="1391">
          <p15:clr>
            <a:srgbClr val="000000"/>
          </p15:clr>
        </p15:guide>
      </p15:sldGuideLst>
    </p:ext>
    <p:ext uri="{2D200454-40CA-4A62-9FC3-DE9A4176ACB9}">
      <p15:notesGuideLst>
        <p15:guide id="1" orient="horz" pos="2909">
          <p15:clr>
            <a:srgbClr val="000000"/>
          </p15:clr>
        </p15:guide>
        <p15:guide id="2" pos="2208">
          <p15:clr>
            <a:srgbClr val="000000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465" orient="horz"/>
        <p:guide pos="1391"/>
      </p:guideLst>
    </p:cSldViewPr>
  </p:slideViewPr>
  <p:notesViewPr>
    <p:cSldViewPr snapToGrid="0">
      <p:cViewPr varScale="1">
        <p:scale>
          <a:sx n="100" d="100"/>
          <a:sy n="100" d="100"/>
        </p:scale>
        <p:origin x="0" y="0"/>
      </p:cViewPr>
      <p:guideLst>
        <p:guide pos="2909" orient="horz"/>
        <p:guide pos="2208"/>
      </p:guideLst>
    </p:cSldViewPr>
  </p:notes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2" Type="http://schemas.openxmlformats.org/officeDocument/2006/relationships/slide" Target="slides/slide6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3038475" cy="4603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00" spcFirstLastPara="1" rIns="91400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970337" y="0"/>
            <a:ext cx="3038475" cy="4603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00" spcFirstLastPara="1" rIns="91400" wrap="square" tIns="45700">
            <a:noAutofit/>
          </a:bodyPr>
          <a:lstStyle>
            <a:lvl1pPr lv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1079500" y="693737"/>
            <a:ext cx="4851400" cy="3465512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701675" y="4386262"/>
            <a:ext cx="5607050" cy="4156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00" spcFirstLastPara="1" rIns="91400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774112"/>
            <a:ext cx="3038475" cy="46037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00" spcFirstLastPara="1" rIns="91400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970337" y="8774112"/>
            <a:ext cx="3038475" cy="46037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00" spcFirstLastPara="1" rIns="91400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1:notes"/>
          <p:cNvSpPr/>
          <p:nvPr>
            <p:ph idx="2" type="sldImg"/>
          </p:nvPr>
        </p:nvSpPr>
        <p:spPr>
          <a:xfrm>
            <a:off x="1079500" y="693737"/>
            <a:ext cx="4851400" cy="3465512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524288"/>
            <a:headEnd len="sm" w="sm" type="none"/>
            <a:tailEnd len="sm" w="sm" type="none"/>
          </a:ln>
        </p:spPr>
      </p:sp>
      <p:sp>
        <p:nvSpPr>
          <p:cNvPr id="35" name="Google Shape;35;p1:notes"/>
          <p:cNvSpPr txBox="1"/>
          <p:nvPr>
            <p:ph idx="1" type="body"/>
          </p:nvPr>
        </p:nvSpPr>
        <p:spPr>
          <a:xfrm>
            <a:off x="701675" y="4386262"/>
            <a:ext cx="5607050" cy="4156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00" spcFirstLastPara="1" rIns="91400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" name="Google Shape;36;p1:notes"/>
          <p:cNvSpPr txBox="1"/>
          <p:nvPr/>
        </p:nvSpPr>
        <p:spPr>
          <a:xfrm>
            <a:off x="3970337" y="8774112"/>
            <a:ext cx="3038475" cy="46037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00" spcFirstLastPara="1" rIns="91400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g356a42e45cd_0_31:notes"/>
          <p:cNvSpPr/>
          <p:nvPr>
            <p:ph idx="2" type="sldImg"/>
          </p:nvPr>
        </p:nvSpPr>
        <p:spPr>
          <a:xfrm>
            <a:off x="1079500" y="693737"/>
            <a:ext cx="4851300" cy="34656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" name="Google Shape;44;g356a42e45cd_0_31:notes"/>
          <p:cNvSpPr txBox="1"/>
          <p:nvPr>
            <p:ph idx="1" type="body"/>
          </p:nvPr>
        </p:nvSpPr>
        <p:spPr>
          <a:xfrm>
            <a:off x="701675" y="4386262"/>
            <a:ext cx="5607000" cy="4156200"/>
          </a:xfrm>
          <a:prstGeom prst="rect">
            <a:avLst/>
          </a:prstGeom>
        </p:spPr>
        <p:txBody>
          <a:bodyPr anchorCtr="0" anchor="t" bIns="45700" lIns="91400" spcFirstLastPara="1" rIns="91400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" name="Google Shape;45;g356a42e45cd_0_31:notes"/>
          <p:cNvSpPr txBox="1"/>
          <p:nvPr>
            <p:ph idx="12" type="sldNum"/>
          </p:nvPr>
        </p:nvSpPr>
        <p:spPr>
          <a:xfrm>
            <a:off x="3970337" y="8774112"/>
            <a:ext cx="3038400" cy="460500"/>
          </a:xfrm>
          <a:prstGeom prst="rect">
            <a:avLst/>
          </a:prstGeom>
        </p:spPr>
        <p:txBody>
          <a:bodyPr anchorCtr="0" anchor="b" bIns="45700" lIns="91400" spcFirstLastPara="1" rIns="91400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lang="en-US"/>
              <a:t>‹#›</a:t>
            </a:fld>
            <a:endParaRPr sz="14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g356a42e45cd_0_6:notes"/>
          <p:cNvSpPr/>
          <p:nvPr>
            <p:ph idx="2" type="sldImg"/>
          </p:nvPr>
        </p:nvSpPr>
        <p:spPr>
          <a:xfrm>
            <a:off x="1079500" y="693737"/>
            <a:ext cx="4851300" cy="34656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" name="Google Shape;53;g356a42e45cd_0_6:notes"/>
          <p:cNvSpPr txBox="1"/>
          <p:nvPr>
            <p:ph idx="1" type="body"/>
          </p:nvPr>
        </p:nvSpPr>
        <p:spPr>
          <a:xfrm>
            <a:off x="701675" y="4386262"/>
            <a:ext cx="5607000" cy="4156200"/>
          </a:xfrm>
          <a:prstGeom prst="rect">
            <a:avLst/>
          </a:prstGeom>
        </p:spPr>
        <p:txBody>
          <a:bodyPr anchorCtr="0" anchor="t" bIns="45700" lIns="91400" spcFirstLastPara="1" rIns="91400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4" name="Google Shape;54;g356a42e45cd_0_6:notes"/>
          <p:cNvSpPr txBox="1"/>
          <p:nvPr>
            <p:ph idx="12" type="sldNum"/>
          </p:nvPr>
        </p:nvSpPr>
        <p:spPr>
          <a:xfrm>
            <a:off x="3970337" y="8774112"/>
            <a:ext cx="3038400" cy="460500"/>
          </a:xfrm>
          <a:prstGeom prst="rect">
            <a:avLst/>
          </a:prstGeom>
        </p:spPr>
        <p:txBody>
          <a:bodyPr anchorCtr="0" anchor="b" bIns="45700" lIns="91400" spcFirstLastPara="1" rIns="91400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lang="en-US"/>
              <a:t>‹#›</a:t>
            </a:fld>
            <a:endParaRPr sz="14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356a42e45cd_0_15:notes"/>
          <p:cNvSpPr/>
          <p:nvPr>
            <p:ph idx="2" type="sldImg"/>
          </p:nvPr>
        </p:nvSpPr>
        <p:spPr>
          <a:xfrm>
            <a:off x="1079500" y="693737"/>
            <a:ext cx="4851300" cy="34656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356a42e45cd_0_15:notes"/>
          <p:cNvSpPr txBox="1"/>
          <p:nvPr>
            <p:ph idx="1" type="body"/>
          </p:nvPr>
        </p:nvSpPr>
        <p:spPr>
          <a:xfrm>
            <a:off x="701675" y="4386262"/>
            <a:ext cx="5607000" cy="4156200"/>
          </a:xfrm>
          <a:prstGeom prst="rect">
            <a:avLst/>
          </a:prstGeom>
        </p:spPr>
        <p:txBody>
          <a:bodyPr anchorCtr="0" anchor="t" bIns="45700" lIns="91400" spcFirstLastPara="1" rIns="91400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4" name="Google Shape;64;g356a42e45cd_0_15:notes"/>
          <p:cNvSpPr txBox="1"/>
          <p:nvPr>
            <p:ph idx="12" type="sldNum"/>
          </p:nvPr>
        </p:nvSpPr>
        <p:spPr>
          <a:xfrm>
            <a:off x="3970337" y="8774112"/>
            <a:ext cx="3038400" cy="460500"/>
          </a:xfrm>
          <a:prstGeom prst="rect">
            <a:avLst/>
          </a:prstGeom>
        </p:spPr>
        <p:txBody>
          <a:bodyPr anchorCtr="0" anchor="b" bIns="45700" lIns="91400" spcFirstLastPara="1" rIns="91400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lang="en-US"/>
              <a:t>‹#›</a:t>
            </a:fld>
            <a:endParaRPr sz="14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356a42e45cd_0_24:notes"/>
          <p:cNvSpPr/>
          <p:nvPr>
            <p:ph idx="2" type="sldImg"/>
          </p:nvPr>
        </p:nvSpPr>
        <p:spPr>
          <a:xfrm>
            <a:off x="1079500" y="693737"/>
            <a:ext cx="4851300" cy="34656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356a42e45cd_0_24:notes"/>
          <p:cNvSpPr txBox="1"/>
          <p:nvPr>
            <p:ph idx="1" type="body"/>
          </p:nvPr>
        </p:nvSpPr>
        <p:spPr>
          <a:xfrm>
            <a:off x="701675" y="4386262"/>
            <a:ext cx="5607000" cy="4156200"/>
          </a:xfrm>
          <a:prstGeom prst="rect">
            <a:avLst/>
          </a:prstGeom>
        </p:spPr>
        <p:txBody>
          <a:bodyPr anchorCtr="0" anchor="t" bIns="45700" lIns="91400" spcFirstLastPara="1" rIns="91400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g356a42e45cd_0_24:notes"/>
          <p:cNvSpPr txBox="1"/>
          <p:nvPr>
            <p:ph idx="12" type="sldNum"/>
          </p:nvPr>
        </p:nvSpPr>
        <p:spPr>
          <a:xfrm>
            <a:off x="3970337" y="8774112"/>
            <a:ext cx="3038400" cy="460500"/>
          </a:xfrm>
          <a:prstGeom prst="rect">
            <a:avLst/>
          </a:prstGeom>
        </p:spPr>
        <p:txBody>
          <a:bodyPr anchorCtr="0" anchor="b" bIns="45700" lIns="91400" spcFirstLastPara="1" rIns="91400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lang="en-US"/>
              <a:t>‹#›</a:t>
            </a:fld>
            <a:endParaRPr sz="14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0:notes"/>
          <p:cNvSpPr/>
          <p:nvPr>
            <p:ph idx="2" type="sldImg"/>
          </p:nvPr>
        </p:nvSpPr>
        <p:spPr>
          <a:xfrm>
            <a:off x="1079500" y="693737"/>
            <a:ext cx="4851400" cy="3465512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524288"/>
            <a:headEnd len="sm" w="sm" type="none"/>
            <a:tailEnd len="sm" w="sm" type="none"/>
          </a:ln>
        </p:spPr>
      </p:sp>
      <p:sp>
        <p:nvSpPr>
          <p:cNvPr id="79" name="Google Shape;79;p10:notes"/>
          <p:cNvSpPr txBox="1"/>
          <p:nvPr>
            <p:ph idx="1" type="body"/>
          </p:nvPr>
        </p:nvSpPr>
        <p:spPr>
          <a:xfrm>
            <a:off x="701675" y="4386262"/>
            <a:ext cx="5607050" cy="4156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00" spcFirstLastPara="1" rIns="91400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0" name="Google Shape;80;p10:notes"/>
          <p:cNvSpPr txBox="1"/>
          <p:nvPr/>
        </p:nvSpPr>
        <p:spPr>
          <a:xfrm>
            <a:off x="3970337" y="8774112"/>
            <a:ext cx="3038475" cy="46037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00" spcFirstLastPara="1" rIns="91400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b="0" i="0" lang="en-US" sz="1200" u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jpg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jpg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3_Title Slide" showMasterSp="0">
  <p:cSld name="13_Title Slide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2"/>
          <p:cNvSpPr txBox="1"/>
          <p:nvPr>
            <p:ph idx="1" type="body"/>
          </p:nvPr>
        </p:nvSpPr>
        <p:spPr>
          <a:xfrm>
            <a:off x="7370064" y="658800"/>
            <a:ext cx="1618488" cy="667512"/>
          </a:xfrm>
          <a:prstGeom prst="rect">
            <a:avLst/>
          </a:prstGeom>
          <a:noFill/>
          <a:ln>
            <a:noFill/>
          </a:ln>
        </p:spPr>
        <p:txBody>
          <a:bodyPr anchorCtr="0" anchor="ctr" bIns="90000" lIns="90000" spcFirstLastPara="1" rIns="90000" wrap="square" tIns="90000">
            <a:noAutofit/>
          </a:bodyPr>
          <a:lstStyle>
            <a:lvl1pPr indent="-317500" lvl="0" marL="457200" algn="ctr">
              <a:spcBef>
                <a:spcPts val="280"/>
              </a:spcBef>
              <a:spcAft>
                <a:spcPts val="0"/>
              </a:spcAft>
              <a:buSzPts val="1400"/>
              <a:buChar char="»"/>
              <a:defRPr b="0" sz="1400">
                <a:solidFill>
                  <a:srgbClr val="808080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SzPts val="1800"/>
              <a:buChar char="»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SzPts val="1800"/>
              <a:buChar char="»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SzPts val="1800"/>
              <a:buChar char="»"/>
              <a:defRPr/>
            </a:lvl4pPr>
            <a:lvl5pPr indent="-317500" lvl="4" marL="2286000" algn="l">
              <a:spcBef>
                <a:spcPts val="280"/>
              </a:spcBef>
              <a:spcAft>
                <a:spcPts val="0"/>
              </a:spcAft>
              <a:buSzPts val="14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5" name="Google Shape;15;p2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rgbClr val="808080"/>
                </a:solidFill>
              </a:defRPr>
            </a:lvl1pPr>
            <a:lvl2pPr lvl="1">
              <a:buNone/>
              <a:defRPr>
                <a:solidFill>
                  <a:srgbClr val="808080"/>
                </a:solidFill>
              </a:defRPr>
            </a:lvl2pPr>
            <a:lvl3pPr lvl="2">
              <a:buNone/>
              <a:defRPr>
                <a:solidFill>
                  <a:srgbClr val="808080"/>
                </a:solidFill>
              </a:defRPr>
            </a:lvl3pPr>
            <a:lvl4pPr lvl="3">
              <a:buNone/>
              <a:defRPr>
                <a:solidFill>
                  <a:srgbClr val="808080"/>
                </a:solidFill>
              </a:defRPr>
            </a:lvl4pPr>
            <a:lvl5pPr lvl="4">
              <a:buNone/>
              <a:defRPr>
                <a:solidFill>
                  <a:srgbClr val="808080"/>
                </a:solidFill>
              </a:defRPr>
            </a:lvl5pPr>
            <a:lvl6pPr lvl="5">
              <a:buNone/>
              <a:defRPr>
                <a:solidFill>
                  <a:srgbClr val="808080"/>
                </a:solidFill>
              </a:defRPr>
            </a:lvl6pPr>
            <a:lvl7pPr lvl="6">
              <a:buNone/>
              <a:defRPr>
                <a:solidFill>
                  <a:srgbClr val="808080"/>
                </a:solidFill>
              </a:defRPr>
            </a:lvl7pPr>
            <a:lvl8pPr lvl="7">
              <a:buNone/>
              <a:defRPr>
                <a:solidFill>
                  <a:srgbClr val="808080"/>
                </a:solidFill>
              </a:defRPr>
            </a:lvl8pPr>
            <a:lvl9pPr lvl="8">
              <a:buNone/>
              <a:defRPr>
                <a:solidFill>
                  <a:srgbClr val="808080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3_Title Slide">
  <p:cSld name="13_Title Slide 2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3"/>
          <p:cNvSpPr txBox="1"/>
          <p:nvPr>
            <p:ph idx="1" type="body"/>
          </p:nvPr>
        </p:nvSpPr>
        <p:spPr>
          <a:xfrm>
            <a:off x="7370064" y="658800"/>
            <a:ext cx="1618488" cy="667512"/>
          </a:xfrm>
          <a:prstGeom prst="rect">
            <a:avLst/>
          </a:prstGeom>
          <a:noFill/>
          <a:ln>
            <a:noFill/>
          </a:ln>
        </p:spPr>
        <p:txBody>
          <a:bodyPr anchorCtr="0" anchor="ctr" bIns="90000" lIns="90000" spcFirstLastPara="1" rIns="90000" wrap="square" tIns="90000">
            <a:noAutofit/>
          </a:bodyPr>
          <a:lstStyle>
            <a:lvl1pPr indent="-317500" lvl="0" marL="457200" algn="ctr">
              <a:spcBef>
                <a:spcPts val="280"/>
              </a:spcBef>
              <a:spcAft>
                <a:spcPts val="0"/>
              </a:spcAft>
              <a:buSzPts val="1400"/>
              <a:buChar char="»"/>
              <a:defRPr b="0" sz="1400">
                <a:solidFill>
                  <a:srgbClr val="808080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SzPts val="1800"/>
              <a:buChar char="»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SzPts val="1800"/>
              <a:buChar char="»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SzPts val="1800"/>
              <a:buChar char="»"/>
              <a:defRPr/>
            </a:lvl4pPr>
            <a:lvl5pPr indent="-317500" lvl="4" marL="2286000" algn="l">
              <a:spcBef>
                <a:spcPts val="280"/>
              </a:spcBef>
              <a:spcAft>
                <a:spcPts val="0"/>
              </a:spcAft>
              <a:buSzPts val="14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8" name="Google Shape;18;p3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rgbClr val="808080"/>
                </a:solidFill>
              </a:defRPr>
            </a:lvl1pPr>
            <a:lvl2pPr lvl="1">
              <a:buNone/>
              <a:defRPr>
                <a:solidFill>
                  <a:srgbClr val="808080"/>
                </a:solidFill>
              </a:defRPr>
            </a:lvl2pPr>
            <a:lvl3pPr lvl="2">
              <a:buNone/>
              <a:defRPr>
                <a:solidFill>
                  <a:srgbClr val="808080"/>
                </a:solidFill>
              </a:defRPr>
            </a:lvl3pPr>
            <a:lvl4pPr lvl="3">
              <a:buNone/>
              <a:defRPr>
                <a:solidFill>
                  <a:srgbClr val="808080"/>
                </a:solidFill>
              </a:defRPr>
            </a:lvl4pPr>
            <a:lvl5pPr lvl="4">
              <a:buNone/>
              <a:defRPr>
                <a:solidFill>
                  <a:srgbClr val="808080"/>
                </a:solidFill>
              </a:defRPr>
            </a:lvl5pPr>
            <a:lvl6pPr lvl="5">
              <a:buNone/>
              <a:defRPr>
                <a:solidFill>
                  <a:srgbClr val="808080"/>
                </a:solidFill>
              </a:defRPr>
            </a:lvl6pPr>
            <a:lvl7pPr lvl="6">
              <a:buNone/>
              <a:defRPr>
                <a:solidFill>
                  <a:srgbClr val="808080"/>
                </a:solidFill>
              </a:defRPr>
            </a:lvl7pPr>
            <a:lvl8pPr lvl="7">
              <a:buNone/>
              <a:defRPr>
                <a:solidFill>
                  <a:srgbClr val="808080"/>
                </a:solidFill>
              </a:defRPr>
            </a:lvl8pPr>
            <a:lvl9pPr lvl="8">
              <a:buNone/>
              <a:defRPr>
                <a:solidFill>
                  <a:srgbClr val="808080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4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cxnSp>
        <p:nvCxnSpPr>
          <p:cNvPr id="21" name="Google Shape;21;p4"/>
          <p:cNvCxnSpPr/>
          <p:nvPr/>
        </p:nvCxnSpPr>
        <p:spPr>
          <a:xfrm>
            <a:off x="393700" y="5761037"/>
            <a:ext cx="8826600" cy="1500"/>
          </a:xfrm>
          <a:prstGeom prst="straightConnector1">
            <a:avLst/>
          </a:prstGeom>
          <a:noFill/>
          <a:ln cap="flat" cmpd="sng" w="25400">
            <a:solidFill>
              <a:srgbClr val="000000"/>
            </a:solidFill>
            <a:prstDash val="solid"/>
            <a:miter lim="800000"/>
            <a:headEnd len="med" w="med" type="none"/>
            <a:tailEnd len="med" w="med" type="none"/>
          </a:ln>
        </p:spPr>
      </p:cxnSp>
      <p:pic>
        <p:nvPicPr>
          <p:cNvPr descr="Color Logo Horz with tag.jpg" id="22" name="Google Shape;22;p4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376237" y="5919787"/>
            <a:ext cx="2216149" cy="706437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23" name="Google Shape;23;p4"/>
          <p:cNvCxnSpPr/>
          <p:nvPr/>
        </p:nvCxnSpPr>
        <p:spPr>
          <a:xfrm>
            <a:off x="393700" y="1195387"/>
            <a:ext cx="8813700" cy="1500"/>
          </a:xfrm>
          <a:prstGeom prst="straightConnector1">
            <a:avLst/>
          </a:prstGeom>
          <a:noFill/>
          <a:ln cap="flat" cmpd="sng" w="25400">
            <a:solidFill>
              <a:schemeClr val="dk1"/>
            </a:solidFill>
            <a:prstDash val="solid"/>
            <a:miter lim="800000"/>
            <a:headEnd len="med" w="med" type="none"/>
            <a:tailEnd len="med" w="med" type="none"/>
          </a:ln>
        </p:spPr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cxnSp>
        <p:nvCxnSpPr>
          <p:cNvPr id="30" name="Google Shape;30;p6"/>
          <p:cNvCxnSpPr/>
          <p:nvPr/>
        </p:nvCxnSpPr>
        <p:spPr>
          <a:xfrm>
            <a:off x="393700" y="5761037"/>
            <a:ext cx="8826600" cy="1500"/>
          </a:xfrm>
          <a:prstGeom prst="straightConnector1">
            <a:avLst/>
          </a:prstGeom>
          <a:noFill/>
          <a:ln cap="flat" cmpd="sng" w="25400">
            <a:solidFill>
              <a:srgbClr val="000000"/>
            </a:solidFill>
            <a:prstDash val="solid"/>
            <a:miter lim="800000"/>
            <a:headEnd len="med" w="med" type="none"/>
            <a:tailEnd len="med" w="med" type="none"/>
          </a:ln>
        </p:spPr>
      </p:cxnSp>
      <p:pic>
        <p:nvPicPr>
          <p:cNvPr descr="Color Logo Horz with tag.jpg" id="31" name="Google Shape;31;p6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376237" y="5919787"/>
            <a:ext cx="2216149" cy="706437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32" name="Google Shape;32;p6"/>
          <p:cNvCxnSpPr/>
          <p:nvPr/>
        </p:nvCxnSpPr>
        <p:spPr>
          <a:xfrm>
            <a:off x="393700" y="1195387"/>
            <a:ext cx="8813700" cy="1500"/>
          </a:xfrm>
          <a:prstGeom prst="straightConnector1">
            <a:avLst/>
          </a:prstGeom>
          <a:noFill/>
          <a:ln cap="flat" cmpd="sng" w="25400">
            <a:solidFill>
              <a:schemeClr val="dk1"/>
            </a:solidFill>
            <a:prstDash val="solid"/>
            <a:miter lim="800000"/>
            <a:headEnd len="med" w="med" type="none"/>
            <a:tailEnd len="med" w="med" type="none"/>
          </a:ln>
        </p:spPr>
      </p:cxn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theme" Target="../theme/theme3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/>
          <p:nvPr>
            <p:ph type="title"/>
          </p:nvPr>
        </p:nvSpPr>
        <p:spPr>
          <a:xfrm>
            <a:off x="457200" y="161925"/>
            <a:ext cx="6527800" cy="8318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0" spcFirstLastPara="1" rIns="0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rgbClr val="177B57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rgbClr val="177B57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rgbClr val="177B57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rgbClr val="177B57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1" name="Google Shape;11;p1"/>
          <p:cNvSpPr txBox="1"/>
          <p:nvPr>
            <p:ph idx="1" type="body"/>
          </p:nvPr>
        </p:nvSpPr>
        <p:spPr>
          <a:xfrm>
            <a:off x="457200" y="1508125"/>
            <a:ext cx="8689975" cy="4614862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317500" lvl="0" marL="4572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1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0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0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0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0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Google Shape;12;p1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r">
              <a:buNone/>
              <a:defRPr sz="1300">
                <a:solidFill>
                  <a:srgbClr val="59595C"/>
                </a:solidFill>
              </a:defRPr>
            </a:lvl1pPr>
            <a:lvl2pPr lvl="1" algn="r">
              <a:buNone/>
              <a:defRPr sz="1300">
                <a:solidFill>
                  <a:srgbClr val="59595C"/>
                </a:solidFill>
              </a:defRPr>
            </a:lvl2pPr>
            <a:lvl3pPr lvl="2" algn="r">
              <a:buNone/>
              <a:defRPr sz="1300">
                <a:solidFill>
                  <a:srgbClr val="59595C"/>
                </a:solidFill>
              </a:defRPr>
            </a:lvl3pPr>
            <a:lvl4pPr lvl="3" algn="r">
              <a:buNone/>
              <a:defRPr sz="1300">
                <a:solidFill>
                  <a:srgbClr val="59595C"/>
                </a:solidFill>
              </a:defRPr>
            </a:lvl4pPr>
            <a:lvl5pPr lvl="4" algn="r">
              <a:buNone/>
              <a:defRPr sz="1300">
                <a:solidFill>
                  <a:srgbClr val="59595C"/>
                </a:solidFill>
              </a:defRPr>
            </a:lvl5pPr>
            <a:lvl6pPr lvl="5" algn="r">
              <a:buNone/>
              <a:defRPr sz="1300">
                <a:solidFill>
                  <a:srgbClr val="59595C"/>
                </a:solidFill>
              </a:defRPr>
            </a:lvl6pPr>
            <a:lvl7pPr lvl="6" algn="r">
              <a:buNone/>
              <a:defRPr sz="1300">
                <a:solidFill>
                  <a:srgbClr val="59595C"/>
                </a:solidFill>
              </a:defRPr>
            </a:lvl7pPr>
            <a:lvl8pPr lvl="7" algn="r">
              <a:buNone/>
              <a:defRPr sz="1300">
                <a:solidFill>
                  <a:srgbClr val="59595C"/>
                </a:solidFill>
              </a:defRPr>
            </a:lvl8pPr>
            <a:lvl9pPr lvl="8" algn="r">
              <a:buNone/>
              <a:defRPr sz="1300">
                <a:solidFill>
                  <a:srgbClr val="59595C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 txBox="1"/>
          <p:nvPr>
            <p:ph type="title"/>
          </p:nvPr>
        </p:nvSpPr>
        <p:spPr>
          <a:xfrm>
            <a:off x="457200" y="161925"/>
            <a:ext cx="6527800" cy="8318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0" spcFirstLastPara="1" rIns="0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rgbClr val="177B57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rgbClr val="177B57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rgbClr val="177B57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rgbClr val="177B57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6" name="Google Shape;26;p5"/>
          <p:cNvSpPr txBox="1"/>
          <p:nvPr>
            <p:ph idx="1" type="body"/>
          </p:nvPr>
        </p:nvSpPr>
        <p:spPr>
          <a:xfrm>
            <a:off x="457200" y="1508125"/>
            <a:ext cx="8689975" cy="4614862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317500" lvl="0" marL="4572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1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0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0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0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spcBef>
                <a:spcPts val="280"/>
              </a:spcBef>
              <a:spcAft>
                <a:spcPts val="0"/>
              </a:spcAft>
              <a:buClr>
                <a:srgbClr val="F0A933"/>
              </a:buClr>
              <a:buSzPts val="1400"/>
              <a:buFont typeface="Merriweather Sans"/>
              <a:buChar char="»"/>
              <a:defRPr b="0" i="0" sz="1400" u="none" cap="none" strike="noStrike">
                <a:solidFill>
                  <a:srgbClr val="59595C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7" name="Google Shape;27;p5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r">
              <a:buNone/>
              <a:defRPr sz="1300">
                <a:solidFill>
                  <a:srgbClr val="59595C"/>
                </a:solidFill>
              </a:defRPr>
            </a:lvl1pPr>
            <a:lvl2pPr lvl="1" algn="r">
              <a:buNone/>
              <a:defRPr sz="1300">
                <a:solidFill>
                  <a:srgbClr val="59595C"/>
                </a:solidFill>
              </a:defRPr>
            </a:lvl2pPr>
            <a:lvl3pPr lvl="2" algn="r">
              <a:buNone/>
              <a:defRPr sz="1300">
                <a:solidFill>
                  <a:srgbClr val="59595C"/>
                </a:solidFill>
              </a:defRPr>
            </a:lvl3pPr>
            <a:lvl4pPr lvl="3" algn="r">
              <a:buNone/>
              <a:defRPr sz="1300">
                <a:solidFill>
                  <a:srgbClr val="59595C"/>
                </a:solidFill>
              </a:defRPr>
            </a:lvl4pPr>
            <a:lvl5pPr lvl="4" algn="r">
              <a:buNone/>
              <a:defRPr sz="1300">
                <a:solidFill>
                  <a:srgbClr val="59595C"/>
                </a:solidFill>
              </a:defRPr>
            </a:lvl5pPr>
            <a:lvl6pPr lvl="5" algn="r">
              <a:buNone/>
              <a:defRPr sz="1300">
                <a:solidFill>
                  <a:srgbClr val="59595C"/>
                </a:solidFill>
              </a:defRPr>
            </a:lvl6pPr>
            <a:lvl7pPr lvl="6" algn="r">
              <a:buNone/>
              <a:defRPr sz="1300">
                <a:solidFill>
                  <a:srgbClr val="59595C"/>
                </a:solidFill>
              </a:defRPr>
            </a:lvl7pPr>
            <a:lvl8pPr lvl="7" algn="r">
              <a:buNone/>
              <a:defRPr sz="1300">
                <a:solidFill>
                  <a:srgbClr val="59595C"/>
                </a:solidFill>
              </a:defRPr>
            </a:lvl8pPr>
            <a:lvl9pPr lvl="8" algn="r">
              <a:buNone/>
              <a:defRPr sz="1300">
                <a:solidFill>
                  <a:srgbClr val="59595C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1" r:id="rId1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jp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2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7"/>
          <p:cNvSpPr txBox="1"/>
          <p:nvPr/>
        </p:nvSpPr>
        <p:spPr>
          <a:xfrm>
            <a:off x="2106601" y="6088050"/>
            <a:ext cx="7496100" cy="377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D4D4D"/>
              </a:buClr>
              <a:buSzPts val="1400"/>
              <a:buFont typeface="Arial"/>
              <a:buNone/>
            </a:pPr>
            <a:r>
              <a:rPr lang="en-US">
                <a:solidFill>
                  <a:srgbClr val="4D4D4D"/>
                </a:solidFill>
              </a:rPr>
              <a:t>Dubai, UAE</a:t>
            </a:r>
            <a:endParaRPr>
              <a:solidFill>
                <a:srgbClr val="4D4D4D"/>
              </a:solidFill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D4D4D"/>
              </a:buClr>
              <a:buSzPts val="1400"/>
              <a:buFont typeface="Arial"/>
              <a:buNone/>
            </a:pPr>
            <a:r>
              <a:rPr lang="en-US">
                <a:solidFill>
                  <a:srgbClr val="4D4D4D"/>
                </a:solidFill>
              </a:rPr>
              <a:t>May 2025</a:t>
            </a:r>
            <a:endParaRPr>
              <a:solidFill>
                <a:srgbClr val="4D4D4D"/>
              </a:solidFill>
            </a:endParaRPr>
          </a:p>
        </p:txBody>
      </p:sp>
      <p:pic>
        <p:nvPicPr>
          <p:cNvPr descr="Color Logo Horz with tag.jpg" id="39" name="Google Shape;39;p7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428625" y="1778000"/>
            <a:ext cx="4738687" cy="1508125"/>
          </a:xfrm>
          <a:prstGeom prst="rect">
            <a:avLst/>
          </a:prstGeom>
          <a:noFill/>
          <a:ln>
            <a:noFill/>
          </a:ln>
        </p:spPr>
      </p:pic>
      <p:sp>
        <p:nvSpPr>
          <p:cNvPr id="40" name="Google Shape;40;p7"/>
          <p:cNvSpPr txBox="1"/>
          <p:nvPr/>
        </p:nvSpPr>
        <p:spPr>
          <a:xfrm>
            <a:off x="2043112" y="3811587"/>
            <a:ext cx="7240587" cy="12620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0" spcFirstLastPara="1" rIns="0" wrap="square" tIns="45700">
            <a:noAutofit/>
          </a:bodyPr>
          <a:lstStyle/>
          <a:p>
            <a:pPr indent="0" lvl="0" marL="177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58595B"/>
              </a:buClr>
              <a:buSzPts val="2200"/>
              <a:buFont typeface="Arial"/>
              <a:buNone/>
            </a:pPr>
            <a:r>
              <a:rPr b="1" lang="en-US" sz="2200">
                <a:solidFill>
                  <a:srgbClr val="58595B"/>
                </a:solidFill>
              </a:rPr>
              <a:t>MPIG L/HIRF WG</a:t>
            </a:r>
            <a:endParaRPr/>
          </a:p>
          <a:p>
            <a:pPr indent="0" lvl="0" marL="177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2200"/>
              <a:buFont typeface="Arial"/>
              <a:buNone/>
            </a:pPr>
            <a:r>
              <a:rPr lang="en-US" sz="2200">
                <a:solidFill>
                  <a:schemeClr val="lt2"/>
                </a:solidFill>
              </a:rPr>
              <a:t>IMRBPB 2025 Status Report</a:t>
            </a:r>
            <a:endParaRPr sz="2200">
              <a:solidFill>
                <a:schemeClr val="lt2"/>
              </a:solidFill>
            </a:endParaRPr>
          </a:p>
          <a:p>
            <a:pPr indent="0" lvl="0" marL="177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2200"/>
              <a:buFont typeface="Arial"/>
              <a:buNone/>
            </a:pPr>
            <a:r>
              <a:t/>
            </a:r>
            <a:endParaRPr sz="2200">
              <a:solidFill>
                <a:schemeClr val="lt2"/>
              </a:solidFill>
            </a:endParaRPr>
          </a:p>
        </p:txBody>
      </p:sp>
      <p:sp>
        <p:nvSpPr>
          <p:cNvPr id="41" name="Google Shape;41;p7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8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48" name="Google Shape;48;p8"/>
          <p:cNvSpPr txBox="1"/>
          <p:nvPr/>
        </p:nvSpPr>
        <p:spPr>
          <a:xfrm>
            <a:off x="227000" y="-2"/>
            <a:ext cx="8823300" cy="1054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0" spcFirstLastPara="1" rIns="0" wrap="square" tIns="45700">
            <a:noAutofit/>
          </a:bodyPr>
          <a:lstStyle/>
          <a:p>
            <a:pPr indent="0" lvl="0" marL="177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None/>
            </a:pPr>
            <a:r>
              <a:rPr b="1" lang="en-US" sz="2200">
                <a:solidFill>
                  <a:schemeClr val="dk1"/>
                </a:solidFill>
              </a:rPr>
              <a:t>L/HIRF WG Members</a:t>
            </a:r>
            <a:endParaRPr b="0" i="0" sz="2200" u="none">
              <a:solidFill>
                <a:srgbClr val="B0232C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" name="Google Shape;49;p8"/>
          <p:cNvSpPr txBox="1"/>
          <p:nvPr/>
        </p:nvSpPr>
        <p:spPr>
          <a:xfrm>
            <a:off x="288925" y="1535525"/>
            <a:ext cx="3280200" cy="4204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✓"/>
            </a:pPr>
            <a:r>
              <a:rPr b="1" lang="en-US" sz="2200">
                <a:solidFill>
                  <a:schemeClr val="dk1"/>
                </a:solidFill>
              </a:rPr>
              <a:t>Regulators:</a:t>
            </a:r>
            <a:endParaRPr b="1" sz="2200">
              <a:solidFill>
                <a:schemeClr val="dk1"/>
              </a:solidFill>
            </a:endParaRPr>
          </a:p>
          <a:p>
            <a:pPr indent="-36830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CAAC;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EASA;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FAA;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TCCA;</a:t>
            </a:r>
            <a:endParaRPr sz="2200">
              <a:solidFill>
                <a:schemeClr val="dk1"/>
              </a:solidFill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solidFill>
                <a:schemeClr val="dk1"/>
              </a:solidFill>
            </a:endParaRPr>
          </a:p>
        </p:txBody>
      </p:sp>
      <p:sp>
        <p:nvSpPr>
          <p:cNvPr id="50" name="Google Shape;50;p8"/>
          <p:cNvSpPr txBox="1"/>
          <p:nvPr/>
        </p:nvSpPr>
        <p:spPr>
          <a:xfrm>
            <a:off x="4311250" y="1535525"/>
            <a:ext cx="3280200" cy="4204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683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✓"/>
            </a:pPr>
            <a:r>
              <a:rPr b="1" lang="en-US" sz="2200">
                <a:solidFill>
                  <a:schemeClr val="dk1"/>
                </a:solidFill>
              </a:rPr>
              <a:t>Industry:</a:t>
            </a:r>
            <a:endParaRPr b="1"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Aerotechna;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Airbus;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Archer;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Boeing;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Embraer;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FedEX;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Gulfstream;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Leonardo;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Wisk;</a:t>
            </a:r>
            <a:endParaRPr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9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57" name="Google Shape;57;p9"/>
          <p:cNvSpPr txBox="1"/>
          <p:nvPr/>
        </p:nvSpPr>
        <p:spPr>
          <a:xfrm>
            <a:off x="227000" y="-2"/>
            <a:ext cx="8823300" cy="1054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0" spcFirstLastPara="1" rIns="0" wrap="square" tIns="45700">
            <a:noAutofit/>
          </a:bodyPr>
          <a:lstStyle/>
          <a:p>
            <a:pPr indent="0" lvl="0" marL="177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None/>
            </a:pPr>
            <a:r>
              <a:rPr b="1" lang="en-US" sz="2200">
                <a:solidFill>
                  <a:schemeClr val="dk1"/>
                </a:solidFill>
              </a:rPr>
              <a:t>Last 12 months Scope</a:t>
            </a:r>
            <a:endParaRPr b="0" i="0" sz="2200" u="none">
              <a:solidFill>
                <a:srgbClr val="B0232C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" name="Google Shape;58;p9"/>
          <p:cNvSpPr txBox="1"/>
          <p:nvPr/>
        </p:nvSpPr>
        <p:spPr>
          <a:xfrm>
            <a:off x="60325" y="2775450"/>
            <a:ext cx="4738500" cy="28119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200">
                <a:solidFill>
                  <a:schemeClr val="dk1"/>
                </a:solidFill>
              </a:rPr>
              <a:t>CIP EASA 2023-08_R02 - “Assurance Program”</a:t>
            </a:r>
            <a:endParaRPr b="1"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Pre-discussion polling results: supported;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Provided feedback to author;</a:t>
            </a:r>
            <a:endParaRPr sz="2200">
              <a:solidFill>
                <a:schemeClr val="dk1"/>
              </a:solidFill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solidFill>
                <a:schemeClr val="dk1"/>
              </a:solidFill>
            </a:endParaRPr>
          </a:p>
        </p:txBody>
      </p:sp>
      <p:sp>
        <p:nvSpPr>
          <p:cNvPr id="59" name="Google Shape;59;p9"/>
          <p:cNvSpPr txBox="1"/>
          <p:nvPr/>
        </p:nvSpPr>
        <p:spPr>
          <a:xfrm>
            <a:off x="4823900" y="2775525"/>
            <a:ext cx="4738500" cy="28119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200">
                <a:solidFill>
                  <a:schemeClr val="dk1"/>
                </a:solidFill>
              </a:rPr>
              <a:t>CIP EASA 2025-02 - “Zonal Transfer”</a:t>
            </a:r>
            <a:endParaRPr b="1" sz="2200">
              <a:solidFill>
                <a:schemeClr val="dk1"/>
              </a:solidFill>
            </a:endParaRPr>
          </a:p>
          <a:p>
            <a:pPr indent="-36830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Pre-discussion polling:</a:t>
            </a:r>
            <a:endParaRPr sz="2200">
              <a:solidFill>
                <a:schemeClr val="dk1"/>
              </a:solidFill>
            </a:endParaRPr>
          </a:p>
          <a:p>
            <a:pPr indent="-368300" lvl="2" marL="13716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■"/>
            </a:pPr>
            <a:r>
              <a:rPr lang="en-US" sz="2200">
                <a:solidFill>
                  <a:schemeClr val="dk1"/>
                </a:solidFill>
              </a:rPr>
              <a:t>34% did not support</a:t>
            </a:r>
            <a:r>
              <a:rPr lang="en-US" sz="2200">
                <a:solidFill>
                  <a:schemeClr val="dk1"/>
                </a:solidFill>
              </a:rPr>
              <a:t>;</a:t>
            </a:r>
            <a:endParaRPr sz="2200">
              <a:solidFill>
                <a:schemeClr val="dk1"/>
              </a:solidFill>
            </a:endParaRPr>
          </a:p>
          <a:p>
            <a:pPr indent="-368300" lvl="2" marL="13716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■"/>
            </a:pPr>
            <a:r>
              <a:rPr lang="en-US" sz="2200">
                <a:solidFill>
                  <a:schemeClr val="dk1"/>
                </a:solidFill>
              </a:rPr>
              <a:t>66% support with changes;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Post polling alignment and feedback provided to author;</a:t>
            </a:r>
            <a:endParaRPr sz="2200">
              <a:solidFill>
                <a:schemeClr val="dk1"/>
              </a:solidFill>
            </a:endParaRPr>
          </a:p>
        </p:txBody>
      </p:sp>
      <p:sp>
        <p:nvSpPr>
          <p:cNvPr id="60" name="Google Shape;60;p9"/>
          <p:cNvSpPr txBox="1"/>
          <p:nvPr/>
        </p:nvSpPr>
        <p:spPr>
          <a:xfrm>
            <a:off x="407225" y="1384725"/>
            <a:ext cx="8823300" cy="142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200">
                <a:solidFill>
                  <a:schemeClr val="dk1"/>
                </a:solidFill>
              </a:rPr>
              <a:t>Limited to the support of existing Assurance Program discussions;</a:t>
            </a:r>
            <a:endParaRPr sz="2200">
              <a:solidFill>
                <a:schemeClr val="dk1"/>
              </a:solidFill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solidFill>
                <a:schemeClr val="dk1"/>
              </a:solidFill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200">
                <a:solidFill>
                  <a:schemeClr val="dk1"/>
                </a:solidFill>
              </a:rPr>
              <a:t>New topic: Zonal transfer support to author (EASA);</a:t>
            </a:r>
            <a:endParaRPr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0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67" name="Google Shape;67;p10"/>
          <p:cNvSpPr txBox="1"/>
          <p:nvPr/>
        </p:nvSpPr>
        <p:spPr>
          <a:xfrm>
            <a:off x="227000" y="-2"/>
            <a:ext cx="8823300" cy="1054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0" spcFirstLastPara="1" rIns="0" wrap="square" tIns="45700">
            <a:noAutofit/>
          </a:bodyPr>
          <a:lstStyle/>
          <a:p>
            <a:pPr indent="0" lvl="0" marL="177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None/>
            </a:pPr>
            <a:r>
              <a:rPr b="1" lang="en-US" sz="2200">
                <a:solidFill>
                  <a:schemeClr val="dk1"/>
                </a:solidFill>
              </a:rPr>
              <a:t>MPIG L/HIRF WG Feedback</a:t>
            </a:r>
            <a:endParaRPr b="0" i="0" sz="2200" u="none">
              <a:solidFill>
                <a:srgbClr val="B0232C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8" name="Google Shape;68;p10"/>
          <p:cNvSpPr txBox="1"/>
          <p:nvPr/>
        </p:nvSpPr>
        <p:spPr>
          <a:xfrm>
            <a:off x="288925" y="1327650"/>
            <a:ext cx="8823300" cy="426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200">
                <a:solidFill>
                  <a:schemeClr val="dk1"/>
                </a:solidFill>
              </a:rPr>
              <a:t>CIP EASA 2023-08_R02 - “Assurance Program”</a:t>
            </a:r>
            <a:endParaRPr b="1"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CIP final decision may rely on the outcome of the IMRBPB AI 2024-04 (Identify the process owner within each NAA for follow up within the MRB process);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MPIG can support the removal of the L/HIRF AP from the MSG-3 logic;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The current CIP does not provide sufficient guidance for the use of an AP by an MRB/MTB;</a:t>
            </a:r>
            <a:endParaRPr sz="2200">
              <a:solidFill>
                <a:schemeClr val="dk1"/>
              </a:solidFill>
            </a:endParaRPr>
          </a:p>
          <a:p>
            <a:pPr indent="-3683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■"/>
            </a:pPr>
            <a:r>
              <a:rPr lang="en-US" sz="2200">
                <a:solidFill>
                  <a:schemeClr val="dk1"/>
                </a:solidFill>
              </a:rPr>
              <a:t>MPIG has a draft CIP with IMPS proposals;</a:t>
            </a:r>
            <a:endParaRPr sz="2200">
              <a:solidFill>
                <a:schemeClr val="dk1"/>
              </a:solidFill>
            </a:endParaRPr>
          </a:p>
          <a:p>
            <a:pPr indent="-3683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■"/>
            </a:pPr>
            <a:r>
              <a:rPr lang="en-US" sz="2200">
                <a:solidFill>
                  <a:schemeClr val="dk1"/>
                </a:solidFill>
              </a:rPr>
              <a:t>EASAs position is to move  forward one step at a time;</a:t>
            </a:r>
            <a:endParaRPr sz="2200">
              <a:solidFill>
                <a:schemeClr val="dk1"/>
              </a:solidFill>
            </a:endParaRPr>
          </a:p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1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75" name="Google Shape;75;p11"/>
          <p:cNvSpPr txBox="1"/>
          <p:nvPr/>
        </p:nvSpPr>
        <p:spPr>
          <a:xfrm>
            <a:off x="227000" y="-2"/>
            <a:ext cx="8823300" cy="1054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0" spcFirstLastPara="1" rIns="0" wrap="square" tIns="45700">
            <a:noAutofit/>
          </a:bodyPr>
          <a:lstStyle/>
          <a:p>
            <a:pPr indent="0" lvl="0" marL="177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None/>
            </a:pPr>
            <a:r>
              <a:rPr b="1" lang="en-US" sz="2200">
                <a:solidFill>
                  <a:schemeClr val="dk1"/>
                </a:solidFill>
              </a:rPr>
              <a:t>MPIG L/HIRF WG Feedback</a:t>
            </a:r>
            <a:endParaRPr b="0" i="0" sz="2200" u="none">
              <a:solidFill>
                <a:srgbClr val="B0232C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" name="Google Shape;76;p11"/>
          <p:cNvSpPr txBox="1"/>
          <p:nvPr/>
        </p:nvSpPr>
        <p:spPr>
          <a:xfrm>
            <a:off x="288925" y="1327650"/>
            <a:ext cx="8823300" cy="426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US" sz="2200">
                <a:solidFill>
                  <a:schemeClr val="dk1"/>
                </a:solidFill>
              </a:rPr>
              <a:t>CIP EASA 2025-02 - “Zonal Transfer”</a:t>
            </a:r>
            <a:endParaRPr b="1"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Intent is supported</a:t>
            </a:r>
            <a:r>
              <a:rPr lang="en-US" sz="2200">
                <a:solidFill>
                  <a:schemeClr val="dk1"/>
                </a:solidFill>
              </a:rPr>
              <a:t>; Small changes will be proposed.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Object for proposed change is the same as the Assurance Program CIP. Final adjustments might be needed depending on the approved changes in flowchart amongst the 2 CIPs;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The WG and the author discussed the acceptance of L/HIRF Cert. Level A protections as Zonal tasks. Agreed to be adequate, but may need clarification and further discussion.</a:t>
            </a:r>
            <a:endParaRPr sz="2200">
              <a:solidFill>
                <a:schemeClr val="dk1"/>
              </a:solidFill>
            </a:endParaRPr>
          </a:p>
          <a:p>
            <a:pPr indent="-3683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>
                <a:solidFill>
                  <a:schemeClr val="dk1"/>
                </a:solidFill>
              </a:rPr>
              <a:t>Albeit not proposed by the author, the WG emphasized that it would not support the CIP to be retroactive.</a:t>
            </a:r>
            <a:endParaRPr sz="2200">
              <a:solidFill>
                <a:schemeClr val="dk1"/>
              </a:solidFill>
            </a:endParaRPr>
          </a:p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2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Color Logo Horz with tag.jpg" id="82" name="Google Shape;82;p12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428625" y="1778000"/>
            <a:ext cx="4738687" cy="1508125"/>
          </a:xfrm>
          <a:prstGeom prst="rect">
            <a:avLst/>
          </a:prstGeom>
          <a:noFill/>
          <a:ln>
            <a:noFill/>
          </a:ln>
        </p:spPr>
      </p:pic>
      <p:sp>
        <p:nvSpPr>
          <p:cNvPr id="83" name="Google Shape;83;p12"/>
          <p:cNvSpPr txBox="1"/>
          <p:nvPr/>
        </p:nvSpPr>
        <p:spPr>
          <a:xfrm>
            <a:off x="2043112" y="3811587"/>
            <a:ext cx="7240587" cy="12620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0" spcFirstLastPara="1" rIns="0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600" u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" name="Google Shape;84;p12"/>
          <p:cNvSpPr txBox="1"/>
          <p:nvPr>
            <p:ph idx="12" type="sldNum"/>
          </p:nvPr>
        </p:nvSpPr>
        <p:spPr>
          <a:xfrm>
            <a:off x="8986097" y="6333134"/>
            <a:ext cx="576300" cy="52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3_ATA Case for a National Airline Policy 083111 REV">
  <a:themeElements>
    <a:clrScheme name="ATA">
      <a:dk1>
        <a:srgbClr val="000000"/>
      </a:dk1>
      <a:lt1>
        <a:srgbClr val="FFFFFF"/>
      </a:lt1>
      <a:dk2>
        <a:srgbClr val="47474A"/>
      </a:dk2>
      <a:lt2>
        <a:srgbClr val="808080"/>
      </a:lt2>
      <a:accent1>
        <a:srgbClr val="7D7F83"/>
      </a:accent1>
      <a:accent2>
        <a:srgbClr val="ED9A18"/>
      </a:accent2>
      <a:accent3>
        <a:srgbClr val="1070AC"/>
      </a:accent3>
      <a:accent4>
        <a:srgbClr val="A10F1E"/>
      </a:accent4>
      <a:accent5>
        <a:srgbClr val="56A835"/>
      </a:accent5>
      <a:accent6>
        <a:srgbClr val="47474A"/>
      </a:accent6>
      <a:hlink>
        <a:srgbClr val="1070AC"/>
      </a:hlink>
      <a:folHlink>
        <a:srgbClr val="1070A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6_ATA Case for a National Airline Policy 083111 REV">
  <a:themeElements>
    <a:clrScheme name="ATA">
      <a:dk1>
        <a:srgbClr val="000000"/>
      </a:dk1>
      <a:lt1>
        <a:srgbClr val="FFFFFF"/>
      </a:lt1>
      <a:dk2>
        <a:srgbClr val="47474A"/>
      </a:dk2>
      <a:lt2>
        <a:srgbClr val="808080"/>
      </a:lt2>
      <a:accent1>
        <a:srgbClr val="7D7F83"/>
      </a:accent1>
      <a:accent2>
        <a:srgbClr val="ED9A18"/>
      </a:accent2>
      <a:accent3>
        <a:srgbClr val="1070AC"/>
      </a:accent3>
      <a:accent4>
        <a:srgbClr val="A10F1E"/>
      </a:accent4>
      <a:accent5>
        <a:srgbClr val="56A835"/>
      </a:accent5>
      <a:accent6>
        <a:srgbClr val="47474A"/>
      </a:accent6>
      <a:hlink>
        <a:srgbClr val="1070AC"/>
      </a:hlink>
      <a:folHlink>
        <a:srgbClr val="1070A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