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2.xml" ContentType="application/vnd.openxmlformats-officedocument.presentationml.tags+xml"/>
  <Override PartName="/ppt/notesSlides/notesSlide1.xml" ContentType="application/vnd.openxmlformats-officedocument.presentationml.notesSlide+xml"/>
  <Override PartName="/ppt/tags/tag3.xml" ContentType="application/vnd.openxmlformats-officedocument.presentationml.tags+xml"/>
  <Override PartName="/ppt/notesSlides/notesSlide2.xml" ContentType="application/vnd.openxmlformats-officedocument.presentationml.notesSlide+xml"/>
  <Override PartName="/ppt/tags/tag4.xml" ContentType="application/vnd.openxmlformats-officedocument.presentationml.tags+xml"/>
  <Override PartName="/ppt/notesSlides/notesSlide3.xml" ContentType="application/vnd.openxmlformats-officedocument.presentationml.notesSlide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4281" r:id="rId6"/>
  </p:sldMasterIdLst>
  <p:notesMasterIdLst>
    <p:notesMasterId r:id="rId11"/>
  </p:notesMasterIdLst>
  <p:handoutMasterIdLst>
    <p:handoutMasterId r:id="rId12"/>
  </p:handoutMasterIdLst>
  <p:sldIdLst>
    <p:sldId id="966" r:id="rId7"/>
    <p:sldId id="1235" r:id="rId8"/>
    <p:sldId id="1272" r:id="rId9"/>
    <p:sldId id="1273" r:id="rId10"/>
  </p:sldIdLst>
  <p:sldSz cx="12192000" cy="6858000"/>
  <p:notesSz cx="7010400" cy="9236075"/>
  <p:custDataLst>
    <p:tags r:id="rId13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465" userDrawn="1">
          <p15:clr>
            <a:srgbClr val="A4A3A4"/>
          </p15:clr>
        </p15:guide>
        <p15:guide id="2" pos="176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09">
          <p15:clr>
            <a:srgbClr val="A4A3A4"/>
          </p15:clr>
        </p15:guide>
        <p15:guide id="2" pos="2208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vday" initials="v" lastIdx="2" clrIdx="0"/>
  <p:cmAuthor id="1" name="Giacomo Gibilisco" initials="GG" lastIdx="1" clrIdx="1">
    <p:extLst>
      <p:ext uri="{19B8F6BF-5375-455C-9EA6-DF929625EA0E}">
        <p15:presenceInfo xmlns:p15="http://schemas.microsoft.com/office/powerpoint/2012/main" userId="Giacomo Gibilisco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1222B"/>
    <a:srgbClr val="CCECFF"/>
    <a:srgbClr val="0066FF"/>
    <a:srgbClr val="58595B"/>
    <a:srgbClr val="919397"/>
    <a:srgbClr val="69B24B"/>
    <a:srgbClr val="B0232C"/>
    <a:srgbClr val="1785B8"/>
    <a:srgbClr val="F0A933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F2DE63D5-997A-4646-A377-4702673A728D}" styleName="Light Style 2 - Accent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93D81CF-94F2-401A-BA57-92F5A7B2D0C5}" styleName="Medium Styl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3271" autoAdjust="0"/>
    <p:restoredTop sz="98803" autoAdjust="0"/>
  </p:normalViewPr>
  <p:slideViewPr>
    <p:cSldViewPr snapToGrid="0">
      <p:cViewPr varScale="1">
        <p:scale>
          <a:sx n="125" d="100"/>
          <a:sy n="125" d="100"/>
        </p:scale>
        <p:origin x="132" y="150"/>
      </p:cViewPr>
      <p:guideLst>
        <p:guide orient="horz" pos="2465"/>
        <p:guide pos="176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80" d="100"/>
        <a:sy n="180" d="100"/>
      </p:scale>
      <p:origin x="0" y="0"/>
    </p:cViewPr>
  </p:sorterViewPr>
  <p:notesViewPr>
    <p:cSldViewPr snapToGrid="0">
      <p:cViewPr varScale="1">
        <p:scale>
          <a:sx n="132" d="100"/>
          <a:sy n="132" d="100"/>
        </p:scale>
        <p:origin x="-1648" y="-104"/>
      </p:cViewPr>
      <p:guideLst>
        <p:guide orient="horz" pos="290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tags" Target="tags/tag1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handoutMaster" Target="handoutMasters/handoutMaster1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1.xml"/><Relationship Id="rId11" Type="http://schemas.openxmlformats.org/officeDocument/2006/relationships/notesMaster" Target="notesMasters/notesMaster1.xml"/><Relationship Id="rId5" Type="http://schemas.openxmlformats.org/officeDocument/2006/relationships/customXml" Target="../customXml/item5.xml"/><Relationship Id="rId15" Type="http://schemas.openxmlformats.org/officeDocument/2006/relationships/presProps" Target="presProps.xml"/><Relationship Id="rId10" Type="http://schemas.openxmlformats.org/officeDocument/2006/relationships/slide" Target="slides/slide4.xml"/><Relationship Id="rId4" Type="http://schemas.openxmlformats.org/officeDocument/2006/relationships/customXml" Target="../customXml/item4.xml"/><Relationship Id="rId9" Type="http://schemas.openxmlformats.org/officeDocument/2006/relationships/slide" Target="slides/slide3.xml"/><Relationship Id="rId14" Type="http://schemas.openxmlformats.org/officeDocument/2006/relationships/commentAuthors" Target="commentAuthor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3038475" cy="460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04" tIns="45702" rIns="91404" bIns="45702" numCol="1" anchor="t" anchorCtr="0" compatLnSpc="1">
            <a:prstTxWarp prst="textNoShape">
              <a:avLst/>
            </a:prstTxWarp>
          </a:bodyPr>
          <a:lstStyle>
            <a:lvl1pPr defTabSz="880741">
              <a:defRPr sz="1200">
                <a:latin typeface="Calibri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 bwMode="auto">
          <a:xfrm>
            <a:off x="3970338" y="0"/>
            <a:ext cx="3038475" cy="460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04" tIns="45702" rIns="91404" bIns="45702" numCol="1" anchor="t" anchorCtr="0" compatLnSpc="1">
            <a:prstTxWarp prst="textNoShape">
              <a:avLst/>
            </a:prstTxWarp>
          </a:bodyPr>
          <a:lstStyle>
            <a:lvl1pPr algn="r" defTabSz="880741">
              <a:defRPr sz="1200">
                <a:latin typeface="Calibri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1F127020-07BF-4FB2-8824-58243ABAB120}" type="datetimeFigureOut">
              <a:rPr lang="en-US"/>
              <a:pPr>
                <a:defRPr/>
              </a:pPr>
              <a:t>4/29/2025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 bwMode="auto">
          <a:xfrm>
            <a:off x="0" y="8774113"/>
            <a:ext cx="3038475" cy="460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04" tIns="45702" rIns="91404" bIns="45702" numCol="1" anchor="b" anchorCtr="0" compatLnSpc="1">
            <a:prstTxWarp prst="textNoShape">
              <a:avLst/>
            </a:prstTxWarp>
          </a:bodyPr>
          <a:lstStyle>
            <a:lvl1pPr defTabSz="880741">
              <a:defRPr sz="1200">
                <a:latin typeface="Calibri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 bwMode="auto">
          <a:xfrm>
            <a:off x="3970338" y="8774113"/>
            <a:ext cx="3038475" cy="460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04" tIns="45702" rIns="91404" bIns="45702" numCol="1" anchor="b" anchorCtr="0" compatLnSpc="1">
            <a:prstTxWarp prst="textNoShape">
              <a:avLst/>
            </a:prstTxWarp>
          </a:bodyPr>
          <a:lstStyle>
            <a:lvl1pPr algn="r" defTabSz="880741">
              <a:defRPr sz="1200">
                <a:latin typeface="Calibri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4776F29A-40C6-48C8-870D-58B27032ACDD}" type="slidenum">
              <a:rPr lang="en-US"/>
              <a:pPr>
                <a:defRPr/>
              </a:pPr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536730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3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3038475" cy="460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04" tIns="45702" rIns="91404" bIns="45702" numCol="1" anchor="t" anchorCtr="0" compatLnSpc="1">
            <a:prstTxWarp prst="textNoShape">
              <a:avLst/>
            </a:prstTxWarp>
          </a:bodyPr>
          <a:lstStyle>
            <a:lvl1pPr defTabSz="880741">
              <a:defRPr sz="1200">
                <a:latin typeface="Calibri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 bwMode="auto">
          <a:xfrm>
            <a:off x="3970338" y="0"/>
            <a:ext cx="3038475" cy="460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04" tIns="45702" rIns="91404" bIns="45702" numCol="1" anchor="t" anchorCtr="0" compatLnSpc="1">
            <a:prstTxWarp prst="textNoShape">
              <a:avLst/>
            </a:prstTxWarp>
          </a:bodyPr>
          <a:lstStyle>
            <a:lvl1pPr algn="r" defTabSz="880741">
              <a:defRPr sz="1200">
                <a:latin typeface="Calibri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5C0B0418-89DA-49E1-8424-9B87C9466461}" type="datetimeFigureOut">
              <a:rPr lang="en-US"/>
              <a:pPr>
                <a:defRPr/>
              </a:pPr>
              <a:t>4/29/2025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25450" y="693738"/>
            <a:ext cx="6159500" cy="34655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618" tIns="45309" rIns="90618" bIns="45309" rtlCol="0" anchor="ctr"/>
          <a:lstStyle/>
          <a:p>
            <a:pPr lvl="0"/>
            <a:endParaRPr lang="en-US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 bwMode="auto">
          <a:xfrm>
            <a:off x="701675" y="4386263"/>
            <a:ext cx="5607050" cy="4156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04" tIns="45702" rIns="91404" bIns="4570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 bwMode="auto">
          <a:xfrm>
            <a:off x="0" y="8774113"/>
            <a:ext cx="3038475" cy="460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04" tIns="45702" rIns="91404" bIns="45702" numCol="1" anchor="b" anchorCtr="0" compatLnSpc="1">
            <a:prstTxWarp prst="textNoShape">
              <a:avLst/>
            </a:prstTxWarp>
          </a:bodyPr>
          <a:lstStyle>
            <a:lvl1pPr defTabSz="880741">
              <a:defRPr sz="1200">
                <a:latin typeface="Calibri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 bwMode="auto">
          <a:xfrm>
            <a:off x="3970338" y="8774113"/>
            <a:ext cx="3038475" cy="460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04" tIns="45702" rIns="91404" bIns="45702" numCol="1" anchor="b" anchorCtr="0" compatLnSpc="1">
            <a:prstTxWarp prst="textNoShape">
              <a:avLst/>
            </a:prstTxWarp>
          </a:bodyPr>
          <a:lstStyle>
            <a:lvl1pPr algn="r" defTabSz="880741">
              <a:defRPr sz="1200">
                <a:latin typeface="Calibri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5EB77AD1-A7B9-4518-B6DE-2BE2EF5623A7}" type="slidenum">
              <a:rPr lang="en-US"/>
              <a:pPr>
                <a:defRPr/>
              </a:pPr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343736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425450" y="693738"/>
            <a:ext cx="6159500" cy="3465512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4755" name="Notes Placeholder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US" dirty="0"/>
          </a:p>
        </p:txBody>
      </p:sp>
      <p:sp>
        <p:nvSpPr>
          <p:cNvPr id="74756" name="Slide Number Placeholder 3"/>
          <p:cNvSpPr txBox="1">
            <a:spLocks noGrp="1"/>
          </p:cNvSpPr>
          <p:nvPr/>
        </p:nvSpPr>
        <p:spPr bwMode="auto">
          <a:xfrm>
            <a:off x="3970338" y="8774113"/>
            <a:ext cx="3038475" cy="460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04" tIns="45702" rIns="91404" bIns="45702" anchor="b"/>
          <a:lstStyle>
            <a:lvl1pPr defTabSz="922338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defTabSz="922338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defTabSz="922338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defTabSz="922338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defTabSz="922338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defTabSz="922338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defTabSz="922338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defTabSz="922338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defTabSz="922338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algn="r" eaLnBrk="1" hangingPunct="1"/>
            <a:fld id="{AD65A51B-D28B-4C93-B0D3-7FA9A06FA191}" type="slidenum">
              <a:rPr lang="en-US" sz="1200">
                <a:latin typeface="Calibri" pitchFamily="34" charset="0"/>
              </a:rPr>
              <a:pPr algn="r" eaLnBrk="1" hangingPunct="1"/>
              <a:t>0</a:t>
            </a:fld>
            <a:endParaRPr lang="en-US" sz="1200" dirty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321248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425450" y="693738"/>
            <a:ext cx="6159500" cy="3465512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5779" name="Notes Placeholder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dirty="0"/>
          </a:p>
        </p:txBody>
      </p:sp>
      <p:sp>
        <p:nvSpPr>
          <p:cNvPr id="7578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hangingPunct="1"/>
            <a:fld id="{CCB84945-6980-4CCA-8403-4E4FAB24E33A}" type="slidenum">
              <a:rPr lang="en-US" sz="1200" smtClean="0">
                <a:latin typeface="Calibri" pitchFamily="34" charset="0"/>
              </a:rPr>
              <a:pPr eaLnBrk="1" hangingPunct="1"/>
              <a:t>1</a:t>
            </a:fld>
            <a:endParaRPr lang="en-US" sz="1200" dirty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4782011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425450" y="693738"/>
            <a:ext cx="6159500" cy="3465512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5779" name="Notes Placeholder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dirty="0"/>
          </a:p>
        </p:txBody>
      </p:sp>
      <p:sp>
        <p:nvSpPr>
          <p:cNvPr id="7578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hangingPunct="1"/>
            <a:fld id="{CCB84945-6980-4CCA-8403-4E4FAB24E33A}" type="slidenum">
              <a:rPr lang="en-US" sz="1200" smtClean="0">
                <a:latin typeface="Calibri" pitchFamily="34" charset="0"/>
              </a:rPr>
              <a:pPr eaLnBrk="1" hangingPunct="1"/>
              <a:t>2</a:t>
            </a:fld>
            <a:endParaRPr lang="en-US" sz="1200" dirty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805370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425450" y="693738"/>
            <a:ext cx="6159500" cy="3465512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5779" name="Notes Placeholder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dirty="0"/>
          </a:p>
        </p:txBody>
      </p:sp>
      <p:sp>
        <p:nvSpPr>
          <p:cNvPr id="7578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defTabSz="879475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defTabSz="879475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hangingPunct="1"/>
            <a:fld id="{CCB84945-6980-4CCA-8403-4E4FAB24E33A}" type="slidenum">
              <a:rPr lang="en-US" sz="1200" smtClean="0">
                <a:latin typeface="Calibri" pitchFamily="34" charset="0"/>
              </a:rPr>
              <a:pPr eaLnBrk="1" hangingPunct="1"/>
              <a:t>3</a:t>
            </a:fld>
            <a:endParaRPr lang="en-US" sz="1200" dirty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666293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6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6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7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9858612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576325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3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69581211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148" descr="BCG_Monogram_RGB"/>
          <p:cNvSpPr>
            <a:spLocks noChangeAspect="1" noChangeArrowheads="1"/>
          </p:cNvSpPr>
          <p:nvPr/>
        </p:nvSpPr>
        <p:spPr bwMode="auto">
          <a:xfrm>
            <a:off x="806216" y="644525"/>
            <a:ext cx="2055850" cy="673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z="2285" dirty="0">
              <a:solidFill>
                <a:srgbClr val="000000"/>
              </a:solidFill>
            </a:endParaRPr>
          </a:p>
        </p:txBody>
      </p:sp>
      <p:sp>
        <p:nvSpPr>
          <p:cNvPr id="4" name="Picture 149" descr="BCG_Logotype_Regular_rev"/>
          <p:cNvSpPr>
            <a:spLocks noChangeAspect="1" noChangeArrowheads="1"/>
          </p:cNvSpPr>
          <p:nvPr/>
        </p:nvSpPr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z="2285" dirty="0">
              <a:solidFill>
                <a:srgbClr val="000000"/>
              </a:solidFill>
            </a:endParaRP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5532867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4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4533143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5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8831211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9678979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6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79069883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7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26594247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415578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8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1927459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97383863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7263926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4" name="Picture 149" descr="BCG_Logotype_Regular_rev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6069179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9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912707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0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644596980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1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06856640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90301393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4" name="Picture 149" descr="BCG_Logotype_Regular_rev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6262268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2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52453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3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910451286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4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7352020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40171601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11798853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4" name="Picture 149" descr="BCG_Logotype_Regular_rev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76862665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5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3311209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6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424187648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8807238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7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380341797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148" descr="BCG_Monogram_RGB"/>
          <p:cNvSpPr>
            <a:spLocks noChangeAspect="1" noChangeArrowheads="1"/>
          </p:cNvSpPr>
          <p:nvPr/>
        </p:nvSpPr>
        <p:spPr bwMode="auto">
          <a:xfrm>
            <a:off x="806216" y="644525"/>
            <a:ext cx="2055850" cy="673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z="2285" dirty="0">
              <a:solidFill>
                <a:srgbClr val="000000"/>
              </a:solidFill>
            </a:endParaRPr>
          </a:p>
        </p:txBody>
      </p:sp>
      <p:sp>
        <p:nvSpPr>
          <p:cNvPr id="4" name="Picture 149" descr="BCG_Logotype_Regular_rev"/>
          <p:cNvSpPr>
            <a:spLocks noChangeAspect="1" noChangeArrowheads="1"/>
          </p:cNvSpPr>
          <p:nvPr/>
        </p:nvSpPr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z="2285" dirty="0">
              <a:solidFill>
                <a:srgbClr val="000000"/>
              </a:solidFill>
            </a:endParaRP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09159191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8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990056745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9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7686229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202825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0621" y="163513"/>
            <a:ext cx="11030857" cy="83185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580621" y="1508133"/>
            <a:ext cx="11030857" cy="4614863"/>
          </a:xfrm>
        </p:spPr>
        <p:txBody>
          <a:bodyPr/>
          <a:lstStyle/>
          <a:p>
            <a:pPr lvl="0"/>
            <a:r>
              <a:rPr lang="en-US" noProof="0" dirty="0"/>
              <a:t>Click icon to add table</a:t>
            </a:r>
          </a:p>
        </p:txBody>
      </p:sp>
    </p:spTree>
    <p:extLst>
      <p:ext uri="{BB962C8B-B14F-4D97-AF65-F5344CB8AC3E}">
        <p14:creationId xmlns:p14="http://schemas.microsoft.com/office/powerpoint/2010/main" val="514377536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20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053907213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21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345636512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71438509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22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4760981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23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602420765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4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078104984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77434510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83448546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5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9300736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6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6709983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7074468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4273462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240026141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148" descr="BCG_Monogram_RGB"/>
          <p:cNvSpPr>
            <a:spLocks noChangeAspect="1" noChangeArrowheads="1"/>
          </p:cNvSpPr>
          <p:nvPr/>
        </p:nvSpPr>
        <p:spPr bwMode="auto">
          <a:xfrm>
            <a:off x="806216" y="644525"/>
            <a:ext cx="2055850" cy="673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z="2285" dirty="0">
              <a:solidFill>
                <a:srgbClr val="000000"/>
              </a:solidFill>
            </a:endParaRPr>
          </a:p>
        </p:txBody>
      </p:sp>
      <p:sp>
        <p:nvSpPr>
          <p:cNvPr id="4" name="Picture 149" descr="BCG_Logotype_Regular_rev"/>
          <p:cNvSpPr>
            <a:spLocks noChangeAspect="1" noChangeArrowheads="1"/>
          </p:cNvSpPr>
          <p:nvPr/>
        </p:nvSpPr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z="2285" dirty="0">
              <a:solidFill>
                <a:srgbClr val="000000"/>
              </a:solidFill>
            </a:endParaRP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55609048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8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712328101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9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72317168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77930146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0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772992985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1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992042065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245557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2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8514071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3_Title Slide@@TIT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37631209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33821626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8066014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3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9233410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4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559279892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5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84716026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48315935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75067665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6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8609105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7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266909685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8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703523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4" name="Picture 149" descr="BCG_Logotype_Regular_rev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44708337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08351362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42128005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9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5032980"/>
      </p:ext>
    </p:extLst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0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777072586"/>
      </p:ext>
    </p:extLst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39882967"/>
      </p:ext>
    </p:extLst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1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050484326"/>
      </p:ext>
    </p:extLst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148" descr="BCG_Monogram_RGB"/>
          <p:cNvSpPr>
            <a:spLocks noChangeAspect="1" noChangeArrowheads="1"/>
          </p:cNvSpPr>
          <p:nvPr/>
        </p:nvSpPr>
        <p:spPr bwMode="auto">
          <a:xfrm>
            <a:off x="806216" y="644525"/>
            <a:ext cx="2055850" cy="673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z="2285" dirty="0">
              <a:solidFill>
                <a:srgbClr val="000000"/>
              </a:solidFill>
            </a:endParaRPr>
          </a:p>
        </p:txBody>
      </p:sp>
      <p:sp>
        <p:nvSpPr>
          <p:cNvPr id="4" name="Picture 149" descr="BCG_Logotype_Regular_rev"/>
          <p:cNvSpPr>
            <a:spLocks noChangeAspect="1" noChangeArrowheads="1"/>
          </p:cNvSpPr>
          <p:nvPr/>
        </p:nvSpPr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z="2285" dirty="0">
              <a:solidFill>
                <a:srgbClr val="000000"/>
              </a:solidFill>
            </a:endParaRP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00551092"/>
      </p:ext>
    </p:extLst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2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031556721"/>
      </p:ext>
    </p:extLst>
  </p:cSld>
  <p:clrMapOvr>
    <a:masterClrMapping/>
  </p:clrMapOvr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3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102927596"/>
      </p:ext>
    </p:extLst>
  </p:cSld>
  <p:clrMapOvr>
    <a:masterClrMapping/>
  </p:clrMapOvr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3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075225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459359"/>
      </p:ext>
    </p:extLst>
  </p:cSld>
  <p:clrMapOvr>
    <a:masterClrMapping/>
  </p:clrMapOvr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4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642235018"/>
      </p:ext>
    </p:extLst>
  </p:cSld>
  <p:clrMapOvr>
    <a:masterClrMapping/>
  </p:clrMapOvr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5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8516288"/>
      </p:ext>
    </p:extLst>
  </p:cSld>
  <p:clrMapOvr>
    <a:masterClrMapping/>
  </p:clrMapOvr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3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149" descr="BCG_Logotype_Regular_rev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42542" y="5832476"/>
            <a:ext cx="5304900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Placeholder 7"/>
          <p:cNvSpPr>
            <a:spLocks noGrp="1"/>
          </p:cNvSpPr>
          <p:nvPr>
            <p:ph type="body" sz="quarter" idx="10"/>
          </p:nvPr>
        </p:nvSpPr>
        <p:spPr>
          <a:xfrm>
            <a:off x="9357264" y="658800"/>
            <a:ext cx="2054883" cy="667512"/>
          </a:xfrm>
        </p:spPr>
        <p:txBody>
          <a:bodyPr lIns="90000" tIns="90000" rIns="90000" bIns="90000" anchor="ctr"/>
          <a:lstStyle>
            <a:lvl1pPr algn="ctr">
              <a:defRPr sz="1777" b="0">
                <a:solidFill>
                  <a:srgbClr val="808080"/>
                </a:solidFill>
              </a:defRPr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09139690"/>
      </p:ext>
    </p:extLst>
  </p:cSld>
  <p:clrMapOvr>
    <a:masterClrMapping/>
  </p:clrMapOvr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6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3084475"/>
      </p:ext>
    </p:extLst>
  </p:cSld>
  <p:clrMapOvr>
    <a:masterClrMapping/>
  </p:clrMapOvr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7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198826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2_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0475" y="1508400"/>
            <a:ext cx="11033604" cy="4615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307122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9" Type="http://schemas.openxmlformats.org/officeDocument/2006/relationships/slideLayout" Target="../slideLayouts/slideLayout39.xml"/><Relationship Id="rId21" Type="http://schemas.openxmlformats.org/officeDocument/2006/relationships/slideLayout" Target="../slideLayouts/slideLayout21.xml"/><Relationship Id="rId34" Type="http://schemas.openxmlformats.org/officeDocument/2006/relationships/slideLayout" Target="../slideLayouts/slideLayout34.xml"/><Relationship Id="rId42" Type="http://schemas.openxmlformats.org/officeDocument/2006/relationships/slideLayout" Target="../slideLayouts/slideLayout42.xml"/><Relationship Id="rId47" Type="http://schemas.openxmlformats.org/officeDocument/2006/relationships/slideLayout" Target="../slideLayouts/slideLayout47.xml"/><Relationship Id="rId50" Type="http://schemas.openxmlformats.org/officeDocument/2006/relationships/slideLayout" Target="../slideLayouts/slideLayout50.xml"/><Relationship Id="rId55" Type="http://schemas.openxmlformats.org/officeDocument/2006/relationships/slideLayout" Target="../slideLayouts/slideLayout55.xml"/><Relationship Id="rId63" Type="http://schemas.openxmlformats.org/officeDocument/2006/relationships/slideLayout" Target="../slideLayouts/slideLayout63.xml"/><Relationship Id="rId68" Type="http://schemas.openxmlformats.org/officeDocument/2006/relationships/slideLayout" Target="../slideLayouts/slideLayout68.xml"/><Relationship Id="rId76" Type="http://schemas.openxmlformats.org/officeDocument/2006/relationships/slideLayout" Target="../slideLayouts/slideLayout76.xml"/><Relationship Id="rId84" Type="http://schemas.openxmlformats.org/officeDocument/2006/relationships/slideLayout" Target="../slideLayouts/slideLayout84.xml"/><Relationship Id="rId7" Type="http://schemas.openxmlformats.org/officeDocument/2006/relationships/slideLayout" Target="../slideLayouts/slideLayout7.xml"/><Relationship Id="rId71" Type="http://schemas.openxmlformats.org/officeDocument/2006/relationships/slideLayout" Target="../slideLayouts/slideLayout7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9" Type="http://schemas.openxmlformats.org/officeDocument/2006/relationships/slideLayout" Target="../slideLayouts/slideLayout29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slideLayout" Target="../slideLayouts/slideLayout32.xml"/><Relationship Id="rId37" Type="http://schemas.openxmlformats.org/officeDocument/2006/relationships/slideLayout" Target="../slideLayouts/slideLayout37.xml"/><Relationship Id="rId40" Type="http://schemas.openxmlformats.org/officeDocument/2006/relationships/slideLayout" Target="../slideLayouts/slideLayout40.xml"/><Relationship Id="rId45" Type="http://schemas.openxmlformats.org/officeDocument/2006/relationships/slideLayout" Target="../slideLayouts/slideLayout45.xml"/><Relationship Id="rId53" Type="http://schemas.openxmlformats.org/officeDocument/2006/relationships/slideLayout" Target="../slideLayouts/slideLayout53.xml"/><Relationship Id="rId58" Type="http://schemas.openxmlformats.org/officeDocument/2006/relationships/slideLayout" Target="../slideLayouts/slideLayout58.xml"/><Relationship Id="rId66" Type="http://schemas.openxmlformats.org/officeDocument/2006/relationships/slideLayout" Target="../slideLayouts/slideLayout66.xml"/><Relationship Id="rId74" Type="http://schemas.openxmlformats.org/officeDocument/2006/relationships/slideLayout" Target="../slideLayouts/slideLayout74.xml"/><Relationship Id="rId79" Type="http://schemas.openxmlformats.org/officeDocument/2006/relationships/slideLayout" Target="../slideLayouts/slideLayout79.xml"/><Relationship Id="rId5" Type="http://schemas.openxmlformats.org/officeDocument/2006/relationships/slideLayout" Target="../slideLayouts/slideLayout5.xml"/><Relationship Id="rId61" Type="http://schemas.openxmlformats.org/officeDocument/2006/relationships/slideLayout" Target="../slideLayouts/slideLayout61.xml"/><Relationship Id="rId82" Type="http://schemas.openxmlformats.org/officeDocument/2006/relationships/slideLayout" Target="../slideLayouts/slideLayout82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Relationship Id="rId35" Type="http://schemas.openxmlformats.org/officeDocument/2006/relationships/slideLayout" Target="../slideLayouts/slideLayout35.xml"/><Relationship Id="rId43" Type="http://schemas.openxmlformats.org/officeDocument/2006/relationships/slideLayout" Target="../slideLayouts/slideLayout43.xml"/><Relationship Id="rId48" Type="http://schemas.openxmlformats.org/officeDocument/2006/relationships/slideLayout" Target="../slideLayouts/slideLayout48.xml"/><Relationship Id="rId56" Type="http://schemas.openxmlformats.org/officeDocument/2006/relationships/slideLayout" Target="../slideLayouts/slideLayout56.xml"/><Relationship Id="rId64" Type="http://schemas.openxmlformats.org/officeDocument/2006/relationships/slideLayout" Target="../slideLayouts/slideLayout64.xml"/><Relationship Id="rId69" Type="http://schemas.openxmlformats.org/officeDocument/2006/relationships/slideLayout" Target="../slideLayouts/slideLayout69.xml"/><Relationship Id="rId77" Type="http://schemas.openxmlformats.org/officeDocument/2006/relationships/slideLayout" Target="../slideLayouts/slideLayout77.xml"/><Relationship Id="rId8" Type="http://schemas.openxmlformats.org/officeDocument/2006/relationships/slideLayout" Target="../slideLayouts/slideLayout8.xml"/><Relationship Id="rId51" Type="http://schemas.openxmlformats.org/officeDocument/2006/relationships/slideLayout" Target="../slideLayouts/slideLayout51.xml"/><Relationship Id="rId72" Type="http://schemas.openxmlformats.org/officeDocument/2006/relationships/slideLayout" Target="../slideLayouts/slideLayout72.xml"/><Relationship Id="rId80" Type="http://schemas.openxmlformats.org/officeDocument/2006/relationships/slideLayout" Target="../slideLayouts/slideLayout80.xml"/><Relationship Id="rId85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33" Type="http://schemas.openxmlformats.org/officeDocument/2006/relationships/slideLayout" Target="../slideLayouts/slideLayout33.xml"/><Relationship Id="rId38" Type="http://schemas.openxmlformats.org/officeDocument/2006/relationships/slideLayout" Target="../slideLayouts/slideLayout38.xml"/><Relationship Id="rId46" Type="http://schemas.openxmlformats.org/officeDocument/2006/relationships/slideLayout" Target="../slideLayouts/slideLayout46.xml"/><Relationship Id="rId59" Type="http://schemas.openxmlformats.org/officeDocument/2006/relationships/slideLayout" Target="../slideLayouts/slideLayout59.xml"/><Relationship Id="rId67" Type="http://schemas.openxmlformats.org/officeDocument/2006/relationships/slideLayout" Target="../slideLayouts/slideLayout67.xml"/><Relationship Id="rId20" Type="http://schemas.openxmlformats.org/officeDocument/2006/relationships/slideLayout" Target="../slideLayouts/slideLayout20.xml"/><Relationship Id="rId41" Type="http://schemas.openxmlformats.org/officeDocument/2006/relationships/slideLayout" Target="../slideLayouts/slideLayout41.xml"/><Relationship Id="rId54" Type="http://schemas.openxmlformats.org/officeDocument/2006/relationships/slideLayout" Target="../slideLayouts/slideLayout54.xml"/><Relationship Id="rId62" Type="http://schemas.openxmlformats.org/officeDocument/2006/relationships/slideLayout" Target="../slideLayouts/slideLayout62.xml"/><Relationship Id="rId70" Type="http://schemas.openxmlformats.org/officeDocument/2006/relationships/slideLayout" Target="../slideLayouts/slideLayout70.xml"/><Relationship Id="rId75" Type="http://schemas.openxmlformats.org/officeDocument/2006/relationships/slideLayout" Target="../slideLayouts/slideLayout75.xml"/><Relationship Id="rId83" Type="http://schemas.openxmlformats.org/officeDocument/2006/relationships/slideLayout" Target="../slideLayouts/slideLayout83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36" Type="http://schemas.openxmlformats.org/officeDocument/2006/relationships/slideLayout" Target="../slideLayouts/slideLayout36.xml"/><Relationship Id="rId49" Type="http://schemas.openxmlformats.org/officeDocument/2006/relationships/slideLayout" Target="../slideLayouts/slideLayout49.xml"/><Relationship Id="rId57" Type="http://schemas.openxmlformats.org/officeDocument/2006/relationships/slideLayout" Target="../slideLayouts/slideLayout57.xml"/><Relationship Id="rId10" Type="http://schemas.openxmlformats.org/officeDocument/2006/relationships/slideLayout" Target="../slideLayouts/slideLayout10.xml"/><Relationship Id="rId31" Type="http://schemas.openxmlformats.org/officeDocument/2006/relationships/slideLayout" Target="../slideLayouts/slideLayout31.xml"/><Relationship Id="rId44" Type="http://schemas.openxmlformats.org/officeDocument/2006/relationships/slideLayout" Target="../slideLayouts/slideLayout44.xml"/><Relationship Id="rId52" Type="http://schemas.openxmlformats.org/officeDocument/2006/relationships/slideLayout" Target="../slideLayouts/slideLayout52.xml"/><Relationship Id="rId60" Type="http://schemas.openxmlformats.org/officeDocument/2006/relationships/slideLayout" Target="../slideLayouts/slideLayout60.xml"/><Relationship Id="rId65" Type="http://schemas.openxmlformats.org/officeDocument/2006/relationships/slideLayout" Target="../slideLayouts/slideLayout65.xml"/><Relationship Id="rId73" Type="http://schemas.openxmlformats.org/officeDocument/2006/relationships/slideLayout" Target="../slideLayouts/slideLayout73.xml"/><Relationship Id="rId78" Type="http://schemas.openxmlformats.org/officeDocument/2006/relationships/slideLayout" Target="../slideLayouts/slideLayout78.xml"/><Relationship Id="rId81" Type="http://schemas.openxmlformats.org/officeDocument/2006/relationships/slideLayout" Target="../slideLayouts/slideLayout8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580475" y="161925"/>
            <a:ext cx="8287899" cy="831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45720" rIns="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580476" y="1508126"/>
            <a:ext cx="11033064" cy="46148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9" name="TextBox 9"/>
          <p:cNvSpPr txBox="1">
            <a:spLocks noChangeArrowheads="1"/>
          </p:cNvSpPr>
          <p:nvPr/>
        </p:nvSpPr>
        <p:spPr bwMode="auto">
          <a:xfrm>
            <a:off x="11111671" y="158750"/>
            <a:ext cx="548227" cy="222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/>
          <a:lstStyle>
            <a:lvl1pPr eaLnBrk="0" hangingPunct="0">
              <a:defRPr sz="1600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defRPr/>
            </a:pPr>
            <a:fld id="{D67E336E-6271-4717-98E6-F32E020591FF}" type="slidenum">
              <a:rPr lang="en-US" sz="1777" smtClean="0">
                <a:solidFill>
                  <a:srgbClr val="000000"/>
                </a:solidFill>
              </a:rPr>
              <a:pPr algn="r" eaLnBrk="1" hangingPunct="1">
                <a:defRPr/>
              </a:pPr>
              <a:t>‹N°›</a:t>
            </a:fld>
            <a:endParaRPr lang="en-US" sz="1777" dirty="0">
              <a:solidFill>
                <a:srgbClr val="000000"/>
              </a:solidFill>
            </a:endParaRPr>
          </a:p>
          <a:p>
            <a:pPr algn="r" eaLnBrk="1" hangingPunct="1">
              <a:defRPr/>
            </a:pPr>
            <a:endParaRPr lang="en-US" sz="1777" dirty="0"/>
          </a:p>
        </p:txBody>
      </p:sp>
      <p:sp>
        <p:nvSpPr>
          <p:cNvPr id="3" name="MSIPCMContentMarking" descr="{&quot;HashCode&quot;:1354505995,&quot;Placement&quot;:&quot;Footer&quot;,&quot;Top&quot;:519.343,&quot;Left&quot;:432.3481,&quot;SlideWidth&quot;:960,&quot;SlideHeight&quot;:540}"/>
          <p:cNvSpPr txBox="1"/>
          <p:nvPr userDrawn="1"/>
        </p:nvSpPr>
        <p:spPr>
          <a:xfrm>
            <a:off x="5490821" y="6595656"/>
            <a:ext cx="1210359" cy="262344"/>
          </a:xfrm>
          <a:prstGeom prst="rect">
            <a:avLst/>
          </a:prstGeom>
          <a:noFill/>
        </p:spPr>
        <p:txBody>
          <a:bodyPr vert="horz" wrap="square" lIns="0" tIns="0" rIns="0" bIns="0" rtlCol="0" anchor="ctr" anchorCtr="1">
            <a:spAutoFit/>
          </a:bodyPr>
          <a:lstStyle/>
          <a:p>
            <a:pPr algn="ctr">
              <a:spcBef>
                <a:spcPct val="0"/>
              </a:spcBef>
              <a:spcAft>
                <a:spcPct val="0"/>
              </a:spcAft>
            </a:pPr>
            <a:r>
              <a:rPr lang="it-IT" sz="1000">
                <a:solidFill>
                  <a:srgbClr val="000000"/>
                </a:solidFill>
                <a:latin typeface="Calibri" panose="020F0502020204030204" pitchFamily="34" charset="0"/>
              </a:rPr>
              <a:t>Company Internal</a:t>
            </a:r>
            <a:endParaRPr lang="it-IT" sz="1000" dirty="0">
              <a:solidFill>
                <a:srgbClr val="000000"/>
              </a:solidFill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410" r:id="rId1"/>
    <p:sldLayoutId id="2147484411" r:id="rId2"/>
    <p:sldLayoutId id="2147484412" r:id="rId3"/>
    <p:sldLayoutId id="2147484414" r:id="rId4"/>
    <p:sldLayoutId id="2147484415" r:id="rId5"/>
    <p:sldLayoutId id="2147484470" r:id="rId6"/>
    <p:sldLayoutId id="2147484416" r:id="rId7"/>
    <p:sldLayoutId id="2147484417" r:id="rId8"/>
    <p:sldLayoutId id="2147484418" r:id="rId9"/>
    <p:sldLayoutId id="2147484419" r:id="rId10"/>
    <p:sldLayoutId id="2147484420" r:id="rId11"/>
    <p:sldLayoutId id="2147484421" r:id="rId12"/>
    <p:sldLayoutId id="2147484422" r:id="rId13"/>
    <p:sldLayoutId id="2147484423" r:id="rId14"/>
    <p:sldLayoutId id="2147484424" r:id="rId15"/>
    <p:sldLayoutId id="2147484425" r:id="rId16"/>
    <p:sldLayoutId id="2147484426" r:id="rId17"/>
    <p:sldLayoutId id="2147484427" r:id="rId18"/>
    <p:sldLayoutId id="2147484428" r:id="rId19"/>
    <p:sldLayoutId id="2147484429" r:id="rId20"/>
    <p:sldLayoutId id="2147484430" r:id="rId21"/>
    <p:sldLayoutId id="2147484431" r:id="rId22"/>
    <p:sldLayoutId id="2147484432" r:id="rId23"/>
    <p:sldLayoutId id="2147484433" r:id="rId24"/>
    <p:sldLayoutId id="2147484434" r:id="rId25"/>
    <p:sldLayoutId id="2147484435" r:id="rId26"/>
    <p:sldLayoutId id="2147484436" r:id="rId27"/>
    <p:sldLayoutId id="2147484437" r:id="rId28"/>
    <p:sldLayoutId id="2147484438" r:id="rId29"/>
    <p:sldLayoutId id="2147484439" r:id="rId30"/>
    <p:sldLayoutId id="2147484440" r:id="rId31"/>
    <p:sldLayoutId id="2147484441" r:id="rId32"/>
    <p:sldLayoutId id="2147484442" r:id="rId33"/>
    <p:sldLayoutId id="2147484443" r:id="rId34"/>
    <p:sldLayoutId id="2147484444" r:id="rId35"/>
    <p:sldLayoutId id="2147484445" r:id="rId36"/>
    <p:sldLayoutId id="2147484446" r:id="rId37"/>
    <p:sldLayoutId id="2147484447" r:id="rId38"/>
    <p:sldLayoutId id="2147484448" r:id="rId39"/>
    <p:sldLayoutId id="2147484449" r:id="rId40"/>
    <p:sldLayoutId id="2147484450" r:id="rId41"/>
    <p:sldLayoutId id="2147484451" r:id="rId42"/>
    <p:sldLayoutId id="2147484452" r:id="rId43"/>
    <p:sldLayoutId id="2147484453" r:id="rId44"/>
    <p:sldLayoutId id="2147484386" r:id="rId45"/>
    <p:sldLayoutId id="2147484454" r:id="rId46"/>
    <p:sldLayoutId id="2147484455" r:id="rId47"/>
    <p:sldLayoutId id="2147484387" r:id="rId48"/>
    <p:sldLayoutId id="2147484388" r:id="rId49"/>
    <p:sldLayoutId id="2147484456" r:id="rId50"/>
    <p:sldLayoutId id="2147484389" r:id="rId51"/>
    <p:sldLayoutId id="2147484457" r:id="rId52"/>
    <p:sldLayoutId id="2147484390" r:id="rId53"/>
    <p:sldLayoutId id="2147484391" r:id="rId54"/>
    <p:sldLayoutId id="2147484458" r:id="rId55"/>
    <p:sldLayoutId id="2147484392" r:id="rId56"/>
    <p:sldLayoutId id="2147484393" r:id="rId57"/>
    <p:sldLayoutId id="2147484459" r:id="rId58"/>
    <p:sldLayoutId id="2147484394" r:id="rId59"/>
    <p:sldLayoutId id="2147484460" r:id="rId60"/>
    <p:sldLayoutId id="2147484461" r:id="rId61"/>
    <p:sldLayoutId id="2147484395" r:id="rId62"/>
    <p:sldLayoutId id="2147484396" r:id="rId63"/>
    <p:sldLayoutId id="2147484397" r:id="rId64"/>
    <p:sldLayoutId id="2147484462" r:id="rId65"/>
    <p:sldLayoutId id="2147484463" r:id="rId66"/>
    <p:sldLayoutId id="2147484398" r:id="rId67"/>
    <p:sldLayoutId id="2147484399" r:id="rId68"/>
    <p:sldLayoutId id="2147484400" r:id="rId69"/>
    <p:sldLayoutId id="2147484464" r:id="rId70"/>
    <p:sldLayoutId id="2147484465" r:id="rId71"/>
    <p:sldLayoutId id="2147484401" r:id="rId72"/>
    <p:sldLayoutId id="2147484402" r:id="rId73"/>
    <p:sldLayoutId id="2147484466" r:id="rId74"/>
    <p:sldLayoutId id="2147484403" r:id="rId75"/>
    <p:sldLayoutId id="2147484467" r:id="rId76"/>
    <p:sldLayoutId id="2147484404" r:id="rId77"/>
    <p:sldLayoutId id="2147484405" r:id="rId78"/>
    <p:sldLayoutId id="2147484468" r:id="rId79"/>
    <p:sldLayoutId id="2147484406" r:id="rId80"/>
    <p:sldLayoutId id="2147484407" r:id="rId81"/>
    <p:sldLayoutId id="2147484469" r:id="rId82"/>
    <p:sldLayoutId id="2147484408" r:id="rId83"/>
    <p:sldLayoutId id="2147484409" r:id="rId84"/>
  </p:sldLayoutIdLst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1777" b="1" kern="1200">
          <a:solidFill>
            <a:srgbClr val="59595C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1777" b="1">
          <a:solidFill>
            <a:srgbClr val="59595C"/>
          </a:solidFill>
          <a:latin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1777" b="1">
          <a:solidFill>
            <a:srgbClr val="59595C"/>
          </a:solidFill>
          <a:latin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1777" b="1">
          <a:solidFill>
            <a:srgbClr val="59595C"/>
          </a:solidFill>
          <a:latin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1777" b="1">
          <a:solidFill>
            <a:srgbClr val="59595C"/>
          </a:solidFill>
          <a:latin typeface="Arial" charset="0"/>
        </a:defRPr>
      </a:lvl5pPr>
      <a:lvl6pPr marL="580461" algn="l" rtl="0" eaLnBrk="1" fontAlgn="base" hangingPunct="1">
        <a:spcBef>
          <a:spcPct val="0"/>
        </a:spcBef>
        <a:spcAft>
          <a:spcPct val="0"/>
        </a:spcAft>
        <a:defRPr sz="3047" b="1">
          <a:solidFill>
            <a:schemeClr val="tx2"/>
          </a:solidFill>
          <a:latin typeface="Arial" charset="0"/>
        </a:defRPr>
      </a:lvl6pPr>
      <a:lvl7pPr marL="1160922" algn="l" rtl="0" eaLnBrk="1" fontAlgn="base" hangingPunct="1">
        <a:spcBef>
          <a:spcPct val="0"/>
        </a:spcBef>
        <a:spcAft>
          <a:spcPct val="0"/>
        </a:spcAft>
        <a:defRPr sz="3047" b="1">
          <a:solidFill>
            <a:schemeClr val="tx2"/>
          </a:solidFill>
          <a:latin typeface="Arial" charset="0"/>
        </a:defRPr>
      </a:lvl7pPr>
      <a:lvl8pPr marL="1741383" algn="l" rtl="0" eaLnBrk="1" fontAlgn="base" hangingPunct="1">
        <a:spcBef>
          <a:spcPct val="0"/>
        </a:spcBef>
        <a:spcAft>
          <a:spcPct val="0"/>
        </a:spcAft>
        <a:defRPr sz="3047" b="1">
          <a:solidFill>
            <a:schemeClr val="tx2"/>
          </a:solidFill>
          <a:latin typeface="Arial" charset="0"/>
        </a:defRPr>
      </a:lvl8pPr>
      <a:lvl9pPr marL="2321844" algn="l" rtl="0" eaLnBrk="1" fontAlgn="base" hangingPunct="1">
        <a:spcBef>
          <a:spcPct val="0"/>
        </a:spcBef>
        <a:spcAft>
          <a:spcPct val="0"/>
        </a:spcAft>
        <a:defRPr sz="3047" b="1">
          <a:solidFill>
            <a:schemeClr val="tx2"/>
          </a:solidFill>
          <a:latin typeface="Arial" charset="0"/>
        </a:defRPr>
      </a:lvl9pPr>
    </p:titleStyle>
    <p:bodyStyle>
      <a:lvl1pPr marL="435346" indent="-435346" algn="l" rtl="0" eaLnBrk="1" fontAlgn="base" hangingPunct="1">
        <a:spcBef>
          <a:spcPct val="20000"/>
        </a:spcBef>
        <a:spcAft>
          <a:spcPct val="0"/>
        </a:spcAft>
        <a:buClr>
          <a:srgbClr val="F0A933"/>
        </a:buClr>
        <a:buFont typeface="Lucida Grande"/>
        <a:buChar char="»"/>
        <a:defRPr sz="1777" b="1" kern="1200">
          <a:solidFill>
            <a:srgbClr val="59595C"/>
          </a:solidFill>
          <a:latin typeface="+mn-lt"/>
          <a:ea typeface="+mn-ea"/>
          <a:cs typeface="+mn-cs"/>
        </a:defRPr>
      </a:lvl1pPr>
      <a:lvl2pPr marL="580461" indent="-290231" algn="l" rtl="0" eaLnBrk="1" fontAlgn="base" hangingPunct="1">
        <a:spcBef>
          <a:spcPct val="20000"/>
        </a:spcBef>
        <a:spcAft>
          <a:spcPct val="0"/>
        </a:spcAft>
        <a:buClr>
          <a:srgbClr val="F0A933"/>
        </a:buClr>
        <a:buFont typeface="Lucida Grande"/>
        <a:buChar char="»"/>
        <a:defRPr sz="1777" kern="1200">
          <a:solidFill>
            <a:srgbClr val="59595C"/>
          </a:solidFill>
          <a:latin typeface="+mn-lt"/>
          <a:ea typeface="+mn-ea"/>
          <a:cs typeface="+mn-cs"/>
        </a:defRPr>
      </a:lvl2pPr>
      <a:lvl3pPr marL="1160922" indent="-290231" algn="l" rtl="0" eaLnBrk="1" fontAlgn="base" hangingPunct="1">
        <a:spcBef>
          <a:spcPct val="20000"/>
        </a:spcBef>
        <a:spcAft>
          <a:spcPct val="0"/>
        </a:spcAft>
        <a:buClr>
          <a:srgbClr val="F0A933"/>
        </a:buClr>
        <a:buFont typeface="Lucida Grande"/>
        <a:buChar char="»"/>
        <a:defRPr sz="1777" kern="1200">
          <a:solidFill>
            <a:srgbClr val="59595C"/>
          </a:solidFill>
          <a:latin typeface="+mn-lt"/>
          <a:ea typeface="+mn-ea"/>
          <a:cs typeface="+mn-cs"/>
        </a:defRPr>
      </a:lvl3pPr>
      <a:lvl4pPr marL="1747430" indent="-294262" algn="l" rtl="0" eaLnBrk="1" fontAlgn="base" hangingPunct="1">
        <a:spcBef>
          <a:spcPct val="20000"/>
        </a:spcBef>
        <a:spcAft>
          <a:spcPct val="0"/>
        </a:spcAft>
        <a:buClr>
          <a:srgbClr val="F0A933"/>
        </a:buClr>
        <a:buFont typeface="Lucida Grande"/>
        <a:buChar char="»"/>
        <a:defRPr sz="1777" kern="1200">
          <a:solidFill>
            <a:srgbClr val="59595C"/>
          </a:solidFill>
          <a:latin typeface="+mn-lt"/>
          <a:ea typeface="+mn-ea"/>
          <a:cs typeface="+mn-cs"/>
        </a:defRPr>
      </a:lvl4pPr>
      <a:lvl5pPr marL="2614091" indent="-292247" algn="l" rtl="0" eaLnBrk="1" fontAlgn="base" hangingPunct="1">
        <a:spcBef>
          <a:spcPct val="20000"/>
        </a:spcBef>
        <a:spcAft>
          <a:spcPct val="0"/>
        </a:spcAft>
        <a:buClr>
          <a:srgbClr val="F0A933"/>
        </a:buClr>
        <a:buFont typeface="Lucida Grande"/>
        <a:buChar char="»"/>
        <a:defRPr sz="1777" kern="1200">
          <a:solidFill>
            <a:srgbClr val="59595C"/>
          </a:solidFill>
          <a:latin typeface="+mn-lt"/>
          <a:ea typeface="+mn-ea"/>
          <a:cs typeface="+mn-cs"/>
        </a:defRPr>
      </a:lvl5pPr>
      <a:lvl6pPr marL="3192536" indent="-290231" algn="l" defTabSz="1160922" rtl="0" eaLnBrk="1" latinLnBrk="0" hangingPunct="1">
        <a:spcBef>
          <a:spcPct val="20000"/>
        </a:spcBef>
        <a:buFont typeface="Arial" pitchFamily="34" charset="0"/>
        <a:buChar char="•"/>
        <a:defRPr sz="2539" kern="1200">
          <a:solidFill>
            <a:schemeClr val="tx1"/>
          </a:solidFill>
          <a:latin typeface="+mn-lt"/>
          <a:ea typeface="+mn-ea"/>
          <a:cs typeface="+mn-cs"/>
        </a:defRPr>
      </a:lvl6pPr>
      <a:lvl7pPr marL="3772997" indent="-290231" algn="l" defTabSz="1160922" rtl="0" eaLnBrk="1" latinLnBrk="0" hangingPunct="1">
        <a:spcBef>
          <a:spcPct val="20000"/>
        </a:spcBef>
        <a:buFont typeface="Arial" pitchFamily="34" charset="0"/>
        <a:buChar char="•"/>
        <a:defRPr sz="2539" kern="1200">
          <a:solidFill>
            <a:schemeClr val="tx1"/>
          </a:solidFill>
          <a:latin typeface="+mn-lt"/>
          <a:ea typeface="+mn-ea"/>
          <a:cs typeface="+mn-cs"/>
        </a:defRPr>
      </a:lvl7pPr>
      <a:lvl8pPr marL="4353458" indent="-290231" algn="l" defTabSz="1160922" rtl="0" eaLnBrk="1" latinLnBrk="0" hangingPunct="1">
        <a:spcBef>
          <a:spcPct val="20000"/>
        </a:spcBef>
        <a:buFont typeface="Arial" pitchFamily="34" charset="0"/>
        <a:buChar char="•"/>
        <a:defRPr sz="2539" kern="1200">
          <a:solidFill>
            <a:schemeClr val="tx1"/>
          </a:solidFill>
          <a:latin typeface="+mn-lt"/>
          <a:ea typeface="+mn-ea"/>
          <a:cs typeface="+mn-cs"/>
        </a:defRPr>
      </a:lvl8pPr>
      <a:lvl9pPr marL="4933920" indent="-290231" algn="l" defTabSz="1160922" rtl="0" eaLnBrk="1" latinLnBrk="0" hangingPunct="1">
        <a:spcBef>
          <a:spcPct val="20000"/>
        </a:spcBef>
        <a:buFont typeface="Arial" pitchFamily="34" charset="0"/>
        <a:buChar char="•"/>
        <a:defRPr sz="253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60922" rtl="0" eaLnBrk="1" latinLnBrk="0" hangingPunct="1">
        <a:defRPr sz="2285" kern="1200">
          <a:solidFill>
            <a:schemeClr val="tx1"/>
          </a:solidFill>
          <a:latin typeface="+mn-lt"/>
          <a:ea typeface="+mn-ea"/>
          <a:cs typeface="+mn-cs"/>
        </a:defRPr>
      </a:lvl1pPr>
      <a:lvl2pPr marL="580461" algn="l" defTabSz="1160922" rtl="0" eaLnBrk="1" latinLnBrk="0" hangingPunct="1">
        <a:defRPr sz="2285" kern="1200">
          <a:solidFill>
            <a:schemeClr val="tx1"/>
          </a:solidFill>
          <a:latin typeface="+mn-lt"/>
          <a:ea typeface="+mn-ea"/>
          <a:cs typeface="+mn-cs"/>
        </a:defRPr>
      </a:lvl2pPr>
      <a:lvl3pPr marL="1160922" algn="l" defTabSz="1160922" rtl="0" eaLnBrk="1" latinLnBrk="0" hangingPunct="1">
        <a:defRPr sz="2285" kern="1200">
          <a:solidFill>
            <a:schemeClr val="tx1"/>
          </a:solidFill>
          <a:latin typeface="+mn-lt"/>
          <a:ea typeface="+mn-ea"/>
          <a:cs typeface="+mn-cs"/>
        </a:defRPr>
      </a:lvl3pPr>
      <a:lvl4pPr marL="1741383" algn="l" defTabSz="1160922" rtl="0" eaLnBrk="1" latinLnBrk="0" hangingPunct="1">
        <a:defRPr sz="2285" kern="1200">
          <a:solidFill>
            <a:schemeClr val="tx1"/>
          </a:solidFill>
          <a:latin typeface="+mn-lt"/>
          <a:ea typeface="+mn-ea"/>
          <a:cs typeface="+mn-cs"/>
        </a:defRPr>
      </a:lvl4pPr>
      <a:lvl5pPr marL="2321844" algn="l" defTabSz="1160922" rtl="0" eaLnBrk="1" latinLnBrk="0" hangingPunct="1">
        <a:defRPr sz="2285" kern="1200">
          <a:solidFill>
            <a:schemeClr val="tx1"/>
          </a:solidFill>
          <a:latin typeface="+mn-lt"/>
          <a:ea typeface="+mn-ea"/>
          <a:cs typeface="+mn-cs"/>
        </a:defRPr>
      </a:lvl5pPr>
      <a:lvl6pPr marL="2902306" algn="l" defTabSz="1160922" rtl="0" eaLnBrk="1" latinLnBrk="0" hangingPunct="1">
        <a:defRPr sz="2285" kern="1200">
          <a:solidFill>
            <a:schemeClr val="tx1"/>
          </a:solidFill>
          <a:latin typeface="+mn-lt"/>
          <a:ea typeface="+mn-ea"/>
          <a:cs typeface="+mn-cs"/>
        </a:defRPr>
      </a:lvl6pPr>
      <a:lvl7pPr marL="3482767" algn="l" defTabSz="1160922" rtl="0" eaLnBrk="1" latinLnBrk="0" hangingPunct="1">
        <a:defRPr sz="2285" kern="1200">
          <a:solidFill>
            <a:schemeClr val="tx1"/>
          </a:solidFill>
          <a:latin typeface="+mn-lt"/>
          <a:ea typeface="+mn-ea"/>
          <a:cs typeface="+mn-cs"/>
        </a:defRPr>
      </a:lvl7pPr>
      <a:lvl8pPr marL="4063228" algn="l" defTabSz="1160922" rtl="0" eaLnBrk="1" latinLnBrk="0" hangingPunct="1">
        <a:defRPr sz="2285" kern="1200">
          <a:solidFill>
            <a:schemeClr val="tx1"/>
          </a:solidFill>
          <a:latin typeface="+mn-lt"/>
          <a:ea typeface="+mn-ea"/>
          <a:cs typeface="+mn-cs"/>
        </a:defRPr>
      </a:lvl8pPr>
      <a:lvl9pPr marL="4643689" algn="l" defTabSz="1160922" rtl="0" eaLnBrk="1" latinLnBrk="0" hangingPunct="1">
        <a:defRPr sz="228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6.xml"/><Relationship Id="rId7" Type="http://schemas.openxmlformats.org/officeDocument/2006/relationships/image" Target="../media/image3.jpeg"/><Relationship Id="rId2" Type="http://schemas.openxmlformats.org/officeDocument/2006/relationships/tags" Target="../tags/tag2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emf"/><Relationship Id="rId5" Type="http://schemas.openxmlformats.org/officeDocument/2006/relationships/oleObject" Target="../embeddings/oleObject1.bin"/><Relationship Id="rId4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3.xml"/><Relationship Id="rId1" Type="http://schemas.openxmlformats.org/officeDocument/2006/relationships/tags" Target="../tags/tag3.xml"/><Relationship Id="rId4" Type="http://schemas.openxmlformats.org/officeDocument/2006/relationships/image" Target="../media/image4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3.xml"/><Relationship Id="rId1" Type="http://schemas.openxmlformats.org/officeDocument/2006/relationships/tags" Target="../tags/tag4.xml"/><Relationship Id="rId4" Type="http://schemas.openxmlformats.org/officeDocument/2006/relationships/image" Target="../media/image4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tags" Target="../tags/tag6.xml"/><Relationship Id="rId1" Type="http://schemas.openxmlformats.org/officeDocument/2006/relationships/tags" Target="../tags/tag5.xml"/><Relationship Id="rId5" Type="http://schemas.openxmlformats.org/officeDocument/2006/relationships/image" Target="../media/image4.jpeg"/><Relationship Id="rId4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3490" name="Object 2" hidden="1"/>
          <p:cNvGraphicFramePr>
            <a:graphicFrameLocks noChangeAspect="1"/>
          </p:cNvGraphicFramePr>
          <p:nvPr/>
        </p:nvGraphicFramePr>
        <p:xfrm>
          <a:off x="0" y="-924566"/>
          <a:ext cx="201554" cy="20155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3927" name="think-cell Slide" r:id="rId5" imgW="360" imgH="360" progId="">
                  <p:embed/>
                </p:oleObj>
              </mc:Choice>
              <mc:Fallback>
                <p:oleObj name="think-cell Slide" r:id="rId5" imgW="360" imgH="360" progId="">
                  <p:embed/>
                  <p:pic>
                    <p:nvPicPr>
                      <p:cNvPr id="0" name="Object 2" hidden="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-924566"/>
                        <a:ext cx="201554" cy="201554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Rectangle 4"/>
          <p:cNvSpPr/>
          <p:nvPr/>
        </p:nvSpPr>
        <p:spPr>
          <a:xfrm>
            <a:off x="8401434" y="5800856"/>
            <a:ext cx="2862254" cy="1117551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r">
              <a:defRPr/>
            </a:pPr>
            <a:r>
              <a:rPr lang="en-US" sz="1777" dirty="0">
                <a:solidFill>
                  <a:srgbClr val="4D4D4D"/>
                </a:solidFill>
                <a:cs typeface="Arial" pitchFamily="34" charset="0"/>
              </a:rPr>
              <a:t>IAM 2025</a:t>
            </a:r>
          </a:p>
          <a:p>
            <a:pPr algn="r">
              <a:defRPr/>
            </a:pPr>
            <a:endParaRPr lang="en-US" sz="1777" dirty="0">
              <a:solidFill>
                <a:srgbClr val="4D4D4D"/>
              </a:solidFill>
              <a:cs typeface="Arial" pitchFamily="34" charset="0"/>
            </a:endParaRPr>
          </a:p>
        </p:txBody>
      </p:sp>
      <p:pic>
        <p:nvPicPr>
          <p:cNvPr id="63492" name="Picture 6" descr="Color Logo Horz with tag.jpg"/>
          <p:cNvPicPr>
            <a:picLocks noChangeAspect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4195" y="1332839"/>
            <a:ext cx="6016387" cy="1914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Rectangle 4"/>
          <p:cNvSpPr txBox="1"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544195" y="4272797"/>
            <a:ext cx="11490451" cy="113949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rIns="0"/>
          <a:lstStyle/>
          <a:p>
            <a:pPr marL="225735">
              <a:defRPr/>
            </a:pPr>
            <a:r>
              <a:rPr lang="en-US" sz="1841" dirty="0">
                <a:solidFill>
                  <a:schemeClr val="bg2"/>
                </a:solidFill>
                <a:latin typeface="Arial"/>
                <a:ea typeface="+mj-ea"/>
                <a:cs typeface="Arial"/>
              </a:rPr>
              <a:t>CIP RMPIG 2025-02 Clarification of IP44 definition in IMPS</a:t>
            </a:r>
          </a:p>
          <a:p>
            <a:pPr marL="225735">
              <a:defRPr/>
            </a:pPr>
            <a:r>
              <a:rPr lang="en-US" sz="1841" dirty="0">
                <a:solidFill>
                  <a:schemeClr val="bg2"/>
                </a:solidFill>
                <a:latin typeface="Arial"/>
                <a:ea typeface="+mj-ea"/>
                <a:cs typeface="Arial"/>
              </a:rPr>
              <a:t>Presented by: F. Reynaud (Airbus Helicopters)</a:t>
            </a:r>
          </a:p>
        </p:txBody>
      </p:sp>
      <p:sp>
        <p:nvSpPr>
          <p:cNvPr id="3" name="hcSlide711Header" descr=" ">
            <a:extLst>
              <a:ext uri="{FF2B5EF4-FFF2-40B4-BE49-F238E27FC236}">
                <a16:creationId xmlns:a16="http://schemas.microsoft.com/office/drawing/2014/main" id="{3CAE32A6-CE3B-40B3-9EB8-D102F3B6E9EA}"/>
              </a:ext>
            </a:extLst>
          </p:cNvPr>
          <p:cNvSpPr txBox="1"/>
          <p:nvPr/>
        </p:nvSpPr>
        <p:spPr>
          <a:xfrm>
            <a:off x="5981700" y="0"/>
            <a:ext cx="213520" cy="312563"/>
          </a:xfrm>
          <a:prstGeom prst="rect">
            <a:avLst/>
          </a:prstGeom>
          <a:solidFill>
            <a:srgbClr val="FFFFFF"/>
          </a:solidFill>
        </p:spPr>
        <p:txBody>
          <a:bodyPr vert="horz" wrap="none" tIns="90000" bIns="90000" rtlCol="0">
            <a:spAutoFit/>
          </a:bodyPr>
          <a:lstStyle/>
          <a:p>
            <a:pPr algn="ctr"/>
            <a:r>
              <a:rPr lang="fr-FR" sz="850">
                <a:solidFill>
                  <a:srgbClr val="000000"/>
                </a:solidFill>
                <a:latin typeface="Microsoft Sans Serif" panose="020B0604020202020204" pitchFamily="34" charset="0"/>
              </a:rPr>
              <a:t> </a:t>
            </a:r>
            <a:endParaRPr lang="fr-FR" sz="850" dirty="0">
              <a:solidFill>
                <a:srgbClr val="000000"/>
              </a:solidFill>
              <a:latin typeface="Microsoft Sans Serif" panose="020B0604020202020204" pitchFamily="34" charset="0"/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6" name="Straight Connector 45"/>
          <p:cNvCxnSpPr/>
          <p:nvPr/>
        </p:nvCxnSpPr>
        <p:spPr>
          <a:xfrm>
            <a:off x="499854" y="546179"/>
            <a:ext cx="11190277" cy="2015"/>
          </a:xfrm>
          <a:prstGeom prst="line">
            <a:avLst/>
          </a:prstGeom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/>
          <p:cNvCxnSpPr/>
          <p:nvPr/>
        </p:nvCxnSpPr>
        <p:spPr>
          <a:xfrm>
            <a:off x="499854" y="6143205"/>
            <a:ext cx="11206401" cy="2015"/>
          </a:xfrm>
          <a:prstGeom prst="line">
            <a:avLst/>
          </a:prstGeom>
          <a:ln w="254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64516" name="Picture 47" descr="Color Logo Horz with tag.jpg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7683" y="6195602"/>
            <a:ext cx="2024217" cy="6452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4519" name="Rectangle 3"/>
          <p:cNvSpPr txBox="1">
            <a:spLocks noChangeArrowheads="1"/>
          </p:cNvSpPr>
          <p:nvPr/>
        </p:nvSpPr>
        <p:spPr bwMode="auto">
          <a:xfrm>
            <a:off x="0" y="1009030"/>
            <a:ext cx="11139889" cy="526459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62865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lvl="1" eaLnBrk="1" hangingPunct="1">
              <a:spcBef>
                <a:spcPts val="762"/>
              </a:spcBef>
              <a:buFont typeface="Arial" pitchFamily="34" charset="0"/>
              <a:buChar char="•"/>
            </a:pPr>
            <a:endParaRPr lang="en-US" sz="1904" dirty="0"/>
          </a:p>
          <a:p>
            <a:pPr marL="507903" lvl="1" indent="0" eaLnBrk="1" hangingPunct="1"/>
            <a:endParaRPr lang="en-US" sz="1904" dirty="0"/>
          </a:p>
        </p:txBody>
      </p:sp>
      <p:sp>
        <p:nvSpPr>
          <p:cNvPr id="8" name="Rectangle 4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422027" y="-159675"/>
            <a:ext cx="11202370" cy="9525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rIns="0" anchor="b"/>
          <a:lstStyle>
            <a:lvl1pPr marL="1778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hangingPunct="1"/>
            <a:r>
              <a:rPr lang="en-US" sz="2158" b="1" dirty="0"/>
              <a:t>Clarification of IP44 definition in IMPS</a:t>
            </a:r>
          </a:p>
          <a:p>
            <a:pPr eaLnBrk="1" hangingPunct="1"/>
            <a:endParaRPr lang="en-US" sz="2158" dirty="0">
              <a:solidFill>
                <a:schemeClr val="accent2"/>
              </a:solidFill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407366" y="636020"/>
            <a:ext cx="11375251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u="sng" dirty="0"/>
              <a:t>1/ Issue: </a:t>
            </a:r>
          </a:p>
          <a:p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en-US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IP44 guideline is defined as not exhaustive in IMPS and shall be utilized as the basis for OEM procedure.</a:t>
            </a:r>
          </a:p>
          <a:p>
            <a:r>
              <a:rPr lang="en-US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This definition leaves a room open for interpretation of what can be used in addition to this guideline.</a:t>
            </a:r>
          </a:p>
          <a:p>
            <a:endParaRPr lang="en-US" dirty="0"/>
          </a:p>
          <a:p>
            <a:pPr algn="just"/>
            <a:r>
              <a:rPr lang="en-US" b="1" u="sng" dirty="0"/>
              <a:t>2/ Problem: </a:t>
            </a:r>
          </a:p>
          <a:p>
            <a:pPr algn="just"/>
            <a:endParaRPr lang="en-US" b="1" u="sng" dirty="0"/>
          </a:p>
          <a:p>
            <a:pPr algn="just"/>
            <a:r>
              <a:rPr lang="en-GB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IP44 Guidelines allows complementary Data / Analysis to be used in addition to standard analysis.</a:t>
            </a:r>
            <a:endParaRPr lang="fr-FR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just"/>
            <a:r>
              <a:rPr lang="en-US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fr-FR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just"/>
            <a:r>
              <a:rPr lang="en-US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The following examples illustrates what OEM needs to manage:</a:t>
            </a:r>
            <a:endParaRPr lang="fr-FR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just"/>
            <a:r>
              <a:rPr lang="en-US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fr-FR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35346" indent="-435346" algn="just">
              <a:buFont typeface="Times New Roman" panose="02020603050405020304" pitchFamily="18" charset="0"/>
              <a:buChar char="-"/>
            </a:pPr>
            <a:r>
              <a:rPr lang="en-GB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Data collected from operators can be not enough accurate to allow OEM to assess significance of findings. In that case, OEM can provide additional Data/Analysis to assess significance of findings.</a:t>
            </a:r>
            <a:endParaRPr lang="fr-FR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580461" algn="just"/>
            <a:r>
              <a:rPr lang="en-GB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fr-FR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35346" indent="-435346">
              <a:buFont typeface="Times New Roman" panose="02020603050405020304" pitchFamily="18" charset="0"/>
              <a:buChar char="-"/>
            </a:pPr>
            <a:r>
              <a:rPr lang="en-GB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Sample representativeness could be more difficult to reach on Rotorcraft due to Fleet size and yearly flight rates. In that case, OEM can propose to perform deep investigations with a reduced size of the sample compensated by improving the quality of reports done for each task application (example: investigation performed by OEM to ensure that level of damages is at expected level to extend the interval). </a:t>
            </a:r>
            <a:br>
              <a:rPr lang="fr-FR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en-GB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In this case, OEM must guarantee a level of safety management equivalent to the statistical approach. Representativeness of sample must be managed and be conservative (Missions, Geographical environments, …)</a:t>
            </a:r>
            <a:endParaRPr lang="fr-FR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580461"/>
            <a:r>
              <a:rPr lang="en-GB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fr-FR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just"/>
            <a:r>
              <a:rPr lang="en-US" sz="1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This complementary data/analysis (e.g. accurate investigation results, significance of findings assessment, test results) should be implemented in addition to IP44 requirements and must not replace them.</a:t>
            </a:r>
            <a:endParaRPr lang="fr-FR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95483051"/>
      </p:ext>
    </p:extLst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6" name="Straight Connector 45"/>
          <p:cNvCxnSpPr/>
          <p:nvPr/>
        </p:nvCxnSpPr>
        <p:spPr>
          <a:xfrm>
            <a:off x="499854" y="546179"/>
            <a:ext cx="11190277" cy="2015"/>
          </a:xfrm>
          <a:prstGeom prst="line">
            <a:avLst/>
          </a:prstGeom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/>
          <p:cNvCxnSpPr/>
          <p:nvPr/>
        </p:nvCxnSpPr>
        <p:spPr>
          <a:xfrm>
            <a:off x="499854" y="6143205"/>
            <a:ext cx="11206401" cy="2015"/>
          </a:xfrm>
          <a:prstGeom prst="line">
            <a:avLst/>
          </a:prstGeom>
          <a:ln w="254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64516" name="Picture 47" descr="Color Logo Horz with tag.jpg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7683" y="6195602"/>
            <a:ext cx="2024217" cy="6452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4519" name="Rectangle 3"/>
          <p:cNvSpPr txBox="1">
            <a:spLocks noChangeArrowheads="1"/>
          </p:cNvSpPr>
          <p:nvPr/>
        </p:nvSpPr>
        <p:spPr bwMode="auto">
          <a:xfrm>
            <a:off x="0" y="1498702"/>
            <a:ext cx="11139889" cy="526459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62865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lvl="1" eaLnBrk="1" hangingPunct="1">
              <a:spcBef>
                <a:spcPts val="762"/>
              </a:spcBef>
              <a:buFont typeface="Arial" pitchFamily="34" charset="0"/>
              <a:buChar char="•"/>
            </a:pPr>
            <a:endParaRPr lang="en-US" sz="1904" dirty="0"/>
          </a:p>
          <a:p>
            <a:pPr marL="507903" lvl="1" indent="0" eaLnBrk="1" hangingPunct="1"/>
            <a:endParaRPr lang="en-US" sz="1904" dirty="0"/>
          </a:p>
        </p:txBody>
      </p:sp>
      <p:sp>
        <p:nvSpPr>
          <p:cNvPr id="8" name="Rectangle 4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422027" y="-159675"/>
            <a:ext cx="11202370" cy="9525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rIns="0" anchor="b"/>
          <a:lstStyle>
            <a:lvl1pPr marL="1778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hangingPunct="1"/>
            <a:r>
              <a:rPr lang="en-US" sz="2158" b="1" dirty="0"/>
              <a:t>Clarification of IP44 definition in IMPS</a:t>
            </a:r>
          </a:p>
          <a:p>
            <a:pPr eaLnBrk="1" hangingPunct="1"/>
            <a:endParaRPr lang="en-US" sz="2158" dirty="0">
              <a:solidFill>
                <a:schemeClr val="accent2"/>
              </a:solidFill>
            </a:endParaRPr>
          </a:p>
        </p:txBody>
      </p:sp>
      <p:sp>
        <p:nvSpPr>
          <p:cNvPr id="9" name="ZoneTexte 4">
            <a:extLst>
              <a:ext uri="{FF2B5EF4-FFF2-40B4-BE49-F238E27FC236}">
                <a16:creationId xmlns:a16="http://schemas.microsoft.com/office/drawing/2014/main" id="{5B3657A1-5AE8-4505-959F-537EC3851372}"/>
              </a:ext>
            </a:extLst>
          </p:cNvPr>
          <p:cNvSpPr txBox="1"/>
          <p:nvPr/>
        </p:nvSpPr>
        <p:spPr>
          <a:xfrm>
            <a:off x="237361" y="1254048"/>
            <a:ext cx="1171526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u="sng" dirty="0"/>
              <a:t>3/ Recommendation</a:t>
            </a:r>
          </a:p>
          <a:p>
            <a:endParaRPr lang="en-US" dirty="0"/>
          </a:p>
          <a:p>
            <a:pPr algn="just"/>
            <a:r>
              <a:rPr lang="en-US" b="1" dirty="0"/>
              <a:t>IMPS definition: 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</a:rPr>
              <a:t>While this guidance is not intended to be exhaustive, it shall be utilized as the basis for a Policy and Procedures Handbook (PPH) procedure when the OEM/TCH, MRB, and ISC wish to proceed with evolution / optimization regarding the MRBR process. </a:t>
            </a:r>
          </a:p>
          <a:p>
            <a:pPr algn="just"/>
            <a:endParaRPr lang="en-US" dirty="0"/>
          </a:p>
          <a:p>
            <a:pPr algn="just"/>
            <a:r>
              <a:rPr lang="en-US" b="1" dirty="0"/>
              <a:t>Industry understanding: 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</a:rPr>
              <a:t>To complete analysis, additional data may be used to support the substantiation, as far as their use is described and approved in a PPH.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701916"/>
      </p:ext>
    </p:extLst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6" name="Straight Connector 45"/>
          <p:cNvCxnSpPr/>
          <p:nvPr/>
        </p:nvCxnSpPr>
        <p:spPr>
          <a:xfrm>
            <a:off x="499854" y="546179"/>
            <a:ext cx="11190277" cy="2015"/>
          </a:xfrm>
          <a:prstGeom prst="line">
            <a:avLst/>
          </a:prstGeom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/>
          <p:cNvCxnSpPr/>
          <p:nvPr/>
        </p:nvCxnSpPr>
        <p:spPr>
          <a:xfrm>
            <a:off x="499854" y="6143205"/>
            <a:ext cx="11206401" cy="2015"/>
          </a:xfrm>
          <a:prstGeom prst="line">
            <a:avLst/>
          </a:prstGeom>
          <a:ln w="254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64516" name="Picture 47" descr="Color Logo Horz with tag.jpg"/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7683" y="6195602"/>
            <a:ext cx="2024217" cy="6452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4519" name="Rectangle 3"/>
          <p:cNvSpPr txBox="1">
            <a:spLocks noChangeArrowheads="1"/>
          </p:cNvSpPr>
          <p:nvPr/>
        </p:nvSpPr>
        <p:spPr bwMode="auto">
          <a:xfrm>
            <a:off x="0" y="1009030"/>
            <a:ext cx="11139889" cy="526459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62865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lvl="1" eaLnBrk="1" hangingPunct="1">
              <a:spcBef>
                <a:spcPts val="762"/>
              </a:spcBef>
              <a:buFont typeface="Arial" pitchFamily="34" charset="0"/>
              <a:buChar char="•"/>
            </a:pPr>
            <a:endParaRPr lang="en-US" sz="1904" dirty="0"/>
          </a:p>
          <a:p>
            <a:pPr marL="507903" lvl="1" indent="0" eaLnBrk="1" hangingPunct="1"/>
            <a:endParaRPr lang="en-US" sz="1904" dirty="0"/>
          </a:p>
        </p:txBody>
      </p:sp>
      <p:sp>
        <p:nvSpPr>
          <p:cNvPr id="8" name="Rectangle 4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422027" y="-159675"/>
            <a:ext cx="11202370" cy="9525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rIns="0" anchor="b"/>
          <a:lstStyle>
            <a:lvl1pPr marL="1778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eaLnBrk="1" hangingPunct="1"/>
            <a:endParaRPr lang="en-US" sz="2158" dirty="0">
              <a:solidFill>
                <a:schemeClr val="accent2"/>
              </a:solidFill>
            </a:endParaRPr>
          </a:p>
        </p:txBody>
      </p:sp>
      <p:sp>
        <p:nvSpPr>
          <p:cNvPr id="10" name="Rectangle 4"/>
          <p:cNvSpPr txBox="1"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345135" y="1039176"/>
            <a:ext cx="11404985" cy="51490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rIns="0" anchor="b"/>
          <a:lstStyle>
            <a:lvl1pPr marL="1778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algn="ctr" eaLnBrk="1" hangingPunct="1"/>
            <a:r>
              <a:rPr lang="en-US" sz="5586" b="1" dirty="0"/>
              <a:t>THANK YOU</a:t>
            </a:r>
          </a:p>
          <a:p>
            <a:pPr algn="ctr" eaLnBrk="1" hangingPunct="1"/>
            <a:endParaRPr lang="en-US" sz="5586" b="1" dirty="0"/>
          </a:p>
          <a:p>
            <a:pPr algn="ctr" eaLnBrk="1" hangingPunct="1"/>
            <a:endParaRPr lang="en-US" sz="5078" b="1" dirty="0"/>
          </a:p>
          <a:p>
            <a:pPr algn="ctr" eaLnBrk="1" hangingPunct="1"/>
            <a:endParaRPr lang="en-US" sz="5078" b="1" dirty="0"/>
          </a:p>
          <a:p>
            <a:pPr algn="ctr" eaLnBrk="1" hangingPunct="1"/>
            <a:endParaRPr lang="en-US" sz="5078" b="1" dirty="0"/>
          </a:p>
        </p:txBody>
      </p:sp>
    </p:spTree>
    <p:extLst>
      <p:ext uri="{BB962C8B-B14F-4D97-AF65-F5344CB8AC3E}">
        <p14:creationId xmlns:p14="http://schemas.microsoft.com/office/powerpoint/2010/main" val="988953315"/>
      </p:ext>
    </p:extLst>
  </p:cSld>
  <p:clrMapOvr>
    <a:masterClrMapping/>
  </p:clrMapOvr>
  <p:transition/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PRESENTATIONDONOTDELETE" val="&lt;?xml version=&quot;1.0&quot; encoding=&quot;UTF-16&quot; standalone=&quot;yes&quot;?&gt;&#10;&lt;root reqver=&quot;17839&quot;&gt;&lt;version val=&quot;21061&quot;/&gt;&lt;CPresentation id=&quot;1&quot;&gt;&lt;m_defprecNumber idref=&quot;2&quot;/&gt;&lt;m_defprecPercent idref=&quot;3&quot;/&gt;&lt;m_defprecDate idref=&quot;4&quot;/&gt;&lt;m_defprecYear idref=&quot;5&quot;/&gt;&lt;m_defprecQuarter idref=&quot;6&quot;/&gt;&lt;m_defprecMonth idref=&quot;7&quot;/&gt;&lt;m_defprecWeek idref=&quot;8&quot;/&gt;&lt;m_defprecDay idref=&quot;9&quot;/&gt;&lt;m_mruColor&gt;&lt;m_vecMRU length=&quot;0&quot;/&gt;&lt;/m_mruColor&gt;&lt;m_mapectfillschemeMRU/&gt;&lt;m_eweekdayFirstOfWeek val=&quot;1&quot;/&gt;&lt;m_eweekdayFirstOfWorkweek val=&quot;2&quot;/&gt;&lt;m_eweekdayFirstOfWeekend val=&quot;7&quot;/&gt;&lt;/CPresentation&gt;&lt;CDefaultPrec id=&quot;9&quot;&gt;&lt;m_precDefault/&gt;&lt;/CDefaultPrec&gt;&lt;CDefaultPrec id=&quot;8&quot;&gt;&lt;m_precDefault/&gt;&lt;/CDefaultPrec&gt;&lt;CDefaultPrec id=&quot;7&quot;&gt;&lt;m_precDefault/&gt;&lt;/CDefaultPrec&gt;&lt;CDefaultPrec id=&quot;6&quot;&gt;&lt;m_precDefault/&gt;&lt;/CDefaultPrec&gt;&lt;CDefaultPrec id=&quot;5&quot;&gt;&lt;m_precDefault/&gt;&lt;/CDefaultPrec&gt;&lt;CDefaultPrec id=&quot;4&quot;&gt;&lt;m_precDefault/&gt;&lt;/CDefaultPrec&gt;&lt;CDefaultPrec id=&quot;3&quot;&gt;&lt;m_precDefault/&gt;&lt;/CDefaultPrec&gt;&lt;CDefaultPrec id=&quot;2&quot;&gt;&lt;m_precDefault&gt;&lt;m_chDecimalSymbol&gt;.&lt;/m_chDecimalSymbol&gt;&lt;m_nGroupingDigits val=&quot;3&quot;/&gt;&lt;m_chGroupingSymbol&gt;,&lt;/m_chGroupingSymbol&gt;&lt;m_chDecimalSymbol17909&gt;.&lt;/m_chDecimalSymbol17909&gt;&lt;m_nGroupingDigits17909 val=&quot;3&quot;/&gt;&lt;m_chGroupingSymbol17909&gt;,&lt;/m_chGroupingSymbol17909&gt;&lt;/m_precDefault&gt;&lt;/CDefaultPrec&gt;&lt;/root&gt;"/>
  <p:tag name="THINKCELLUNDODONOTDELETE" val="1448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Xo9OrRZC9k.veXJd48VNEg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Xo9OrRZC9k.veXJd48VNEg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Xo9OrRZC9k.veXJd48VNEg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Xo9OrRZC9k.veXJd48VNEg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Xo9OrRZC9k.veXJd48VNEg"/>
</p:tagLst>
</file>

<file path=ppt/theme/theme1.xml><?xml version="1.0" encoding="utf-8"?>
<a:theme xmlns:a="http://schemas.openxmlformats.org/drawingml/2006/main" name="A4A PowerPoint Template">
  <a:themeElements>
    <a:clrScheme name="ATA">
      <a:dk1>
        <a:srgbClr val="000000"/>
      </a:dk1>
      <a:lt1>
        <a:srgbClr val="FFFFFF"/>
      </a:lt1>
      <a:dk2>
        <a:srgbClr val="47474A"/>
      </a:dk2>
      <a:lt2>
        <a:srgbClr val="808080"/>
      </a:lt2>
      <a:accent1>
        <a:srgbClr val="7D7F83"/>
      </a:accent1>
      <a:accent2>
        <a:srgbClr val="ED9A18"/>
      </a:accent2>
      <a:accent3>
        <a:srgbClr val="1070AC"/>
      </a:accent3>
      <a:accent4>
        <a:srgbClr val="A10F1E"/>
      </a:accent4>
      <a:accent5>
        <a:srgbClr val="56A835"/>
      </a:accent5>
      <a:accent6>
        <a:srgbClr val="47474A"/>
      </a:accent6>
      <a:hlink>
        <a:srgbClr val="1070AC"/>
      </a:hlink>
      <a:folHlink>
        <a:srgbClr val="1070AC"/>
      </a:folHlink>
    </a:clrScheme>
    <a:fontScheme name="Standard Fon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gray">
        <a:solidFill>
          <a:schemeClr val="accent1"/>
        </a:solidFill>
        <a:ln w="9525">
          <a:solidFill>
            <a:schemeClr val="bg2"/>
          </a:solidFill>
        </a:ln>
        <a:effectLst/>
      </a:spPr>
      <a:bodyPr tIns="90000" bIns="90000" rtlCol="0" anchor="ctr" anchorCtr="0"/>
      <a:lstStyle>
        <a:defPPr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>
          <a:solidFill>
            <a:schemeClr val="bg2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tIns="90000" bIns="90000" rtlCol="0">
        <a:spAutoFit/>
      </a:bodyPr>
      <a:lstStyle>
        <a:defPPr algn="ctr">
          <a:defRPr sz="1400" dirty="0" smtClean="0"/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tatus xmlns="d923f5dc-91e2-4b9c-bb38-172f0127077e" xsi:nil="true"/>
    <IndustryMemberTopicArea xmlns="86499063-6a44-4f12-b87d-aa7613917650" xsi:nil="true"/>
    <Issue xmlns="86499063-6a44-4f12-b87d-aa7613917650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titus xmlns="http://schemas.titus.com/TitusProperties/">
  <TitusGUID xmlns="">65cdaba3-c90c-433d-83f5-ca08d5507654</TitusGUID>
  <TitusMetadata xmlns="">eyJucyI6Imh0dHA6XC9cL3d3dy50aXR1cy5jb21cL25zXC9BaXJidXNIZWxpY29wdGVycyIsInByb3BzIjpbeyJuIjoiRFAiLCJ2YWxzIjpbeyJ2YWx1ZSI6Ik5CUEQifV19LHsibiI6IkVDMSIsInZhbHMiOlt7InZhbHVlIjoiTlQifV19LHsibiI6IlRDMSIsInZhbHMiOltdfSx7Im4iOiJSQzEiLCJ2YWxzIjpbXX0seyJuIjoiUk4xIiwidmFscyI6W119LHsibiI6IkRWUERFQ29tbW9uRUMiLCJ2YWxzIjpbXX0seyJuIjoiRFZQRVNDb21tb25FQyIsInZhbHMiOltdfSx7Im4iOiJEVlBHQkNvbW1vbkVDIiwidmFscyI6W119LHsibiI6IkRWUE1MQU1BRFUiLCJ2YWxzIjpbXX0seyJuIjoiRFZQQ0NDb21tb25FQyIsInZhbHMiOltdfSx7Im4iOiJEVlBGRU9yZGVyRUMiLCJ2YWxzIjpbXX0seyJuIjoiTEFOMSIsInZhbHMiOltdfSx7Im4iOiJFQzIiLCJ2YWxzIjpbeyJ2YWx1ZSI6Ik5UIn1dfSx7Im4iOiJSQzIiLCJ2YWxzIjpbXX0seyJuIjoiVVNDIiwidmFscyI6W119LHsibiI6IlRDMiIsInZhbHMiOltdfSx7Im4iOiJSTjIiLCJ2YWxzIjpbXX0seyJuIjoiRFZQRUFSIiwidmFscyI6W119LHsibiI6IkRWUElUQVIiLCJ2YWxzIjpbXX0seyJuIjoiUk5FQVI5OSIsInZhbHMiOltdfSx7Im4iOiJDUiIsInZhbHMiOltdfSx7Im4iOiJMQU4yIiwidmFscyI6W119LHsibiI6Ik5TSiIsInZhbHMiOlt7InZhbHVlIjoiTkEifV19LHsibiI6Ik5TIiwidmFscyI6W119LHsibiI6IkNDIiwidmFscyI6W3sidmFsdWUiOiJOQSJ9XX0seyJuIjoiQ0NDIiwidmFscyI6W119LHsibiI6IkJQRCIsInZhbHMiOlt7InZhbHVlIjoiQiJ9XX0seyJuIjoiVk0iLCJ2YWxzIjpbeyJ2YWx1ZSI6Ik4ifV19LHsibiI6IlZNUiIsInZhbHMiOltdfV19</TitusMetadata>
</titus>
</file>

<file path=customXml/item4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DEED1CA213EDB40A5B51F4745D6213F" ma:contentTypeVersion="25" ma:contentTypeDescription="Create a new document." ma:contentTypeScope="" ma:versionID="b4724b26c9b644f16780a40d2ac4fdb5">
  <xsd:schema xmlns:xsd="http://www.w3.org/2001/XMLSchema" xmlns:p="http://schemas.microsoft.com/office/2006/metadata/properties" xmlns:ns2="86499063-6a44-4f12-b87d-aa7613917650" xmlns:ns3="d923f5dc-91e2-4b9c-bb38-172f0127077e" targetNamespace="http://schemas.microsoft.com/office/2006/metadata/properties" ma:root="true" ma:fieldsID="ca91c9824ffbb66baef2287beae41b99" ns2:_="" ns3:_="">
    <xsd:import namespace="86499063-6a44-4f12-b87d-aa7613917650"/>
    <xsd:import namespace="d923f5dc-91e2-4b9c-bb38-172f0127077e"/>
    <xsd:element name="properties">
      <xsd:complexType>
        <xsd:sequence>
          <xsd:element name="documentManagement">
            <xsd:complexType>
              <xsd:all>
                <xsd:element ref="ns2:Issue" minOccurs="0"/>
                <xsd:element ref="ns2:IndustryMemberTopicArea" minOccurs="0"/>
                <xsd:element ref="ns3:Status" minOccurs="0"/>
              </xsd:all>
            </xsd:complexType>
          </xsd:element>
        </xsd:sequence>
      </xsd:complexType>
    </xsd:element>
  </xsd:schema>
  <xsd:schema xmlns:xsd="http://www.w3.org/2001/XMLSchema" xmlns:dms="http://schemas.microsoft.com/office/2006/documentManagement/types" targetNamespace="86499063-6a44-4f12-b87d-aa7613917650" elementFormDefault="qualified">
    <xsd:import namespace="http://schemas.microsoft.com/office/2006/documentManagement/types"/>
    <xsd:element name="Issue" ma:index="2" nillable="true" ma:displayName="Issue" ma:list="{8846C7CB-E667-4CCB-840B-68F118F2A0CC}" ma:internalName="Issue" ma:showField="Title" ma:web="86499063-6a44-4f12-b87d-aa7613917650">
      <xsd:simpleType>
        <xsd:restriction base="dms:Lookup"/>
      </xsd:simpleType>
    </xsd:element>
    <xsd:element name="IndustryMemberTopicArea" ma:index="3" nillable="true" ma:displayName="IndustryMemberTopicArea" ma:format="Dropdown" ma:internalName="IndustryMemberTopicArea">
      <xsd:simpleType>
        <xsd:restriction base="dms:Choice">
          <xsd:enumeration value="Economics"/>
          <xsd:enumeration value="Energy"/>
          <xsd:enumeration value="Air Traffic Control"/>
          <xsd:enumeration value="Engineering &amp; Maintenance"/>
          <xsd:enumeration value="Events"/>
          <xsd:enumeration value="Legislative Issues"/>
          <xsd:enumeration value="Special Topics"/>
        </xsd:restriction>
      </xsd:simpleType>
    </xsd:element>
  </xsd:schema>
  <xsd:schema xmlns:xsd="http://www.w3.org/2001/XMLSchema" xmlns:dms="http://schemas.microsoft.com/office/2006/documentManagement/types" targetNamespace="d923f5dc-91e2-4b9c-bb38-172f0127077e" elementFormDefault="qualified">
    <xsd:import namespace="http://schemas.microsoft.com/office/2006/documentManagement/types"/>
    <xsd:element name="Status" ma:index="11" nillable="true" ma:displayName="Status" ma:description="States whether the issue paper is Open or Closed" ma:format="RadioButtons" ma:internalName="Status">
      <xsd:simpleType>
        <xsd:union memberTypes="dms:Text">
          <xsd:simpleType>
            <xsd:restriction base="dms:Choice">
              <xsd:enumeration value="Open"/>
              <xsd:enumeration value="Closed"/>
              <xsd:enumeration value="N/A"/>
            </xsd:restriction>
          </xsd:simpleType>
        </xsd:un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6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5.xml><?xml version="1.0" encoding="utf-8"?>
<?mso-contentType ?>
<spe:Receivers xmlns:spe="http://schemas.microsoft.com/sharepoint/events">
  <Receiver>
    <Name>IndustryMemberEventHandler_ItemAdded</Name>
    <Type>10001</Type>
    <SequenceNumber>10000</SequenceNumber>
    <Assembly>ATA.EventHandlers, Version=1.0.0.0, Culture=neutral, PublicKeyToken=582b55e7502284d6</Assembly>
    <Class>ATA.EventHandlers.IndustryMemberEventHandler</Class>
    <Data/>
    <Filter/>
  </Receiver>
  <Receiver>
    <Name>IndustryMemberEventHandler_ItemUpdated</Name>
    <Type>10002</Type>
    <SequenceNumber>10000</SequenceNumber>
    <Assembly>ATA.EventHandlers, Version=1.0.0.0, Culture=neutral, PublicKeyToken=582b55e7502284d6</Assembly>
    <Class>ATA.EventHandlers.IndustryMemberEventHandler</Class>
    <Data/>
    <Filter/>
  </Receiver>
</spe:Receivers>
</file>

<file path=customXml/itemProps1.xml><?xml version="1.0" encoding="utf-8"?>
<ds:datastoreItem xmlns:ds="http://schemas.openxmlformats.org/officeDocument/2006/customXml" ds:itemID="{3AC2A6C4-2EB1-4717-B93C-5C3F0C26B1AC}">
  <ds:schemaRefs>
    <ds:schemaRef ds:uri="d923f5dc-91e2-4b9c-bb38-172f0127077e"/>
    <ds:schemaRef ds:uri="http://purl.org/dc/terms/"/>
    <ds:schemaRef ds:uri="86499063-6a44-4f12-b87d-aa7613917650"/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schemas.openxmlformats.org/package/2006/metadata/core-properties"/>
    <ds:schemaRef ds:uri="http://www.w3.org/XML/1998/namespace"/>
    <ds:schemaRef ds:uri="http://purl.org/dc/dcmitype/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CF33935A-8060-452B-8B3F-5A2BDE4BCB26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15F3045-CAF6-4AD1-BA43-BD5A9311807B}">
  <ds:schemaRefs>
    <ds:schemaRef ds:uri="http://schemas.titus.com/TitusProperties/"/>
    <ds:schemaRef ds:uri=""/>
  </ds:schemaRefs>
</ds:datastoreItem>
</file>

<file path=customXml/itemProps4.xml><?xml version="1.0" encoding="utf-8"?>
<ds:datastoreItem xmlns:ds="http://schemas.openxmlformats.org/officeDocument/2006/customXml" ds:itemID="{A7F6B03E-3280-4664-8705-A970CD97D29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86499063-6a44-4f12-b87d-aa7613917650"/>
    <ds:schemaRef ds:uri="d923f5dc-91e2-4b9c-bb38-172f0127077e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5.xml><?xml version="1.0" encoding="utf-8"?>
<ds:datastoreItem xmlns:ds="http://schemas.openxmlformats.org/officeDocument/2006/customXml" ds:itemID="{F58C58C5-7DCF-4013-9B95-4F61A3B63F6F}">
  <ds:schemaRefs>
    <ds:schemaRef ds:uri="http://schemas.microsoft.com/sharepoint/event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A4A PowerPoint Template</Template>
  <TotalTime>0</TotalTime>
  <Words>379</Words>
  <Application>Microsoft Office PowerPoint</Application>
  <PresentationFormat>Grand écran</PresentationFormat>
  <Paragraphs>34</Paragraphs>
  <Slides>4</Slides>
  <Notes>4</Notes>
  <HiddenSlides>3</HiddenSlides>
  <MMClips>0</MMClips>
  <ScaleCrop>false</ScaleCrop>
  <HeadingPairs>
    <vt:vector size="8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Serveurs OLE incorporés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11" baseType="lpstr">
      <vt:lpstr>Arial</vt:lpstr>
      <vt:lpstr>Calibri</vt:lpstr>
      <vt:lpstr>Lucida Grande</vt:lpstr>
      <vt:lpstr>Microsoft Sans Serif</vt:lpstr>
      <vt:lpstr>Times New Roman</vt:lpstr>
      <vt:lpstr>A4A PowerPoint Template</vt:lpstr>
      <vt:lpstr>think-cell Slide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Nouri, Hamid</dc:creator>
  <cp:lastModifiedBy>REYNAUD, Frederic</cp:lastModifiedBy>
  <cp:revision>255</cp:revision>
  <cp:lastPrinted>2019-02-25T20:11:02Z</cp:lastPrinted>
  <dcterms:created xsi:type="dcterms:W3CDTF">2013-11-25T14:04:21Z</dcterms:created>
  <dcterms:modified xsi:type="dcterms:W3CDTF">2025-04-29T09:06:14Z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lpwstr>20100310</vt:lpwstr>
  </property>
  <property fmtid="{D5CDD505-2E9C-101B-9397-08002B2CF9AE}" pid="3" name="Format Name">
    <vt:lpwstr>BCG Format</vt:lpwstr>
  </property>
  <property fmtid="{D5CDD505-2E9C-101B-9397-08002B2CF9AE}" pid="4" name="Template Name">
    <vt:lpwstr>Letter</vt:lpwstr>
  </property>
  <property fmtid="{D5CDD505-2E9C-101B-9397-08002B2CF9AE}" pid="5" name="ContentTypeId">
    <vt:lpwstr>0x010100FDEED1CA213EDB40A5B51F4745D6213F</vt:lpwstr>
  </property>
  <property fmtid="{D5CDD505-2E9C-101B-9397-08002B2CF9AE}" pid="6" name="Order">
    <vt:r8>400</vt:r8>
  </property>
  <property fmtid="{D5CDD505-2E9C-101B-9397-08002B2CF9AE}" pid="7" name="Category">
    <vt:lpwstr>Template</vt:lpwstr>
  </property>
  <property fmtid="{D5CDD505-2E9C-101B-9397-08002B2CF9AE}" pid="8" name="Is Industry Member Appropriate">
    <vt:bool>false</vt:bool>
  </property>
  <property fmtid="{D5CDD505-2E9C-101B-9397-08002B2CF9AE}" pid="9" name="MSIP_Label_b819f0ee-61d3-4495-a9fb-e48b2bab389f_Enabled">
    <vt:lpwstr>true</vt:lpwstr>
  </property>
  <property fmtid="{D5CDD505-2E9C-101B-9397-08002B2CF9AE}" pid="10" name="MSIP_Label_b819f0ee-61d3-4495-a9fb-e48b2bab389f_SetDate">
    <vt:lpwstr>2024-04-03T12:56:51Z</vt:lpwstr>
  </property>
  <property fmtid="{D5CDD505-2E9C-101B-9397-08002B2CF9AE}" pid="11" name="MSIP_Label_b819f0ee-61d3-4495-a9fb-e48b2bab389f_Method">
    <vt:lpwstr>Privileged</vt:lpwstr>
  </property>
  <property fmtid="{D5CDD505-2E9C-101B-9397-08002B2CF9AE}" pid="12" name="MSIP_Label_b819f0ee-61d3-4495-a9fb-e48b2bab389f_Name">
    <vt:lpwstr>b819f0ee-61d3-4495-a9fb-e48b2bab389f</vt:lpwstr>
  </property>
  <property fmtid="{D5CDD505-2E9C-101B-9397-08002B2CF9AE}" pid="13" name="MSIP_Label_b819f0ee-61d3-4495-a9fb-e48b2bab389f_SiteId">
    <vt:lpwstr>31ae1cef-2393-4eb1-8962-4e4bbfccd663</vt:lpwstr>
  </property>
  <property fmtid="{D5CDD505-2E9C-101B-9397-08002B2CF9AE}" pid="14" name="MSIP_Label_b819f0ee-61d3-4495-a9fb-e48b2bab389f_ActionId">
    <vt:lpwstr>bae98966-52a2-469e-95a9-1eaf93f02b3f</vt:lpwstr>
  </property>
  <property fmtid="{D5CDD505-2E9C-101B-9397-08002B2CF9AE}" pid="15" name="MSIP_Label_b819f0ee-61d3-4495-a9fb-e48b2bab389f_ContentBits">
    <vt:lpwstr>2</vt:lpwstr>
  </property>
  <property fmtid="{D5CDD505-2E9C-101B-9397-08002B2CF9AE}" pid="16" name="TitusGUID">
    <vt:lpwstr>65cdaba3-c90c-433d-83f5-ca08d5507654</vt:lpwstr>
  </property>
  <property fmtid="{D5CDD505-2E9C-101B-9397-08002B2CF9AE}" pid="17" name="ClassificationUserID">
    <vt:lpwstr>a866601</vt:lpwstr>
  </property>
  <property fmtid="{D5CDD505-2E9C-101B-9397-08002B2CF9AE}" pid="18" name="ClassificationUTCDatestamp">
    <vt:lpwstr>2025-03-04T08:13:15.0582445Z</vt:lpwstr>
  </property>
  <property fmtid="{D5CDD505-2E9C-101B-9397-08002B2CF9AE}" pid="19" name="Taxonomy Reference">
    <vt:lpwstr>AH v3.6 -  M1943_Appendix C_4</vt:lpwstr>
  </property>
  <property fmtid="{D5CDD505-2E9C-101B-9397-08002B2CF9AE}" pid="20" name="e-tag">
    <vt:lpwstr>XXPCA|||||XXCCA</vt:lpwstr>
  </property>
  <property fmtid="{D5CDD505-2E9C-101B-9397-08002B2CF9AE}" pid="21" name="DataSensitivity">
    <vt:lpwstr>Not or Basic Personal Data|||||Not Applicable</vt:lpwstr>
  </property>
  <property fmtid="{D5CDD505-2E9C-101B-9397-08002B2CF9AE}" pid="22" name="TVM">
    <vt:lpwstr>N</vt:lpwstr>
  </property>
  <property fmtid="{D5CDD505-2E9C-101B-9397-08002B2CF9AE}" pid="23" name="TempHistorization">
    <vt:lpwstr>,|||||||||||a866601|2025-03-04T08:13:15.4120549Z</vt:lpwstr>
  </property>
  <property fmtid="{D5CDD505-2E9C-101B-9397-08002B2CF9AE}" pid="24" name="Historization">
    <vt:lpwstr>EC_Rationale|EC_National_Country|EC_EX_Country|EC_NationalRegulationTag|EC_EXRegulationTagEAR|EC_EXRegulationTagITAR|DECommonECClassificationCode|ESCommonECClassificationCode|FRMLAMADUClassificationCode|GBCommonECClassificationCode|ECCClassificationCode1|ClassificationCodeEAR|ClassificationCodeITAR|User_Id|UTCDateStamp],,|||||||||||a866601|2025-03-04T08:13:15.6674520Z</vt:lpwstr>
  </property>
  <property fmtid="{D5CDD505-2E9C-101B-9397-08002B2CF9AE}" pid="25" name="DP">
    <vt:lpwstr>NBPD</vt:lpwstr>
  </property>
  <property fmtid="{D5CDD505-2E9C-101B-9397-08002B2CF9AE}" pid="26" name="EC1">
    <vt:lpwstr>NT</vt:lpwstr>
  </property>
  <property fmtid="{D5CDD505-2E9C-101B-9397-08002B2CF9AE}" pid="27" name="EC2">
    <vt:lpwstr>NT</vt:lpwstr>
  </property>
  <property fmtid="{D5CDD505-2E9C-101B-9397-08002B2CF9AE}" pid="28" name="NSJ">
    <vt:lpwstr>NA</vt:lpwstr>
  </property>
  <property fmtid="{D5CDD505-2E9C-101B-9397-08002B2CF9AE}" pid="29" name="CC">
    <vt:lpwstr>NA</vt:lpwstr>
  </property>
  <property fmtid="{D5CDD505-2E9C-101B-9397-08002B2CF9AE}" pid="30" name="BPD">
    <vt:lpwstr>B</vt:lpwstr>
  </property>
  <property fmtid="{D5CDD505-2E9C-101B-9397-08002B2CF9AE}" pid="31" name="VM">
    <vt:lpwstr>N</vt:lpwstr>
  </property>
</Properties>
</file>