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88" r:id="rId4"/>
    <p:sldMasterId id="2147484522" r:id="rId5"/>
  </p:sldMasterIdLst>
  <p:notesMasterIdLst>
    <p:notesMasterId r:id="rId12"/>
  </p:notesMasterIdLst>
  <p:handoutMasterIdLst>
    <p:handoutMasterId r:id="rId13"/>
  </p:handoutMasterIdLst>
  <p:sldIdLst>
    <p:sldId id="441" r:id="rId6"/>
    <p:sldId id="450" r:id="rId7"/>
    <p:sldId id="449" r:id="rId8"/>
    <p:sldId id="451" r:id="rId9"/>
    <p:sldId id="263" r:id="rId10"/>
    <p:sldId id="290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1" userDrawn="1">
          <p15:clr>
            <a:srgbClr val="A4A3A4"/>
          </p15:clr>
        </p15:guide>
        <p15:guide id="2" pos="45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nward Haberer" initials="BH" lastIdx="6" clrIdx="0">
    <p:extLst>
      <p:ext uri="{19B8F6BF-5375-455C-9EA6-DF929625EA0E}">
        <p15:presenceInfo xmlns:p15="http://schemas.microsoft.com/office/powerpoint/2012/main" userId="Bernward Haberer" providerId="None"/>
      </p:ext>
    </p:extLst>
  </p:cmAuthor>
  <p:cmAuthor id="2" name="NGU Anna" initials="NA" lastIdx="6" clrIdx="1">
    <p:extLst>
      <p:ext uri="{19B8F6BF-5375-455C-9EA6-DF929625EA0E}">
        <p15:presenceInfo xmlns:p15="http://schemas.microsoft.com/office/powerpoint/2012/main" userId="S::anna.ngu@easa.europa.eu::6d483f0c-7cfc-420a-b1f3-a23da59a08cc" providerId="AD"/>
      </p:ext>
    </p:extLst>
  </p:cmAuthor>
  <p:cmAuthor id="3" name="GERHARD Michael" initials="GM" lastIdx="4" clrIdx="2">
    <p:extLst>
      <p:ext uri="{19B8F6BF-5375-455C-9EA6-DF929625EA0E}">
        <p15:presenceInfo xmlns:p15="http://schemas.microsoft.com/office/powerpoint/2012/main" userId="S::michael.gerhard@easa.europa.eu::03802693-a8af-4f8f-bee1-9b55fa5bb1d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7FC2"/>
    <a:srgbClr val="0069AB"/>
    <a:srgbClr val="EFA53C"/>
    <a:srgbClr val="FBBC39"/>
    <a:srgbClr val="EFEFEF"/>
    <a:srgbClr val="6B7672"/>
    <a:srgbClr val="004270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9C8A7-659A-4E21-BD11-2AA0D60F838E}" v="4" dt="2023-03-14T13:44:03.0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7737" autoAdjust="0"/>
  </p:normalViewPr>
  <p:slideViewPr>
    <p:cSldViewPr snapToGrid="0" snapToObjects="1">
      <p:cViewPr varScale="1">
        <p:scale>
          <a:sx n="119" d="100"/>
          <a:sy n="119" d="100"/>
        </p:scale>
        <p:origin x="1086" y="84"/>
      </p:cViewPr>
      <p:guideLst>
        <p:guide orient="horz" pos="531"/>
        <p:guide pos="4569"/>
      </p:guideLst>
    </p:cSldViewPr>
  </p:slideViewPr>
  <p:outlineViewPr>
    <p:cViewPr>
      <p:scale>
        <a:sx n="33" d="100"/>
        <a:sy n="33" d="100"/>
      </p:scale>
      <p:origin x="0" y="-109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 snapToObjects="1">
      <p:cViewPr varScale="1">
        <p:scale>
          <a:sx n="81" d="100"/>
          <a:sy n="81" d="100"/>
        </p:scale>
        <p:origin x="20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fen Frederiksen" userId="87db4507-f7bd-4055-bcb8-a9b9c16034b0" providerId="ADAL" clId="{1609C8A7-659A-4E21-BD11-2AA0D60F838E}"/>
    <pc:docChg chg="custSel addSld modSld">
      <pc:chgData name="Steffen Frederiksen" userId="87db4507-f7bd-4055-bcb8-a9b9c16034b0" providerId="ADAL" clId="{1609C8A7-659A-4E21-BD11-2AA0D60F838E}" dt="2023-03-14T13:58:29.849" v="47" actId="1440"/>
      <pc:docMkLst>
        <pc:docMk/>
      </pc:docMkLst>
      <pc:sldChg chg="addSp delSp modSp mod">
        <pc:chgData name="Steffen Frederiksen" userId="87db4507-f7bd-4055-bcb8-a9b9c16034b0" providerId="ADAL" clId="{1609C8A7-659A-4E21-BD11-2AA0D60F838E}" dt="2023-03-14T13:43:50.087" v="6" actId="478"/>
        <pc:sldMkLst>
          <pc:docMk/>
          <pc:sldMk cId="2194696730" sldId="449"/>
        </pc:sldMkLst>
        <pc:graphicFrameChg chg="add mod modGraphic">
          <ac:chgData name="Steffen Frederiksen" userId="87db4507-f7bd-4055-bcb8-a9b9c16034b0" providerId="ADAL" clId="{1609C8A7-659A-4E21-BD11-2AA0D60F838E}" dt="2023-03-14T13:43:20.338" v="5" actId="20577"/>
          <ac:graphicFrameMkLst>
            <pc:docMk/>
            <pc:sldMk cId="2194696730" sldId="449"/>
            <ac:graphicFrameMk id="2" creationId="{7E77026A-F9E2-A4CE-8773-B80A4D84706A}"/>
          </ac:graphicFrameMkLst>
        </pc:graphicFrameChg>
        <pc:graphicFrameChg chg="del mod">
          <ac:chgData name="Steffen Frederiksen" userId="87db4507-f7bd-4055-bcb8-a9b9c16034b0" providerId="ADAL" clId="{1609C8A7-659A-4E21-BD11-2AA0D60F838E}" dt="2023-03-14T13:43:50.087" v="6" actId="478"/>
          <ac:graphicFrameMkLst>
            <pc:docMk/>
            <pc:sldMk cId="2194696730" sldId="449"/>
            <ac:graphicFrameMk id="3" creationId="{18A3443E-7BFC-E413-5D9F-265F50B25612}"/>
          </ac:graphicFrameMkLst>
        </pc:graphicFrameChg>
      </pc:sldChg>
      <pc:sldChg chg="addSp modSp new mod">
        <pc:chgData name="Steffen Frederiksen" userId="87db4507-f7bd-4055-bcb8-a9b9c16034b0" providerId="ADAL" clId="{1609C8A7-659A-4E21-BD11-2AA0D60F838E}" dt="2023-03-14T13:58:29.849" v="47" actId="1440"/>
        <pc:sldMkLst>
          <pc:docMk/>
          <pc:sldMk cId="2838546569" sldId="451"/>
        </pc:sldMkLst>
        <pc:spChg chg="mod">
          <ac:chgData name="Steffen Frederiksen" userId="87db4507-f7bd-4055-bcb8-a9b9c16034b0" providerId="ADAL" clId="{1609C8A7-659A-4E21-BD11-2AA0D60F838E}" dt="2023-03-14T13:44:55.743" v="41" actId="20577"/>
          <ac:spMkLst>
            <pc:docMk/>
            <pc:sldMk cId="2838546569" sldId="451"/>
            <ac:spMk id="2" creationId="{31114C90-1EA1-8365-6048-59804587DCDB}"/>
          </ac:spMkLst>
        </pc:spChg>
        <pc:spChg chg="mod">
          <ac:chgData name="Steffen Frederiksen" userId="87db4507-f7bd-4055-bcb8-a9b9c16034b0" providerId="ADAL" clId="{1609C8A7-659A-4E21-BD11-2AA0D60F838E}" dt="2023-03-14T13:58:17.880" v="45" actId="14100"/>
          <ac:spMkLst>
            <pc:docMk/>
            <pc:sldMk cId="2838546569" sldId="451"/>
            <ac:spMk id="3" creationId="{0F17F5AF-9109-139A-9C36-A952CC049DAC}"/>
          </ac:spMkLst>
        </pc:spChg>
        <pc:picChg chg="add mod">
          <ac:chgData name="Steffen Frederiksen" userId="87db4507-f7bd-4055-bcb8-a9b9c16034b0" providerId="ADAL" clId="{1609C8A7-659A-4E21-BD11-2AA0D60F838E}" dt="2023-03-14T13:58:29.849" v="47" actId="1440"/>
          <ac:picMkLst>
            <pc:docMk/>
            <pc:sldMk cId="2838546569" sldId="451"/>
            <ac:picMk id="5" creationId="{8B64F848-ECD0-FBF4-602E-13C7D7FD451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14D9B-7BAA-443D-8F8C-DEEE50B1428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40D5D-C887-411B-BC6D-6DBFA90F7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9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AFBA2-4DC1-4A0E-904D-ADCF6961E329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4B996-D599-4D39-8C2B-A5E79F86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13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@Anna</a:t>
            </a: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D4B996-D599-4D39-8C2B-A5E79F86EF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@Anna</a:t>
            </a: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D4B996-D599-4D39-8C2B-A5E79F86EF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918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@Anna</a:t>
            </a:r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D4B996-D599-4D39-8C2B-A5E79F86EF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15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88e24a53b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88e24a53b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42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asa.europa.eu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4C307A0-B290-4DDF-99F9-5A3DADF301D8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EASA-logo_RGB_nega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7" y="193614"/>
            <a:ext cx="1498121" cy="51631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1CBDF5E0-3193-48E1-A317-D48997B1F7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0788" y="2015380"/>
            <a:ext cx="8127511" cy="4747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C820046-5E64-4C87-9A7A-A5E86A1189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8" y="1152096"/>
            <a:ext cx="8127511" cy="530475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Title slide (without picture)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AE4A31E-0475-4DD1-B7DA-6ECDDE87CE56}"/>
              </a:ext>
            </a:extLst>
          </p:cNvPr>
          <p:cNvSpPr txBox="1">
            <a:spLocks/>
          </p:cNvSpPr>
          <p:nvPr userDrawn="1"/>
        </p:nvSpPr>
        <p:spPr>
          <a:xfrm>
            <a:off x="5894716" y="4710974"/>
            <a:ext cx="2803584" cy="24920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1200" dirty="0"/>
              <a:t>An Agency of the European Union</a:t>
            </a:r>
            <a:endParaRPr lang="en-US" sz="1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D69C03-695F-4377-A95D-0C0DD9406F86}"/>
              </a:ext>
            </a:extLst>
          </p:cNvPr>
          <p:cNvSpPr txBox="1">
            <a:spLocks/>
          </p:cNvSpPr>
          <p:nvPr userDrawn="1"/>
        </p:nvSpPr>
        <p:spPr>
          <a:xfrm>
            <a:off x="5099169" y="4265280"/>
            <a:ext cx="3929805" cy="38339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2400" b="1" dirty="0">
                <a:solidFill>
                  <a:srgbClr val="FBBC39"/>
                </a:solidFill>
              </a:rPr>
              <a:t>Your safety is our mission.</a:t>
            </a:r>
            <a:endParaRPr lang="en-US" sz="2400" b="1" dirty="0">
              <a:solidFill>
                <a:srgbClr val="FBBC39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0E29CB-38A9-415B-8016-2A089712C4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67729" y="4779207"/>
            <a:ext cx="26670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5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slide -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48A897C-3B40-4E56-8160-52D7248EE1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60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237F6-78C2-44B1-89A7-C8FFE10EE16E}" type="datetime1">
              <a:rPr lang="en-GB" altLang="en-US" smtClean="0"/>
              <a:t>14/03/2023</a:t>
            </a:fld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Rule Base – PB meeting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37FC-1F34-475C-B1AC-DF1F2F3D290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1312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625" y="468603"/>
            <a:ext cx="7772400" cy="4263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936625" y="1025525"/>
            <a:ext cx="7772400" cy="34671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4501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rmal slide">
  <p:cSld name="1_Normal slid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6" descr="EASA-logo_SMALL_SCALE_RGB_positive_300dpi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0450" y="4727890"/>
            <a:ext cx="785963" cy="20771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6"/>
          <p:cNvSpPr/>
          <p:nvPr/>
        </p:nvSpPr>
        <p:spPr>
          <a:xfrm>
            <a:off x="0" y="5060830"/>
            <a:ext cx="9144000" cy="82800"/>
          </a:xfrm>
          <a:prstGeom prst="rect">
            <a:avLst/>
          </a:prstGeom>
          <a:solidFill>
            <a:srgbClr val="FBBC39"/>
          </a:solidFill>
          <a:ln>
            <a:noFill/>
          </a:ln>
          <a:effectLst>
            <a:outerShdw blurRad="400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6"/>
          <p:cNvSpPr txBox="1"/>
          <p:nvPr/>
        </p:nvSpPr>
        <p:spPr>
          <a:xfrm>
            <a:off x="8626415" y="4767263"/>
            <a:ext cx="517500" cy="173700"/>
          </a:xfrm>
          <a:prstGeom prst="rect">
            <a:avLst/>
          </a:prstGeom>
          <a:solidFill>
            <a:srgbClr val="007FC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143777" y="149179"/>
            <a:ext cx="8821500" cy="6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007FC2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007FC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2"/>
          </p:nvPr>
        </p:nvSpPr>
        <p:spPr>
          <a:xfrm>
            <a:off x="220450" y="930803"/>
            <a:ext cx="8744700" cy="3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480"/>
              </a:spcBef>
              <a:spcAft>
                <a:spcPts val="0"/>
              </a:spcAft>
              <a:buClr>
                <a:srgbClr val="007FC2"/>
              </a:buClr>
              <a:buSzPts val="2400"/>
              <a:buFont typeface="Calibri"/>
              <a:buChar char="→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007FC2"/>
              </a:buClr>
              <a:buSzPts val="2000"/>
              <a:buFont typeface="Calibri"/>
              <a:buChar char="→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007FC2"/>
              </a:buClr>
              <a:buSzPts val="1800"/>
              <a:buFont typeface="Calibri"/>
              <a:buChar char="→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007FC2"/>
              </a:buClr>
              <a:buSzPts val="1600"/>
              <a:buFont typeface="Calibri"/>
              <a:buChar char="→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007FC2"/>
              </a:buClr>
              <a:buSzPts val="1600"/>
              <a:buFont typeface="Calibri"/>
              <a:buChar char="→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8709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625" y="468603"/>
            <a:ext cx="7772400" cy="4263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936625" y="1025525"/>
            <a:ext cx="7772400" cy="34671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8484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625" y="1031000"/>
            <a:ext cx="7750175" cy="3600305"/>
          </a:xfrm>
        </p:spPr>
        <p:txBody>
          <a:bodyPr lIns="0" rIns="0" bIns="0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7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le slide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5851524" y="1"/>
            <a:ext cx="3292473" cy="51434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Select placeholder and copy/paste picture or click icon below to insert picture</a:t>
            </a:r>
          </a:p>
        </p:txBody>
      </p:sp>
      <p:pic>
        <p:nvPicPr>
          <p:cNvPr id="16" name="Picture 15" descr="EASA-logo_RGB_nega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7" y="193614"/>
            <a:ext cx="1498121" cy="51631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70789" y="1152096"/>
            <a:ext cx="5093892" cy="1101431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Title slide (with picture)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0789" y="2498717"/>
            <a:ext cx="4159370" cy="11014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4B65D67-E6F7-40A7-9186-D62B894A484B}"/>
              </a:ext>
            </a:extLst>
          </p:cNvPr>
          <p:cNvSpPr txBox="1">
            <a:spLocks/>
          </p:cNvSpPr>
          <p:nvPr userDrawn="1"/>
        </p:nvSpPr>
        <p:spPr>
          <a:xfrm>
            <a:off x="2626263" y="4710974"/>
            <a:ext cx="2803584" cy="24920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1200" dirty="0"/>
              <a:t>An Agency of the European Union</a:t>
            </a:r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950B68-BF84-48D2-AC0A-EF26AEBA83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7981" y="4774367"/>
            <a:ext cx="26670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1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Chapter slide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-46180"/>
            <a:ext cx="9144000" cy="518968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5851524" y="-36942"/>
            <a:ext cx="3292473" cy="47672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Select placeholder and copy/paste picture or click icon below to insert picture</a:t>
            </a:r>
          </a:p>
        </p:txBody>
      </p:sp>
      <p:pic>
        <p:nvPicPr>
          <p:cNvPr id="16" name="Picture 15" descr="EASA-logo_RGB_nega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7" y="193614"/>
            <a:ext cx="1498121" cy="516317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0789" y="2401967"/>
            <a:ext cx="4829782" cy="4747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A44A2EA-C4F3-4EE0-90AF-6FEC351480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9" y="1152096"/>
            <a:ext cx="5093892" cy="1073868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Chapter title slide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D513C0E-9830-428A-B541-F9FE7C6CB66A}"/>
              </a:ext>
            </a:extLst>
          </p:cNvPr>
          <p:cNvSpPr txBox="1">
            <a:spLocks/>
          </p:cNvSpPr>
          <p:nvPr userDrawn="1"/>
        </p:nvSpPr>
        <p:spPr>
          <a:xfrm>
            <a:off x="2626263" y="4710974"/>
            <a:ext cx="2803584" cy="24920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1200" dirty="0"/>
              <a:t>An Agency of the European Union</a:t>
            </a:r>
            <a:endParaRPr lang="en-US" sz="1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4FED21-1DF9-4DFF-92A1-FF9709E9BC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7981" y="4774367"/>
            <a:ext cx="266700" cy="180975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DDCDD3E-A5B8-4D62-849C-FE71D5623934}"/>
              </a:ext>
            </a:extLst>
          </p:cNvPr>
          <p:cNvSpPr txBox="1">
            <a:spLocks/>
          </p:cNvSpPr>
          <p:nvPr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7B27D005-032A-4D54-91DB-046B55120343}"/>
              </a:ext>
            </a:extLst>
          </p:cNvPr>
          <p:cNvSpPr txBox="1">
            <a:spLocks/>
          </p:cNvSpPr>
          <p:nvPr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7B5DCEFE-8EA8-4440-8FA1-A10312EFADEF}"/>
              </a:ext>
            </a:extLst>
          </p:cNvPr>
          <p:cNvSpPr txBox="1">
            <a:spLocks/>
          </p:cNvSpPr>
          <p:nvPr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BBA8A863-86F7-45A8-94C7-CEDAFBBCC684}"/>
              </a:ext>
            </a:extLst>
          </p:cNvPr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2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6D8AFB-FCEC-411F-811A-9B1F7C2EAD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450" y="149179"/>
            <a:ext cx="8744756" cy="586800"/>
          </a:xfrm>
          <a:prstGeom prst="rect">
            <a:avLst/>
          </a:prstGeom>
        </p:spPr>
        <p:txBody>
          <a:bodyPr lIns="0"/>
          <a:lstStyle>
            <a:lvl1pPr algn="l">
              <a:defRPr lang="de-DE" sz="3600" b="1" baseline="0">
                <a:solidFill>
                  <a:srgbClr val="007FC2"/>
                </a:solidFill>
                <a:ea typeface="+mn-ea"/>
                <a:cs typeface="+mn-cs"/>
              </a:defRPr>
            </a:lvl1pPr>
          </a:lstStyle>
          <a:p>
            <a:pPr marL="0" lvl="0" indent="0" algn="l">
              <a:lnSpc>
                <a:spcPct val="90000"/>
              </a:lnSpc>
              <a:spcBef>
                <a:spcPct val="20000"/>
              </a:spcBef>
              <a:buFont typeface="Arial"/>
            </a:pPr>
            <a:r>
              <a:rPr lang="en-US" dirty="0"/>
              <a:t>Title of normal slide</a:t>
            </a:r>
            <a:endParaRPr lang="de-DE" dirty="0"/>
          </a:p>
        </p:txBody>
      </p:sp>
      <p:pic>
        <p:nvPicPr>
          <p:cNvPr id="13" name="Picture 12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210A68A-2D3D-4333-94FE-9E60266A89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0449" y="930792"/>
            <a:ext cx="8744757" cy="3568056"/>
          </a:xfrm>
          <a:prstGeom prst="rect">
            <a:avLst/>
          </a:prstGeom>
        </p:spPr>
        <p:txBody>
          <a:bodyPr lIns="0" tIns="0" rIns="0" bIns="0"/>
          <a:lstStyle>
            <a:lvl1pPr marL="562356" indent="-342900">
              <a:buClr>
                <a:srgbClr val="007FC2"/>
              </a:buClr>
              <a:buFont typeface="Calibri" panose="020F0502020204030204" pitchFamily="34" charset="0"/>
              <a:buChar char="→"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78400" indent="-306000">
              <a:buClr>
                <a:srgbClr val="007FC2"/>
              </a:buClr>
              <a:buSzPct val="100000"/>
              <a:buFont typeface="Calibri" panose="020F0502020204030204" pitchFamily="34" charset="0"/>
              <a:buChar char="→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70000" indent="-288000">
              <a:buClr>
                <a:srgbClr val="007FC2"/>
              </a:buClr>
              <a:buFont typeface="Calibri" panose="020F0502020204030204" pitchFamily="34" charset="0"/>
              <a:buChar char="→"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458000" indent="-288000">
              <a:buClr>
                <a:srgbClr val="007FC2"/>
              </a:buClr>
              <a:buFont typeface="Calibri" panose="020F0502020204030204" pitchFamily="34" charset="0"/>
              <a:buChar char="→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746000" indent="-288000">
              <a:buClr>
                <a:srgbClr val="007FC2"/>
              </a:buClr>
              <a:buFont typeface="Calibri" panose="020F0502020204030204" pitchFamily="34" charset="0"/>
              <a:buChar char="→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Item 1</a:t>
            </a:r>
          </a:p>
          <a:p>
            <a:pPr lvl="1"/>
            <a:r>
              <a:rPr lang="en-US" dirty="0"/>
              <a:t>Item 2</a:t>
            </a:r>
          </a:p>
          <a:p>
            <a:pPr lvl="2"/>
            <a:r>
              <a:rPr lang="en-US" dirty="0"/>
              <a:t>Item 3</a:t>
            </a:r>
          </a:p>
          <a:p>
            <a:pPr lvl="3"/>
            <a:r>
              <a:rPr lang="en-US" dirty="0"/>
              <a:t>Item 4</a:t>
            </a:r>
          </a:p>
          <a:p>
            <a:pPr lvl="4"/>
            <a:r>
              <a:rPr lang="en-US" dirty="0"/>
              <a:t>Item 5</a:t>
            </a:r>
          </a:p>
          <a:p>
            <a:pPr lvl="1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31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90">
          <p15:clr>
            <a:srgbClr val="FBAE40"/>
          </p15:clr>
        </p15:guide>
        <p15:guide id="2" pos="315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. 4 pie charts – text box bel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6D5DCA08-0456-4453-B96C-BB3C1E05A1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9798" y="643782"/>
            <a:ext cx="874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2400" b="1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dirty="0"/>
              <a:t>Slide title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D37CB736-3D85-4268-BF73-F5E52109CE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82116" y="3656286"/>
            <a:ext cx="1574447" cy="596724"/>
          </a:xfrm>
          <a:prstGeom prst="rect">
            <a:avLst/>
          </a:prstGeom>
        </p:spPr>
        <p:txBody>
          <a:bodyPr tIns="46800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lang="en-US" sz="800" b="0" i="0" u="none" strike="noStrike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2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quidige</a:t>
            </a:r>
            <a:r>
              <a:rPr lang="en-US" dirty="0"/>
              <a:t> </a:t>
            </a:r>
            <a:r>
              <a:rPr lang="en-US" dirty="0" err="1"/>
              <a:t>ndaerchil</a:t>
            </a:r>
            <a:r>
              <a:rPr lang="en-US" dirty="0"/>
              <a:t> </a:t>
            </a:r>
            <a:r>
              <a:rPr lang="en-US" dirty="0" err="1"/>
              <a:t>inverup</a:t>
            </a:r>
            <a:r>
              <a:rPr lang="en-US" dirty="0"/>
              <a:t> </a:t>
            </a:r>
            <a:r>
              <a:rPr lang="en-US" dirty="0" err="1"/>
              <a:t>tatium</a:t>
            </a:r>
            <a:r>
              <a:rPr lang="en-US" dirty="0"/>
              <a:t> ad </a:t>
            </a:r>
            <a:r>
              <a:rPr lang="en-US" dirty="0" err="1"/>
              <a:t>eturem</a:t>
            </a:r>
            <a:r>
              <a:rPr lang="en-US" dirty="0"/>
              <a:t> qui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CEFBB4E-5342-4821-8336-00FB544A84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74161" y="3656286"/>
            <a:ext cx="1574447" cy="596724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lang="en-US" sz="100" b="0" i="0" u="none" strike="noStrike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2pPr>
            <a:lvl3pPr>
              <a:defRPr sz="31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quidige</a:t>
            </a:r>
            <a:r>
              <a:rPr lang="en-US" dirty="0"/>
              <a:t> </a:t>
            </a:r>
            <a:r>
              <a:rPr lang="en-US" dirty="0" err="1"/>
              <a:t>ndaerchil</a:t>
            </a:r>
            <a:r>
              <a:rPr lang="en-US" dirty="0"/>
              <a:t> </a:t>
            </a:r>
            <a:r>
              <a:rPr lang="en-US" dirty="0" err="1"/>
              <a:t>inverup</a:t>
            </a:r>
            <a:r>
              <a:rPr lang="en-US" dirty="0"/>
              <a:t> </a:t>
            </a:r>
            <a:r>
              <a:rPr lang="en-US" dirty="0" err="1"/>
              <a:t>tatium</a:t>
            </a:r>
            <a:r>
              <a:rPr lang="en-US" dirty="0"/>
              <a:t> ad </a:t>
            </a:r>
            <a:r>
              <a:rPr lang="en-US" dirty="0" err="1"/>
              <a:t>eturem</a:t>
            </a:r>
            <a:r>
              <a:rPr lang="en-US" dirty="0"/>
              <a:t> qui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7A0C405C-228F-45CE-B48B-1C0B6E9E56D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59877" y="3656286"/>
            <a:ext cx="1574447" cy="596724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lang="en-US" sz="100" b="0" i="0" u="none" strike="noStrike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2pPr>
            <a:lvl3pPr>
              <a:defRPr sz="31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quidige</a:t>
            </a:r>
            <a:r>
              <a:rPr lang="en-US" dirty="0"/>
              <a:t> </a:t>
            </a:r>
            <a:r>
              <a:rPr lang="en-US" dirty="0" err="1"/>
              <a:t>ndaerchil</a:t>
            </a:r>
            <a:r>
              <a:rPr lang="en-US" dirty="0"/>
              <a:t> </a:t>
            </a:r>
            <a:r>
              <a:rPr lang="en-US" dirty="0" err="1"/>
              <a:t>inverup</a:t>
            </a:r>
            <a:r>
              <a:rPr lang="en-US" dirty="0"/>
              <a:t> </a:t>
            </a:r>
            <a:r>
              <a:rPr lang="en-US" dirty="0" err="1"/>
              <a:t>tatium</a:t>
            </a:r>
            <a:r>
              <a:rPr lang="en-US" dirty="0"/>
              <a:t> ad </a:t>
            </a:r>
            <a:r>
              <a:rPr lang="en-US" dirty="0" err="1"/>
              <a:t>eturem</a:t>
            </a:r>
            <a:r>
              <a:rPr lang="en-US" dirty="0"/>
              <a:t> qui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5F97EE2-CE31-4731-BEA3-E4FD4D0D0E7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45592" y="3656286"/>
            <a:ext cx="1574447" cy="596724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lang="en-US" sz="100" b="0" i="0" u="none" strike="noStrike" kern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2pPr>
            <a:lvl3pPr>
              <a:defRPr sz="3100"/>
            </a:lvl3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quidige</a:t>
            </a:r>
            <a:r>
              <a:rPr lang="en-US" dirty="0"/>
              <a:t> </a:t>
            </a:r>
            <a:r>
              <a:rPr lang="en-US" dirty="0" err="1"/>
              <a:t>ndaerchil</a:t>
            </a:r>
            <a:r>
              <a:rPr lang="en-US" dirty="0"/>
              <a:t> </a:t>
            </a:r>
            <a:r>
              <a:rPr lang="en-US" dirty="0" err="1"/>
              <a:t>inverup</a:t>
            </a:r>
            <a:r>
              <a:rPr lang="en-US" dirty="0"/>
              <a:t> </a:t>
            </a:r>
            <a:r>
              <a:rPr lang="en-US" dirty="0" err="1"/>
              <a:t>tatium</a:t>
            </a:r>
            <a:r>
              <a:rPr lang="en-US" dirty="0"/>
              <a:t> ad </a:t>
            </a:r>
            <a:r>
              <a:rPr lang="en-US" dirty="0" err="1"/>
              <a:t>eturem</a:t>
            </a:r>
            <a:r>
              <a:rPr lang="en-US" dirty="0"/>
              <a:t> qui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4E4A2B1-073D-4881-BE4B-446E758D8D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076477" y="3364063"/>
            <a:ext cx="1574447" cy="292223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indent="0" algn="ctr">
              <a:spcAft>
                <a:spcPts val="1000"/>
              </a:spcAft>
              <a:buFontTx/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 2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FDA4395-A62E-4D3B-A547-A12C0E7EC9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61375" y="3364063"/>
            <a:ext cx="1574447" cy="297251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indent="0" algn="ctr">
              <a:spcAft>
                <a:spcPts val="1000"/>
              </a:spcAft>
              <a:buFontTx/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 3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4D7A6B92-00DF-4D78-9ABC-97EBD9B751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46272" y="3364063"/>
            <a:ext cx="1574447" cy="292223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indent="0" algn="ctr">
              <a:spcAft>
                <a:spcPts val="1000"/>
              </a:spcAft>
              <a:buFontTx/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 4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D766588-E5D5-4331-A436-24BF78957F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91579" y="3364063"/>
            <a:ext cx="1574447" cy="292223"/>
          </a:xfrm>
          <a:prstGeom prst="rect">
            <a:avLst/>
          </a:prstGeom>
        </p:spPr>
        <p:txBody>
          <a:bodyPr tIns="46800">
            <a:normAutofit/>
          </a:bodyPr>
          <a:lstStyle>
            <a:lvl1pPr marL="0" indent="0" algn="ctr">
              <a:spcAft>
                <a:spcPts val="1000"/>
              </a:spcAft>
              <a:buFontTx/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 1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BBAE7298-1DE5-41DB-BEAC-82B96230525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243" y="1168058"/>
            <a:ext cx="8127511" cy="338554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>
            <a:spAutoFit/>
          </a:bodyPr>
          <a:lstStyle>
            <a:lvl1pPr marL="0" indent="0" algn="ctr">
              <a:buNone/>
              <a:defRPr lang="en-US" sz="1600" dirty="0">
                <a:solidFill>
                  <a:schemeClr val="tx2"/>
                </a:solidFill>
                <a:ea typeface="Open Sans" charset="0"/>
                <a:cs typeface="Open Sans" charset="0"/>
              </a:defRPr>
            </a:lvl1pPr>
          </a:lstStyle>
          <a:p>
            <a:pPr marL="342900" lvl="0" indent="-34290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Subtitle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CABC463A-59D9-4E8E-A835-9607A36EA441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1392236" y="1868400"/>
            <a:ext cx="1576800" cy="1512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fr-LU" dirty="0"/>
          </a:p>
        </p:txBody>
      </p:sp>
      <p:sp>
        <p:nvSpPr>
          <p:cNvPr id="42" name="Chart Placeholder 5">
            <a:extLst>
              <a:ext uri="{FF2B5EF4-FFF2-40B4-BE49-F238E27FC236}">
                <a16:creationId xmlns:a16="http://schemas.microsoft.com/office/drawing/2014/main" id="{70B2AAA6-CDC1-4BC1-BA1B-9CC45B8861FA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3074161" y="1855257"/>
            <a:ext cx="1576800" cy="1512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fr-LU" dirty="0"/>
          </a:p>
        </p:txBody>
      </p:sp>
      <p:sp>
        <p:nvSpPr>
          <p:cNvPr id="43" name="Chart Placeholder 5">
            <a:extLst>
              <a:ext uri="{FF2B5EF4-FFF2-40B4-BE49-F238E27FC236}">
                <a16:creationId xmlns:a16="http://schemas.microsoft.com/office/drawing/2014/main" id="{F7F71B74-74E2-4900-A875-947E922B7071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4765549" y="1856682"/>
            <a:ext cx="1576800" cy="1512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fr-LU" dirty="0"/>
          </a:p>
        </p:txBody>
      </p:sp>
      <p:sp>
        <p:nvSpPr>
          <p:cNvPr id="44" name="Chart Placeholder 5">
            <a:extLst>
              <a:ext uri="{FF2B5EF4-FFF2-40B4-BE49-F238E27FC236}">
                <a16:creationId xmlns:a16="http://schemas.microsoft.com/office/drawing/2014/main" id="{13FCDBD8-C570-4C4A-8DE5-75CC0D010EC4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6491772" y="1859617"/>
            <a:ext cx="1576800" cy="1512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80020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405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. Ma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CBB4FB-705F-4355-8E19-889093677F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1218" y="316122"/>
            <a:ext cx="2977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>
              <a:defRPr lang="en-US" sz="2400" b="1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dirty="0"/>
              <a:t>Slide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AA9F1897-24B5-47C2-82FE-C20DACA9D2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0008" y="2404604"/>
            <a:ext cx="2280538" cy="286559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sz="1200" b="1">
                <a:solidFill>
                  <a:schemeClr val="accent5"/>
                </a:solidFill>
                <a:sym typeface="Symbol" panose="05050102010706020507" pitchFamily="18" charset="2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8DA36AF-7819-458F-A0B5-DE0BD81E2BA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628" y="3463190"/>
            <a:ext cx="2280538" cy="284614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sz="1200" b="1">
                <a:solidFill>
                  <a:schemeClr val="tx2"/>
                </a:solidFill>
                <a:sym typeface="Symbol" panose="05050102010706020507" pitchFamily="18" charset="2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F14F49A3-6DFE-4798-AC55-EFD64DA44D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628" y="1359390"/>
            <a:ext cx="2280538" cy="286559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sz="1200" b="1">
                <a:solidFill>
                  <a:schemeClr val="accent2"/>
                </a:solidFill>
                <a:sym typeface="Symbol" panose="05050102010706020507" pitchFamily="18" charset="2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Metric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F096A77-2B55-40A7-B75C-85A1526B6A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0008" y="2691163"/>
            <a:ext cx="2280538" cy="594505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lang="en-US" sz="12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50AF10E9-308E-4B04-8EC0-CF61C4584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628" y="3747804"/>
            <a:ext cx="2280538" cy="596450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lang="en-US" sz="12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F6A2DB-6251-428B-A48A-DED72FD8C2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628" y="1645949"/>
            <a:ext cx="2280538" cy="594505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>
              <a:spcAft>
                <a:spcPts val="800"/>
              </a:spcAft>
              <a:buFontTx/>
              <a:buNone/>
              <a:defRPr lang="en-US" sz="12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diam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13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41">
          <p15:clr>
            <a:srgbClr val="FBAE40"/>
          </p15:clr>
        </p15:guide>
        <p15:guide id="2" pos="564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. Icon librar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294B58BE-C055-42C7-91E4-C4CCF8577CE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969D350-1A31-4F3C-B3C0-D1E99A3A1C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9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A85CED36-D720-4F33-AFE1-96479D5ECF4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6F270E5D-CF37-43C3-BC2A-7A67340DD4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DEB71655-5152-4B37-B796-A692AA7CBD0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4EA50919-DEEB-4E2C-88B6-DDF3B232E7E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7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63DC1B6F-1436-4942-A73D-2D80F22A00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EC7E1B45-AA46-4F40-A6EB-F5FEFA40EB5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9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163DD791-8552-4C47-B499-734700486CA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72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303D61DF-9A6F-4F15-9861-AE8F65D846F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EDA72079-87D9-4575-B3EB-BB0F500F355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9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16606422-532D-4DCD-AA3B-03AD228A20A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9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0B0F5602-239D-4897-A842-6A99E7AC7FB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9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E3B1123D-FE3B-4E79-B567-4F7D11543F2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72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29E9D440-D5B1-4413-9D06-A56F48422A4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53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8251D7DB-0041-4817-9CD6-284404A6B1D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453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A0D1DF97-8BDC-4D57-BC30-1EEB0D1FDCE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453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7285BAE9-0507-4226-A52F-1EDA504AF06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453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4" name="Picture Placeholder 6">
            <a:extLst>
              <a:ext uri="{FF2B5EF4-FFF2-40B4-BE49-F238E27FC236}">
                <a16:creationId xmlns:a16="http://schemas.microsoft.com/office/drawing/2014/main" id="{5C3859DD-4CA3-4039-BFD9-CE7A3CFD0E3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2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5" name="Picture Placeholder 6">
            <a:extLst>
              <a:ext uri="{FF2B5EF4-FFF2-40B4-BE49-F238E27FC236}">
                <a16:creationId xmlns:a16="http://schemas.microsoft.com/office/drawing/2014/main" id="{4B4939FF-3212-4837-93AE-BB99F9D72A4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72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6" name="Picture Placeholder 6">
            <a:extLst>
              <a:ext uri="{FF2B5EF4-FFF2-40B4-BE49-F238E27FC236}">
                <a16:creationId xmlns:a16="http://schemas.microsoft.com/office/drawing/2014/main" id="{82143B60-5306-4CA8-ABB6-C0B3CC499C1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72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7" name="Picture Placeholder 6">
            <a:extLst>
              <a:ext uri="{FF2B5EF4-FFF2-40B4-BE49-F238E27FC236}">
                <a16:creationId xmlns:a16="http://schemas.microsoft.com/office/drawing/2014/main" id="{C523D135-8E14-42A9-B8E4-698723647FC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72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8" name="Picture Placeholder 6">
            <a:extLst>
              <a:ext uri="{FF2B5EF4-FFF2-40B4-BE49-F238E27FC236}">
                <a16:creationId xmlns:a16="http://schemas.microsoft.com/office/drawing/2014/main" id="{F6A6FB63-946E-43D7-8074-E1EB12AE8CEA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453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9" name="Picture Placeholder 6">
            <a:extLst>
              <a:ext uri="{FF2B5EF4-FFF2-40B4-BE49-F238E27FC236}">
                <a16:creationId xmlns:a16="http://schemas.microsoft.com/office/drawing/2014/main" id="{4D53101D-2416-44C8-9EA4-BE1717A521C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18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0" name="Picture Placeholder 6">
            <a:extLst>
              <a:ext uri="{FF2B5EF4-FFF2-40B4-BE49-F238E27FC236}">
                <a16:creationId xmlns:a16="http://schemas.microsoft.com/office/drawing/2014/main" id="{F6CA6C26-BDBE-4880-B720-62CA662E240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18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1" name="Picture Placeholder 6">
            <a:extLst>
              <a:ext uri="{FF2B5EF4-FFF2-40B4-BE49-F238E27FC236}">
                <a16:creationId xmlns:a16="http://schemas.microsoft.com/office/drawing/2014/main" id="{767DF8CA-5DC4-4D18-B662-BF3737EA65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90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2" name="Picture Placeholder 6">
            <a:extLst>
              <a:ext uri="{FF2B5EF4-FFF2-40B4-BE49-F238E27FC236}">
                <a16:creationId xmlns:a16="http://schemas.microsoft.com/office/drawing/2014/main" id="{0CC193B8-2EC6-45CD-A48B-48CD7DBE44A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18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3" name="Picture Placeholder 6">
            <a:extLst>
              <a:ext uri="{FF2B5EF4-FFF2-40B4-BE49-F238E27FC236}">
                <a16:creationId xmlns:a16="http://schemas.microsoft.com/office/drawing/2014/main" id="{B0FBB762-C976-48FF-9146-7F80C0E7D91C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90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4" name="Picture Placeholder 6">
            <a:extLst>
              <a:ext uri="{FF2B5EF4-FFF2-40B4-BE49-F238E27FC236}">
                <a16:creationId xmlns:a16="http://schemas.microsoft.com/office/drawing/2014/main" id="{70854DDD-1516-4B20-B9E6-5A017EB78BE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63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5" name="Picture Placeholder 6">
            <a:extLst>
              <a:ext uri="{FF2B5EF4-FFF2-40B4-BE49-F238E27FC236}">
                <a16:creationId xmlns:a16="http://schemas.microsoft.com/office/drawing/2014/main" id="{D8F21EAF-831C-450A-B73E-A7DC5A2D1B6F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90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6" name="Picture Placeholder 6">
            <a:extLst>
              <a:ext uri="{FF2B5EF4-FFF2-40B4-BE49-F238E27FC236}">
                <a16:creationId xmlns:a16="http://schemas.microsoft.com/office/drawing/2014/main" id="{A42542F8-D60D-42B5-AAA7-E45608FAC134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18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7" name="Picture Placeholder 6">
            <a:extLst>
              <a:ext uri="{FF2B5EF4-FFF2-40B4-BE49-F238E27FC236}">
                <a16:creationId xmlns:a16="http://schemas.microsoft.com/office/drawing/2014/main" id="{71E5E821-4076-4AED-AC19-C6BC14BEF9C1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18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2596B763-D136-4465-82B4-A5BE4F93942D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2453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9" name="Picture Placeholder 6">
            <a:extLst>
              <a:ext uri="{FF2B5EF4-FFF2-40B4-BE49-F238E27FC236}">
                <a16:creationId xmlns:a16="http://schemas.microsoft.com/office/drawing/2014/main" id="{16DFECD5-A659-4B31-B3CA-62A71129E7A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18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0" name="Picture Placeholder 6">
            <a:extLst>
              <a:ext uri="{FF2B5EF4-FFF2-40B4-BE49-F238E27FC236}">
                <a16:creationId xmlns:a16="http://schemas.microsoft.com/office/drawing/2014/main" id="{52464976-E2CC-4C46-884E-C406D0E8FCD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81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1" name="Picture Placeholder 6">
            <a:extLst>
              <a:ext uri="{FF2B5EF4-FFF2-40B4-BE49-F238E27FC236}">
                <a16:creationId xmlns:a16="http://schemas.microsoft.com/office/drawing/2014/main" id="{DDE213D6-0DC1-468D-9BD9-725376709322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09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2" name="Picture Placeholder 6">
            <a:extLst>
              <a:ext uri="{FF2B5EF4-FFF2-40B4-BE49-F238E27FC236}">
                <a16:creationId xmlns:a16="http://schemas.microsoft.com/office/drawing/2014/main" id="{156F21FD-BEFF-4CEF-9BF1-3AF3A0A63FF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463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3" name="Picture Placeholder 6">
            <a:extLst>
              <a:ext uri="{FF2B5EF4-FFF2-40B4-BE49-F238E27FC236}">
                <a16:creationId xmlns:a16="http://schemas.microsoft.com/office/drawing/2014/main" id="{DC936E87-457B-4F28-8E39-7766EF02569C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363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4" name="Picture Placeholder 6">
            <a:extLst>
              <a:ext uri="{FF2B5EF4-FFF2-40B4-BE49-F238E27FC236}">
                <a16:creationId xmlns:a16="http://schemas.microsoft.com/office/drawing/2014/main" id="{DC57956A-3F3B-48F7-84F7-C882CA44D52C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754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5" name="Picture Placeholder 6">
            <a:extLst>
              <a:ext uri="{FF2B5EF4-FFF2-40B4-BE49-F238E27FC236}">
                <a16:creationId xmlns:a16="http://schemas.microsoft.com/office/drawing/2014/main" id="{6559AB08-2E2F-4842-A06A-7AD885278E22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81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6" name="Picture Placeholder 6">
            <a:extLst>
              <a:ext uri="{FF2B5EF4-FFF2-40B4-BE49-F238E27FC236}">
                <a16:creationId xmlns:a16="http://schemas.microsoft.com/office/drawing/2014/main" id="{5DC964AC-1E3B-4CBB-A0C8-C9989BFB632D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609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7" name="Picture Placeholder 6">
            <a:extLst>
              <a:ext uri="{FF2B5EF4-FFF2-40B4-BE49-F238E27FC236}">
                <a16:creationId xmlns:a16="http://schemas.microsoft.com/office/drawing/2014/main" id="{A5246B2E-EA32-4EBB-B878-605FDC37CD6B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5363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8" name="Picture Placeholder 6">
            <a:extLst>
              <a:ext uri="{FF2B5EF4-FFF2-40B4-BE49-F238E27FC236}">
                <a16:creationId xmlns:a16="http://schemas.microsoft.com/office/drawing/2014/main" id="{4BF2ED2A-259E-4206-9A70-AA036CB7C1D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0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9" name="Picture Placeholder 6">
            <a:extLst>
              <a:ext uri="{FF2B5EF4-FFF2-40B4-BE49-F238E27FC236}">
                <a16:creationId xmlns:a16="http://schemas.microsoft.com/office/drawing/2014/main" id="{F2DDF67E-AC8A-4A4A-81B4-9F3CC957FC12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5363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0" name="Picture Placeholder 6">
            <a:extLst>
              <a:ext uri="{FF2B5EF4-FFF2-40B4-BE49-F238E27FC236}">
                <a16:creationId xmlns:a16="http://schemas.microsoft.com/office/drawing/2014/main" id="{85D7476C-2D7E-4B7D-A8E3-40FFC0F598DC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463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1" name="Picture Placeholder 6">
            <a:extLst>
              <a:ext uri="{FF2B5EF4-FFF2-40B4-BE49-F238E27FC236}">
                <a16:creationId xmlns:a16="http://schemas.microsoft.com/office/drawing/2014/main" id="{DECEBF4A-EFE4-4206-9B8F-AB37EFC0FB4E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390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2" name="Picture Placeholder 6">
            <a:extLst>
              <a:ext uri="{FF2B5EF4-FFF2-40B4-BE49-F238E27FC236}">
                <a16:creationId xmlns:a16="http://schemas.microsoft.com/office/drawing/2014/main" id="{871B057C-8A92-4ECF-9119-DC314A60B78B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5363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3" name="Picture Placeholder 6">
            <a:extLst>
              <a:ext uri="{FF2B5EF4-FFF2-40B4-BE49-F238E27FC236}">
                <a16:creationId xmlns:a16="http://schemas.microsoft.com/office/drawing/2014/main" id="{CA18E746-FA18-4E99-9CE0-9D52B2050239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63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4" name="Picture Placeholder 6">
            <a:extLst>
              <a:ext uri="{FF2B5EF4-FFF2-40B4-BE49-F238E27FC236}">
                <a16:creationId xmlns:a16="http://schemas.microsoft.com/office/drawing/2014/main" id="{E0F555E1-11FB-4314-AF05-3D93F973D9C2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273206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5" name="Picture Placeholder 6">
            <a:extLst>
              <a:ext uri="{FF2B5EF4-FFF2-40B4-BE49-F238E27FC236}">
                <a16:creationId xmlns:a16="http://schemas.microsoft.com/office/drawing/2014/main" id="{ECDC4D77-5836-4CC6-9F95-AEC3EE9E14B4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754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6" name="Picture Placeholder 6">
            <a:extLst>
              <a:ext uri="{FF2B5EF4-FFF2-40B4-BE49-F238E27FC236}">
                <a16:creationId xmlns:a16="http://schemas.microsoft.com/office/drawing/2014/main" id="{4C95D8D8-9B49-4CC4-B078-7D4D137A9716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273206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7" name="Picture Placeholder 6">
            <a:extLst>
              <a:ext uri="{FF2B5EF4-FFF2-40B4-BE49-F238E27FC236}">
                <a16:creationId xmlns:a16="http://schemas.microsoft.com/office/drawing/2014/main" id="{A3B96BD4-FC0C-48F9-B512-39ED5060F1F6}"/>
              </a:ext>
            </a:extLst>
          </p:cNvPr>
          <p:cNvSpPr>
            <a:spLocks noGrp="1"/>
          </p:cNvSpPr>
          <p:nvPr>
            <p:ph type="pic" sz="quarter" idx="61" hasCustomPrompt="1"/>
          </p:nvPr>
        </p:nvSpPr>
        <p:spPr>
          <a:xfrm>
            <a:off x="390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8" name="Picture Placeholder 6">
            <a:extLst>
              <a:ext uri="{FF2B5EF4-FFF2-40B4-BE49-F238E27FC236}">
                <a16:creationId xmlns:a16="http://schemas.microsoft.com/office/drawing/2014/main" id="{557F5227-055E-4563-B776-3D59289324CA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754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9" name="Picture Placeholder 6">
            <a:extLst>
              <a:ext uri="{FF2B5EF4-FFF2-40B4-BE49-F238E27FC236}">
                <a16:creationId xmlns:a16="http://schemas.microsoft.com/office/drawing/2014/main" id="{CAA9C9FB-2E5A-43CB-A443-3B2EB2912960}"/>
              </a:ext>
            </a:extLst>
          </p:cNvPr>
          <p:cNvSpPr>
            <a:spLocks noGrp="1"/>
          </p:cNvSpPr>
          <p:nvPr>
            <p:ph type="pic" sz="quarter" idx="63" hasCustomPrompt="1"/>
          </p:nvPr>
        </p:nvSpPr>
        <p:spPr>
          <a:xfrm>
            <a:off x="681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0" name="Picture Placeholder 6">
            <a:extLst>
              <a:ext uri="{FF2B5EF4-FFF2-40B4-BE49-F238E27FC236}">
                <a16:creationId xmlns:a16="http://schemas.microsoft.com/office/drawing/2014/main" id="{5EB7F64F-2B00-4663-BC3C-2D9221BD9F07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609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1" name="Picture Placeholder 6">
            <a:extLst>
              <a:ext uri="{FF2B5EF4-FFF2-40B4-BE49-F238E27FC236}">
                <a16:creationId xmlns:a16="http://schemas.microsoft.com/office/drawing/2014/main" id="{2A1F288F-1A11-420B-A9D8-29200093E7EB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8273206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2" name="Picture Placeholder 6">
            <a:extLst>
              <a:ext uri="{FF2B5EF4-FFF2-40B4-BE49-F238E27FC236}">
                <a16:creationId xmlns:a16="http://schemas.microsoft.com/office/drawing/2014/main" id="{C2D45B0E-BB51-467C-9D60-5418482C7F1A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754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3" name="Picture Placeholder 6">
            <a:extLst>
              <a:ext uri="{FF2B5EF4-FFF2-40B4-BE49-F238E27FC236}">
                <a16:creationId xmlns:a16="http://schemas.microsoft.com/office/drawing/2014/main" id="{654CF3EC-7075-4E5E-A1BD-E4EB697CDB18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681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CDB364B2-2BA6-43EE-BDDB-80D7A5E67B4F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609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5" name="Picture Placeholder 6">
            <a:extLst>
              <a:ext uri="{FF2B5EF4-FFF2-40B4-BE49-F238E27FC236}">
                <a16:creationId xmlns:a16="http://schemas.microsoft.com/office/drawing/2014/main" id="{56F08A6E-FFB0-43C5-A4E3-1B2A3801746E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463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6" name="Picture Placeholder 6">
            <a:extLst>
              <a:ext uri="{FF2B5EF4-FFF2-40B4-BE49-F238E27FC236}">
                <a16:creationId xmlns:a16="http://schemas.microsoft.com/office/drawing/2014/main" id="{B48434DB-F84D-453E-8496-15BAB879491F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463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7" name="Picture Placeholder 6">
            <a:extLst>
              <a:ext uri="{FF2B5EF4-FFF2-40B4-BE49-F238E27FC236}">
                <a16:creationId xmlns:a16="http://schemas.microsoft.com/office/drawing/2014/main" id="{AECA7586-3D18-47B7-88CA-FA88CEC3DB77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754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8" name="Picture Placeholder 6">
            <a:extLst>
              <a:ext uri="{FF2B5EF4-FFF2-40B4-BE49-F238E27FC236}">
                <a16:creationId xmlns:a16="http://schemas.microsoft.com/office/drawing/2014/main" id="{97C11EDC-4026-4CDF-BBE3-F8C0327EBD58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8273206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9" name="Picture Placeholder 6">
            <a:extLst>
              <a:ext uri="{FF2B5EF4-FFF2-40B4-BE49-F238E27FC236}">
                <a16:creationId xmlns:a16="http://schemas.microsoft.com/office/drawing/2014/main" id="{7F9FF5DA-F520-470C-8A91-BEB5C53B5782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8273206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0" name="Picture Placeholder 6">
            <a:extLst>
              <a:ext uri="{FF2B5EF4-FFF2-40B4-BE49-F238E27FC236}">
                <a16:creationId xmlns:a16="http://schemas.microsoft.com/office/drawing/2014/main" id="{E94835C7-D921-41CE-9DCB-9BC719E610DC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5363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1" name="Picture Placeholder 6">
            <a:extLst>
              <a:ext uri="{FF2B5EF4-FFF2-40B4-BE49-F238E27FC236}">
                <a16:creationId xmlns:a16="http://schemas.microsoft.com/office/drawing/2014/main" id="{8FE800BF-9223-424B-9990-3B696C9609A4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5363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2" name="Picture Placeholder 6">
            <a:extLst>
              <a:ext uri="{FF2B5EF4-FFF2-40B4-BE49-F238E27FC236}">
                <a16:creationId xmlns:a16="http://schemas.microsoft.com/office/drawing/2014/main" id="{70C25F58-DF7D-4BF0-8BDB-DFD664F91B6E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609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3" name="Picture Placeholder 6">
            <a:extLst>
              <a:ext uri="{FF2B5EF4-FFF2-40B4-BE49-F238E27FC236}">
                <a16:creationId xmlns:a16="http://schemas.microsoft.com/office/drawing/2014/main" id="{516AB6A5-E794-4F8E-913D-12DA49CF408E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681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4" name="Picture Placeholder 6">
            <a:extLst>
              <a:ext uri="{FF2B5EF4-FFF2-40B4-BE49-F238E27FC236}">
                <a16:creationId xmlns:a16="http://schemas.microsoft.com/office/drawing/2014/main" id="{61DEF207-4468-4AA9-8489-F0C9A84E6CB2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609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5" name="Picture Placeholder 6">
            <a:extLst>
              <a:ext uri="{FF2B5EF4-FFF2-40B4-BE49-F238E27FC236}">
                <a16:creationId xmlns:a16="http://schemas.microsoft.com/office/drawing/2014/main" id="{0213AF32-02F3-43D9-8D9F-993EDCBD14EF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681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6" name="Picture Placeholder 6">
            <a:extLst>
              <a:ext uri="{FF2B5EF4-FFF2-40B4-BE49-F238E27FC236}">
                <a16:creationId xmlns:a16="http://schemas.microsoft.com/office/drawing/2014/main" id="{CD505FEA-6BF7-490C-BA89-473FF791B867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54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7" name="Picture Placeholder 6">
            <a:extLst>
              <a:ext uri="{FF2B5EF4-FFF2-40B4-BE49-F238E27FC236}">
                <a16:creationId xmlns:a16="http://schemas.microsoft.com/office/drawing/2014/main" id="{D7434040-876F-4EA4-800A-B03E04D1B06A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8273206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98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41">
          <p15:clr>
            <a:srgbClr val="FBAE40"/>
          </p15:clr>
        </p15:guide>
        <p15:guide id="2" pos="564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6. Icon librar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FB8C3DB8-54CD-4BF1-A0A5-13ABF296A787}"/>
              </a:ext>
            </a:extLst>
          </p:cNvPr>
          <p:cNvSpPr/>
          <p:nvPr userDrawn="1"/>
        </p:nvSpPr>
        <p:spPr>
          <a:xfrm>
            <a:off x="0" y="0"/>
            <a:ext cx="9144000" cy="468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FC2"/>
              </a:solidFill>
            </a:endParaRPr>
          </a:p>
        </p:txBody>
      </p:sp>
      <p:pic>
        <p:nvPicPr>
          <p:cNvPr id="2" name="Picture 1" descr="EASA-logo_SMALL_SCALE_RGB_positive_300dp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50" y="4727890"/>
            <a:ext cx="785962" cy="20771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294B58BE-C055-42C7-91E4-C4CCF8577CE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969D350-1A31-4F3C-B3C0-D1E99A3A1C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9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A85CED36-D720-4F33-AFE1-96479D5ECF4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6F270E5D-CF37-43C3-BC2A-7A67340DD4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DEB71655-5152-4B37-B796-A692AA7CBD0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4EA50919-DEEB-4E2C-88B6-DDF3B232E7E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7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63DC1B6F-1436-4942-A73D-2D80F22A00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EC7E1B45-AA46-4F40-A6EB-F5FEFA40EB5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9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163DD791-8552-4C47-B499-734700486CA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72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303D61DF-9A6F-4F15-9861-AE8F65D846F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EDA72079-87D9-4575-B3EB-BB0F500F355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9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16606422-532D-4DCD-AA3B-03AD228A20A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9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0B0F5602-239D-4897-A842-6A99E7AC7FB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9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29" name="Picture Placeholder 6">
            <a:extLst>
              <a:ext uri="{FF2B5EF4-FFF2-40B4-BE49-F238E27FC236}">
                <a16:creationId xmlns:a16="http://schemas.microsoft.com/office/drawing/2014/main" id="{E3B1123D-FE3B-4E79-B567-4F7D11543F2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72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29E9D440-D5B1-4413-9D06-A56F48422A4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53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8251D7DB-0041-4817-9CD6-284404A6B1D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453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A0D1DF97-8BDC-4D57-BC30-1EEB0D1FDCE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453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7285BAE9-0507-4226-A52F-1EDA504AF06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453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4" name="Picture Placeholder 6">
            <a:extLst>
              <a:ext uri="{FF2B5EF4-FFF2-40B4-BE49-F238E27FC236}">
                <a16:creationId xmlns:a16="http://schemas.microsoft.com/office/drawing/2014/main" id="{5C3859DD-4CA3-4039-BFD9-CE7A3CFD0E3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2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5" name="Picture Placeholder 6">
            <a:extLst>
              <a:ext uri="{FF2B5EF4-FFF2-40B4-BE49-F238E27FC236}">
                <a16:creationId xmlns:a16="http://schemas.microsoft.com/office/drawing/2014/main" id="{4B4939FF-3212-4837-93AE-BB99F9D72A4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72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6" name="Picture Placeholder 6">
            <a:extLst>
              <a:ext uri="{FF2B5EF4-FFF2-40B4-BE49-F238E27FC236}">
                <a16:creationId xmlns:a16="http://schemas.microsoft.com/office/drawing/2014/main" id="{82143B60-5306-4CA8-ABB6-C0B3CC499C1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72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7" name="Picture Placeholder 6">
            <a:extLst>
              <a:ext uri="{FF2B5EF4-FFF2-40B4-BE49-F238E27FC236}">
                <a16:creationId xmlns:a16="http://schemas.microsoft.com/office/drawing/2014/main" id="{C523D135-8E14-42A9-B8E4-698723647FC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72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8" name="Picture Placeholder 6">
            <a:extLst>
              <a:ext uri="{FF2B5EF4-FFF2-40B4-BE49-F238E27FC236}">
                <a16:creationId xmlns:a16="http://schemas.microsoft.com/office/drawing/2014/main" id="{F6A6FB63-946E-43D7-8074-E1EB12AE8CEA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453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39" name="Picture Placeholder 6">
            <a:extLst>
              <a:ext uri="{FF2B5EF4-FFF2-40B4-BE49-F238E27FC236}">
                <a16:creationId xmlns:a16="http://schemas.microsoft.com/office/drawing/2014/main" id="{4D53101D-2416-44C8-9EA4-BE1717A521C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18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0" name="Picture Placeholder 6">
            <a:extLst>
              <a:ext uri="{FF2B5EF4-FFF2-40B4-BE49-F238E27FC236}">
                <a16:creationId xmlns:a16="http://schemas.microsoft.com/office/drawing/2014/main" id="{F6CA6C26-BDBE-4880-B720-62CA662E240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18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1" name="Picture Placeholder 6">
            <a:extLst>
              <a:ext uri="{FF2B5EF4-FFF2-40B4-BE49-F238E27FC236}">
                <a16:creationId xmlns:a16="http://schemas.microsoft.com/office/drawing/2014/main" id="{767DF8CA-5DC4-4D18-B662-BF3737EA6561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90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2" name="Picture Placeholder 6">
            <a:extLst>
              <a:ext uri="{FF2B5EF4-FFF2-40B4-BE49-F238E27FC236}">
                <a16:creationId xmlns:a16="http://schemas.microsoft.com/office/drawing/2014/main" id="{0CC193B8-2EC6-45CD-A48B-48CD7DBE44A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18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3" name="Picture Placeholder 6">
            <a:extLst>
              <a:ext uri="{FF2B5EF4-FFF2-40B4-BE49-F238E27FC236}">
                <a16:creationId xmlns:a16="http://schemas.microsoft.com/office/drawing/2014/main" id="{B0FBB762-C976-48FF-9146-7F80C0E7D91C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90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4" name="Picture Placeholder 6">
            <a:extLst>
              <a:ext uri="{FF2B5EF4-FFF2-40B4-BE49-F238E27FC236}">
                <a16:creationId xmlns:a16="http://schemas.microsoft.com/office/drawing/2014/main" id="{70854DDD-1516-4B20-B9E6-5A017EB78BE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63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5" name="Picture Placeholder 6">
            <a:extLst>
              <a:ext uri="{FF2B5EF4-FFF2-40B4-BE49-F238E27FC236}">
                <a16:creationId xmlns:a16="http://schemas.microsoft.com/office/drawing/2014/main" id="{D8F21EAF-831C-450A-B73E-A7DC5A2D1B6F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90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6" name="Picture Placeholder 6">
            <a:extLst>
              <a:ext uri="{FF2B5EF4-FFF2-40B4-BE49-F238E27FC236}">
                <a16:creationId xmlns:a16="http://schemas.microsoft.com/office/drawing/2014/main" id="{A42542F8-D60D-42B5-AAA7-E45608FAC134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18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7" name="Picture Placeholder 6">
            <a:extLst>
              <a:ext uri="{FF2B5EF4-FFF2-40B4-BE49-F238E27FC236}">
                <a16:creationId xmlns:a16="http://schemas.microsoft.com/office/drawing/2014/main" id="{71E5E821-4076-4AED-AC19-C6BC14BEF9C1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18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2596B763-D136-4465-82B4-A5BE4F93942D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2453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49" name="Picture Placeholder 6">
            <a:extLst>
              <a:ext uri="{FF2B5EF4-FFF2-40B4-BE49-F238E27FC236}">
                <a16:creationId xmlns:a16="http://schemas.microsoft.com/office/drawing/2014/main" id="{16DFECD5-A659-4B31-B3CA-62A71129E7A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18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0" name="Picture Placeholder 6">
            <a:extLst>
              <a:ext uri="{FF2B5EF4-FFF2-40B4-BE49-F238E27FC236}">
                <a16:creationId xmlns:a16="http://schemas.microsoft.com/office/drawing/2014/main" id="{52464976-E2CC-4C46-884E-C406D0E8FCD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6818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1" name="Picture Placeholder 6">
            <a:extLst>
              <a:ext uri="{FF2B5EF4-FFF2-40B4-BE49-F238E27FC236}">
                <a16:creationId xmlns:a16="http://schemas.microsoft.com/office/drawing/2014/main" id="{DDE213D6-0DC1-468D-9BD9-725376709322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090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2" name="Picture Placeholder 6">
            <a:extLst>
              <a:ext uri="{FF2B5EF4-FFF2-40B4-BE49-F238E27FC236}">
                <a16:creationId xmlns:a16="http://schemas.microsoft.com/office/drawing/2014/main" id="{156F21FD-BEFF-4CEF-9BF1-3AF3A0A63FFC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463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3" name="Picture Placeholder 6">
            <a:extLst>
              <a:ext uri="{FF2B5EF4-FFF2-40B4-BE49-F238E27FC236}">
                <a16:creationId xmlns:a16="http://schemas.microsoft.com/office/drawing/2014/main" id="{DC936E87-457B-4F28-8E39-7766EF02569C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53632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4" name="Picture Placeholder 6">
            <a:extLst>
              <a:ext uri="{FF2B5EF4-FFF2-40B4-BE49-F238E27FC236}">
                <a16:creationId xmlns:a16="http://schemas.microsoft.com/office/drawing/2014/main" id="{DC57956A-3F3B-48F7-84F7-C882CA44D52C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7545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5" name="Picture Placeholder 6">
            <a:extLst>
              <a:ext uri="{FF2B5EF4-FFF2-40B4-BE49-F238E27FC236}">
                <a16:creationId xmlns:a16="http://schemas.microsoft.com/office/drawing/2014/main" id="{6559AB08-2E2F-4842-A06A-7AD885278E22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818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6" name="Picture Placeholder 6">
            <a:extLst>
              <a:ext uri="{FF2B5EF4-FFF2-40B4-BE49-F238E27FC236}">
                <a16:creationId xmlns:a16="http://schemas.microsoft.com/office/drawing/2014/main" id="{5DC964AC-1E3B-4CBB-A0C8-C9989BFB632D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60907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7" name="Picture Placeholder 6">
            <a:extLst>
              <a:ext uri="{FF2B5EF4-FFF2-40B4-BE49-F238E27FC236}">
                <a16:creationId xmlns:a16="http://schemas.microsoft.com/office/drawing/2014/main" id="{A5246B2E-EA32-4EBB-B878-605FDC37CD6B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5363209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8" name="Picture Placeholder 6">
            <a:extLst>
              <a:ext uri="{FF2B5EF4-FFF2-40B4-BE49-F238E27FC236}">
                <a16:creationId xmlns:a16="http://schemas.microsoft.com/office/drawing/2014/main" id="{4BF2ED2A-259E-4206-9A70-AA036CB7C1D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0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59" name="Picture Placeholder 6">
            <a:extLst>
              <a:ext uri="{FF2B5EF4-FFF2-40B4-BE49-F238E27FC236}">
                <a16:creationId xmlns:a16="http://schemas.microsoft.com/office/drawing/2014/main" id="{F2DDF67E-AC8A-4A4A-81B4-9F3CC957FC12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5363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0" name="Picture Placeholder 6">
            <a:extLst>
              <a:ext uri="{FF2B5EF4-FFF2-40B4-BE49-F238E27FC236}">
                <a16:creationId xmlns:a16="http://schemas.microsoft.com/office/drawing/2014/main" id="{85D7476C-2D7E-4B7D-A8E3-40FFC0F598DC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463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1" name="Picture Placeholder 6">
            <a:extLst>
              <a:ext uri="{FF2B5EF4-FFF2-40B4-BE49-F238E27FC236}">
                <a16:creationId xmlns:a16="http://schemas.microsoft.com/office/drawing/2014/main" id="{DECEBF4A-EFE4-4206-9B8F-AB37EFC0FB4E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390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2" name="Picture Placeholder 6">
            <a:extLst>
              <a:ext uri="{FF2B5EF4-FFF2-40B4-BE49-F238E27FC236}">
                <a16:creationId xmlns:a16="http://schemas.microsoft.com/office/drawing/2014/main" id="{871B057C-8A92-4ECF-9119-DC314A60B78B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5363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3" name="Picture Placeholder 6">
            <a:extLst>
              <a:ext uri="{FF2B5EF4-FFF2-40B4-BE49-F238E27FC236}">
                <a16:creationId xmlns:a16="http://schemas.microsoft.com/office/drawing/2014/main" id="{CA18E746-FA18-4E99-9CE0-9D52B2050239}"/>
              </a:ext>
            </a:extLst>
          </p:cNvPr>
          <p:cNvSpPr>
            <a:spLocks noGrp="1"/>
          </p:cNvSpPr>
          <p:nvPr>
            <p:ph type="pic" sz="quarter" idx="57" hasCustomPrompt="1"/>
          </p:nvPr>
        </p:nvSpPr>
        <p:spPr>
          <a:xfrm>
            <a:off x="463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4" name="Picture Placeholder 6">
            <a:extLst>
              <a:ext uri="{FF2B5EF4-FFF2-40B4-BE49-F238E27FC236}">
                <a16:creationId xmlns:a16="http://schemas.microsoft.com/office/drawing/2014/main" id="{E0F555E1-11FB-4314-AF05-3D93F973D9C2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8273206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5" name="Picture Placeholder 6">
            <a:extLst>
              <a:ext uri="{FF2B5EF4-FFF2-40B4-BE49-F238E27FC236}">
                <a16:creationId xmlns:a16="http://schemas.microsoft.com/office/drawing/2014/main" id="{ECDC4D77-5836-4CC6-9F95-AEC3EE9E14B4}"/>
              </a:ext>
            </a:extLst>
          </p:cNvPr>
          <p:cNvSpPr>
            <a:spLocks noGrp="1"/>
          </p:cNvSpPr>
          <p:nvPr>
            <p:ph type="pic" sz="quarter" idx="59" hasCustomPrompt="1"/>
          </p:nvPr>
        </p:nvSpPr>
        <p:spPr>
          <a:xfrm>
            <a:off x="7545709" y="3229552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6" name="Picture Placeholder 6">
            <a:extLst>
              <a:ext uri="{FF2B5EF4-FFF2-40B4-BE49-F238E27FC236}">
                <a16:creationId xmlns:a16="http://schemas.microsoft.com/office/drawing/2014/main" id="{4C95D8D8-9B49-4CC4-B078-7D4D137A9716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8273206" y="398342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7" name="Picture Placeholder 6">
            <a:extLst>
              <a:ext uri="{FF2B5EF4-FFF2-40B4-BE49-F238E27FC236}">
                <a16:creationId xmlns:a16="http://schemas.microsoft.com/office/drawing/2014/main" id="{A3B96BD4-FC0C-48F9-B512-39ED5060F1F6}"/>
              </a:ext>
            </a:extLst>
          </p:cNvPr>
          <p:cNvSpPr>
            <a:spLocks noGrp="1"/>
          </p:cNvSpPr>
          <p:nvPr>
            <p:ph type="pic" sz="quarter" idx="61" hasCustomPrompt="1"/>
          </p:nvPr>
        </p:nvSpPr>
        <p:spPr>
          <a:xfrm>
            <a:off x="390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8" name="Picture Placeholder 6">
            <a:extLst>
              <a:ext uri="{FF2B5EF4-FFF2-40B4-BE49-F238E27FC236}">
                <a16:creationId xmlns:a16="http://schemas.microsoft.com/office/drawing/2014/main" id="{557F5227-055E-4563-B776-3D59289324CA}"/>
              </a:ext>
            </a:extLst>
          </p:cNvPr>
          <p:cNvSpPr>
            <a:spLocks noGrp="1"/>
          </p:cNvSpPr>
          <p:nvPr>
            <p:ph type="pic" sz="quarter" idx="62" hasCustomPrompt="1"/>
          </p:nvPr>
        </p:nvSpPr>
        <p:spPr>
          <a:xfrm>
            <a:off x="7545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69" name="Picture Placeholder 6">
            <a:extLst>
              <a:ext uri="{FF2B5EF4-FFF2-40B4-BE49-F238E27FC236}">
                <a16:creationId xmlns:a16="http://schemas.microsoft.com/office/drawing/2014/main" id="{CAA9C9FB-2E5A-43CB-A443-3B2EB2912960}"/>
              </a:ext>
            </a:extLst>
          </p:cNvPr>
          <p:cNvSpPr>
            <a:spLocks noGrp="1"/>
          </p:cNvSpPr>
          <p:nvPr>
            <p:ph type="pic" sz="quarter" idx="63" hasCustomPrompt="1"/>
          </p:nvPr>
        </p:nvSpPr>
        <p:spPr>
          <a:xfrm>
            <a:off x="68182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0" name="Picture Placeholder 6">
            <a:extLst>
              <a:ext uri="{FF2B5EF4-FFF2-40B4-BE49-F238E27FC236}">
                <a16:creationId xmlns:a16="http://schemas.microsoft.com/office/drawing/2014/main" id="{5EB7F64F-2B00-4663-BC3C-2D9221BD9F07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6090709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1" name="Picture Placeholder 6">
            <a:extLst>
              <a:ext uri="{FF2B5EF4-FFF2-40B4-BE49-F238E27FC236}">
                <a16:creationId xmlns:a16="http://schemas.microsoft.com/office/drawing/2014/main" id="{2A1F288F-1A11-420B-A9D8-29200093E7EB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8273206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2" name="Picture Placeholder 6">
            <a:extLst>
              <a:ext uri="{FF2B5EF4-FFF2-40B4-BE49-F238E27FC236}">
                <a16:creationId xmlns:a16="http://schemas.microsoft.com/office/drawing/2014/main" id="{C2D45B0E-BB51-467C-9D60-5418482C7F1A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7545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3" name="Picture Placeholder 6">
            <a:extLst>
              <a:ext uri="{FF2B5EF4-FFF2-40B4-BE49-F238E27FC236}">
                <a16:creationId xmlns:a16="http://schemas.microsoft.com/office/drawing/2014/main" id="{654CF3EC-7075-4E5E-A1BD-E4EB697CDB18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68182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4" name="Picture Placeholder 6">
            <a:extLst>
              <a:ext uri="{FF2B5EF4-FFF2-40B4-BE49-F238E27FC236}">
                <a16:creationId xmlns:a16="http://schemas.microsoft.com/office/drawing/2014/main" id="{CDB364B2-2BA6-43EE-BDDB-80D7A5E67B4F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6090709" y="2475683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5" name="Picture Placeholder 6">
            <a:extLst>
              <a:ext uri="{FF2B5EF4-FFF2-40B4-BE49-F238E27FC236}">
                <a16:creationId xmlns:a16="http://schemas.microsoft.com/office/drawing/2014/main" id="{56F08A6E-FFB0-43C5-A4E3-1B2A3801746E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463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6" name="Picture Placeholder 6">
            <a:extLst>
              <a:ext uri="{FF2B5EF4-FFF2-40B4-BE49-F238E27FC236}">
                <a16:creationId xmlns:a16="http://schemas.microsoft.com/office/drawing/2014/main" id="{B48434DB-F84D-453E-8496-15BAB879491F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463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7" name="Picture Placeholder 6">
            <a:extLst>
              <a:ext uri="{FF2B5EF4-FFF2-40B4-BE49-F238E27FC236}">
                <a16:creationId xmlns:a16="http://schemas.microsoft.com/office/drawing/2014/main" id="{AECA7586-3D18-47B7-88CA-FA88CEC3DB77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7545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8" name="Picture Placeholder 6">
            <a:extLst>
              <a:ext uri="{FF2B5EF4-FFF2-40B4-BE49-F238E27FC236}">
                <a16:creationId xmlns:a16="http://schemas.microsoft.com/office/drawing/2014/main" id="{97C11EDC-4026-4CDF-BBE3-F8C0327EBD58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8273206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79" name="Picture Placeholder 6">
            <a:extLst>
              <a:ext uri="{FF2B5EF4-FFF2-40B4-BE49-F238E27FC236}">
                <a16:creationId xmlns:a16="http://schemas.microsoft.com/office/drawing/2014/main" id="{7F9FF5DA-F520-470C-8A91-BEB5C53B5782}"/>
              </a:ext>
            </a:extLst>
          </p:cNvPr>
          <p:cNvSpPr>
            <a:spLocks noGrp="1"/>
          </p:cNvSpPr>
          <p:nvPr>
            <p:ph type="pic" sz="quarter" idx="73" hasCustomPrompt="1"/>
          </p:nvPr>
        </p:nvSpPr>
        <p:spPr>
          <a:xfrm>
            <a:off x="8273206" y="1721814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0" name="Picture Placeholder 6">
            <a:extLst>
              <a:ext uri="{FF2B5EF4-FFF2-40B4-BE49-F238E27FC236}">
                <a16:creationId xmlns:a16="http://schemas.microsoft.com/office/drawing/2014/main" id="{E94835C7-D921-41CE-9DCB-9BC719E610DC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5363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1" name="Picture Placeholder 6">
            <a:extLst>
              <a:ext uri="{FF2B5EF4-FFF2-40B4-BE49-F238E27FC236}">
                <a16:creationId xmlns:a16="http://schemas.microsoft.com/office/drawing/2014/main" id="{8FE800BF-9223-424B-9990-3B696C9609A4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5363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2" name="Picture Placeholder 6">
            <a:extLst>
              <a:ext uri="{FF2B5EF4-FFF2-40B4-BE49-F238E27FC236}">
                <a16:creationId xmlns:a16="http://schemas.microsoft.com/office/drawing/2014/main" id="{70C25F58-DF7D-4BF0-8BDB-DFD664F91B6E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60907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3" name="Picture Placeholder 6">
            <a:extLst>
              <a:ext uri="{FF2B5EF4-FFF2-40B4-BE49-F238E27FC236}">
                <a16:creationId xmlns:a16="http://schemas.microsoft.com/office/drawing/2014/main" id="{516AB6A5-E794-4F8E-913D-12DA49CF408E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6818209" y="967945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4" name="Picture Placeholder 6">
            <a:extLst>
              <a:ext uri="{FF2B5EF4-FFF2-40B4-BE49-F238E27FC236}">
                <a16:creationId xmlns:a16="http://schemas.microsoft.com/office/drawing/2014/main" id="{61DEF207-4468-4AA9-8489-F0C9A84E6CB2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6090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5" name="Picture Placeholder 6">
            <a:extLst>
              <a:ext uri="{FF2B5EF4-FFF2-40B4-BE49-F238E27FC236}">
                <a16:creationId xmlns:a16="http://schemas.microsoft.com/office/drawing/2014/main" id="{0213AF32-02F3-43D9-8D9F-993EDCBD14EF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68182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6" name="Picture Placeholder 6">
            <a:extLst>
              <a:ext uri="{FF2B5EF4-FFF2-40B4-BE49-F238E27FC236}">
                <a16:creationId xmlns:a16="http://schemas.microsoft.com/office/drawing/2014/main" id="{CD505FEA-6BF7-490C-BA89-473FF791B867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545709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  <p:sp>
        <p:nvSpPr>
          <p:cNvPr id="87" name="Picture Placeholder 6">
            <a:extLst>
              <a:ext uri="{FF2B5EF4-FFF2-40B4-BE49-F238E27FC236}">
                <a16:creationId xmlns:a16="http://schemas.microsoft.com/office/drawing/2014/main" id="{D7434040-876F-4EA4-800A-B03E04D1B06A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8273206" y="214076"/>
            <a:ext cx="612000" cy="612000"/>
          </a:xfrm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fr-LU" dirty="0"/>
              <a:t>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683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41">
          <p15:clr>
            <a:srgbClr val="FBAE40"/>
          </p15:clr>
        </p15:guide>
        <p15:guide id="2" pos="564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.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FC2"/>
              </a:solidFill>
            </a:endParaRPr>
          </a:p>
        </p:txBody>
      </p:sp>
      <p:pic>
        <p:nvPicPr>
          <p:cNvPr id="18" name="Picture 17" descr="EASA-logo_RGB_negative_300dpi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7" y="193614"/>
            <a:ext cx="1498121" cy="516317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5894716" y="4710974"/>
            <a:ext cx="2803584" cy="24920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1200" dirty="0"/>
              <a:t>An Agency of the European Union</a:t>
            </a:r>
            <a:endParaRPr lang="en-US" sz="1200" dirty="0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5099169" y="4265280"/>
            <a:ext cx="3929805" cy="38339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x-none" sz="2400" b="1" dirty="0">
                <a:solidFill>
                  <a:srgbClr val="FBBC39"/>
                </a:solidFill>
              </a:rPr>
              <a:t>Your safety is our mission.</a:t>
            </a:r>
            <a:endParaRPr lang="en-US" sz="2400" b="1" dirty="0">
              <a:solidFill>
                <a:srgbClr val="FBBC39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618237" y="4418632"/>
            <a:ext cx="1754039" cy="28275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</a:t>
            </a:r>
            <a:r>
              <a:rPr lang="x-none" sz="1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asa.europa.eu/connect</a:t>
            </a:r>
            <a:endParaRPr lang="en-US" sz="1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2711" y="1958895"/>
            <a:ext cx="8360423" cy="5846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456E6D4-FE95-45DC-9BF8-48FAE2E125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8" y="1152096"/>
            <a:ext cx="8362345" cy="530475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x-none" dirty="0"/>
              <a:t>End slide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4A22BCE-383A-46CA-9171-B4746249403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667729" y="4779207"/>
            <a:ext cx="266700" cy="1809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D17A654-2CFC-4D9D-B5A2-0B2D13CA90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926" y="4716850"/>
            <a:ext cx="1657350" cy="2286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666321-DE96-420F-B374-3FDED10DEB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926" y="4716850"/>
            <a:ext cx="1657350" cy="2286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EFF8A2C-3AC0-44A8-A40A-984096E217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926" y="4716850"/>
            <a:ext cx="1657350" cy="2286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E6C011E-29B2-473F-B823-59D879BA86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926" y="4716850"/>
            <a:ext cx="1657350" cy="2286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4846AE4A-6072-4506-8F81-1508424B440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4926" y="4716850"/>
            <a:ext cx="165735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5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2370F-A0B4-448F-9A64-3507BAA6F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B6205-D486-43EB-8981-1C5127E8E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26132-06F2-4FC9-B338-A5A5134D7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0B09-0A56-48EE-B91F-94EB85ADF14D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10918-5DAB-412B-980F-035D0E628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F957F-18B3-4E08-A226-3DA9A5FA2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72CD-57F7-4F8F-A226-0BDAF5023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21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3" r:id="rId4"/>
    <p:sldLayoutId id="2147484513" r:id="rId5"/>
    <p:sldLayoutId id="2147484514" r:id="rId6"/>
    <p:sldLayoutId id="2147484515" r:id="rId7"/>
    <p:sldLayoutId id="2147484516" r:id="rId8"/>
    <p:sldLayoutId id="2147484492" r:id="rId9"/>
    <p:sldLayoutId id="2147484519" r:id="rId10"/>
    <p:sldLayoutId id="2147484520" r:id="rId11"/>
    <p:sldLayoutId id="2147484521" r:id="rId12"/>
    <p:sldLayoutId id="2147484525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6625" y="468492"/>
            <a:ext cx="7750175" cy="44272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6625" y="911215"/>
            <a:ext cx="7750175" cy="36856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_Dita-Logo-rgb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148" y="4615491"/>
            <a:ext cx="1239372" cy="39345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05299" y="469067"/>
            <a:ext cx="0" cy="4756076"/>
          </a:xfrm>
          <a:prstGeom prst="line">
            <a:avLst/>
          </a:prstGeom>
          <a:ln w="12700">
            <a:solidFill>
              <a:srgbClr val="215B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9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3" r:id="rId1"/>
    <p:sldLayoutId id="2147484524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rgbClr val="224C80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50000"/>
              <a:lumOff val="50000"/>
            </a:schemeClr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sa.europa.eu/en/easy-access-rules-xml-expor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https://www.easa.europa.eu/en/the-agency/faqs/easy-access-rules-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hyperlink" Target="https://www.easa.europa.eu/en/newsroom-and-events/events/easy-access-rules-machine-readable-format-xml-how-use-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BB38D196-AAD5-4F4A-8753-DAC46D35D0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C036327-3478-445A-A92F-165971332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88" y="1931954"/>
            <a:ext cx="8127511" cy="114060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br>
              <a:rPr lang="en-GB" dirty="0"/>
            </a:br>
            <a:r>
              <a:rPr lang="en-GB" dirty="0"/>
              <a:t>EASA </a:t>
            </a:r>
            <a:r>
              <a:rPr lang="en-GB" dirty="0" err="1"/>
              <a:t>eRules</a:t>
            </a:r>
            <a:r>
              <a:rPr lang="en-GB" dirty="0"/>
              <a:t> </a:t>
            </a:r>
            <a:br>
              <a:rPr lang="en-GB" dirty="0"/>
            </a:br>
            <a:r>
              <a:rPr lang="en-US" sz="3100" dirty="0"/>
              <a:t>Easy Access Rules in machine-readable format (XML)</a:t>
            </a:r>
            <a:br>
              <a:rPr lang="en-US" sz="3100" b="0" dirty="0"/>
            </a:br>
            <a:r>
              <a:rPr lang="en-US" sz="1800" b="0" dirty="0"/>
              <a:t>16 March 2023</a:t>
            </a:r>
            <a:br>
              <a:rPr lang="en-US" sz="1800" b="0" dirty="0"/>
            </a:br>
            <a:r>
              <a:rPr lang="en-US" sz="1800" b="0" dirty="0"/>
              <a:t>Second webinar </a:t>
            </a:r>
            <a:br>
              <a:rPr lang="en-US" sz="1800" b="0" dirty="0"/>
            </a:br>
            <a:br>
              <a:rPr lang="en-GB" dirty="0"/>
            </a:b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43390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4DE03B-B21C-6540-82EA-85E680BD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Steps taken after the first webinar</a:t>
            </a:r>
            <a:endParaRPr lang="en-DK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111341-3ABC-0D5E-EBC6-94E43DD4C2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676656" indent="-457200">
              <a:buAutoNum type="arabicPeriod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1. Presentation and video recording uploaded on the XML page</a:t>
            </a:r>
          </a:p>
          <a:p>
            <a:pPr marL="219456" indent="0">
              <a:buNone/>
            </a:pPr>
            <a:r>
              <a:rPr lang="en-US" sz="1600" dirty="0">
                <a:hlinkClick r:id="rId3"/>
              </a:rPr>
              <a:t>Easy Access Rules XML export - Powered by </a:t>
            </a:r>
            <a:r>
              <a:rPr lang="en-US" sz="1600" dirty="0" err="1">
                <a:hlinkClick r:id="rId3"/>
              </a:rPr>
              <a:t>eRules</a:t>
            </a:r>
            <a:r>
              <a:rPr lang="en-US" sz="1600" dirty="0">
                <a:hlinkClick r:id="rId3"/>
              </a:rPr>
              <a:t> | EASA (europa.eu)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2. FAQs were updated</a:t>
            </a:r>
          </a:p>
          <a:p>
            <a:pPr marL="219456" indent="0">
              <a:buNone/>
            </a:pPr>
            <a:r>
              <a:rPr lang="en-US" sz="1600" dirty="0">
                <a:hlinkClick r:id="rId4"/>
              </a:rPr>
              <a:t>Easy Access Rules XML | EASA (europa.eu)</a:t>
            </a:r>
            <a:endParaRPr lang="en-US" sz="1600" dirty="0"/>
          </a:p>
          <a:p>
            <a:pPr marL="219456" indent="0">
              <a:buNone/>
            </a:pPr>
            <a:endParaRPr lang="en-US" sz="1600" dirty="0"/>
          </a:p>
          <a:p>
            <a:pPr marL="219456" indent="0">
              <a:buNone/>
            </a:pPr>
            <a:endParaRPr lang="en-150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92F4B2-D6B6-BF8B-BF4B-134A849A8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6775" y="2280819"/>
            <a:ext cx="3372520" cy="212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1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4DE03B-B21C-6540-82EA-85E680BD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Agenda</a:t>
            </a:r>
            <a:endParaRPr lang="en-DK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77026A-F9E2-A4CE-8773-B80A4D84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95988"/>
              </p:ext>
            </p:extLst>
          </p:nvPr>
        </p:nvGraphicFramePr>
        <p:xfrm>
          <a:off x="1526211" y="954860"/>
          <a:ext cx="6162258" cy="38738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1088490">
                  <a:extLst>
                    <a:ext uri="{9D8B030D-6E8A-4147-A177-3AD203B41FA5}">
                      <a16:colId xmlns:a16="http://schemas.microsoft.com/office/drawing/2014/main" val="1420627806"/>
                    </a:ext>
                  </a:extLst>
                </a:gridCol>
                <a:gridCol w="5073768">
                  <a:extLst>
                    <a:ext uri="{9D8B030D-6E8A-4147-A177-3AD203B41FA5}">
                      <a16:colId xmlns:a16="http://schemas.microsoft.com/office/drawing/2014/main" val="22011276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000" cap="all">
                          <a:effectLst/>
                          <a:latin typeface="+mn-lt"/>
                        </a:rPr>
                        <a:t>TIME</a:t>
                      </a:r>
                      <a:endParaRPr lang="en-150" sz="1000" b="1" cap="all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sz="1000" cap="all">
                          <a:effectLst/>
                          <a:latin typeface="+mn-lt"/>
                        </a:rPr>
                        <a:t>Subject</a:t>
                      </a:r>
                      <a:endParaRPr lang="en-150" sz="1000" b="1" cap="all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4980697"/>
                  </a:ext>
                </a:extLst>
              </a:tr>
              <a:tr h="183270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lang="en-GB" sz="800" cap="all">
                          <a:effectLst/>
                          <a:latin typeface="+mn-lt"/>
                        </a:rPr>
                        <a:t>10:00 H – 10:05 H</a:t>
                      </a:r>
                      <a:endParaRPr lang="en-150" sz="800" b="1" cap="all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  <a:latin typeface="+mn-lt"/>
                        </a:rPr>
                        <a:t>Introduction and the agenda presentation</a:t>
                      </a: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(Anna Ngu)</a:t>
                      </a:r>
                      <a:endParaRPr lang="en-150" sz="8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790020"/>
                  </a:ext>
                </a:extLst>
              </a:tr>
              <a:tr h="3274844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lang="en-GB" sz="800" cap="all" dirty="0">
                          <a:effectLst/>
                          <a:latin typeface="+mn-lt"/>
                        </a:rPr>
                        <a:t>10:05 H – 11:30 H</a:t>
                      </a:r>
                      <a:endParaRPr lang="en-150" sz="800" cap="all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GB" sz="800" dirty="0">
                          <a:effectLst/>
                          <a:latin typeface="+mn-lt"/>
                        </a:rPr>
                        <a:t> </a:t>
                      </a:r>
                      <a:endParaRPr lang="en-150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Working with an EASA Easy Access Rules XML file (</a:t>
                      </a:r>
                      <a:r>
                        <a:rPr lang="en-US" sz="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Steffen Frederiksen)</a:t>
                      </a:r>
                      <a:endParaRPr lang="en-150" sz="8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US" sz="800" dirty="0">
                          <a:effectLst/>
                          <a:latin typeface="+mn-lt"/>
                        </a:rPr>
                        <a:t>------------------------------------------------------------------------------------------------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0" indent="-269875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1. 	Opening in MS Word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889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Get an overview of the content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889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Edit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889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Save to other formats (e.g. HTML – with separate picture files, plain text, etc.)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75590" indent="-275590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------------------------------------------------------------------------------------------------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0" indent="-269875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2. 	Opening in an XML editor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187325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Show the package architecture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187325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Use simple “Find” to locate the er:document element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187325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Use an XPath expression to find the er:document element 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1" indent="187325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Use an XPath expression to locate a topic content, using the sdt-id attribute</a:t>
                      </a:r>
                    </a:p>
                    <a:p>
                      <a:pPr marL="269875" marR="0" lvl="1" indent="18732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Identify the most relevant packages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US" sz="800" dirty="0">
                          <a:effectLst/>
                          <a:latin typeface="+mn-lt"/>
                        </a:rPr>
                        <a:t>------------------------------------------------------------------------------------------------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0" indent="-269875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3. 	Using a simple XSLT program to remove unwanted packages and elements and keep the text 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Walk through the XSLT example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Show result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US" sz="800" dirty="0">
                          <a:effectLst/>
                          <a:latin typeface="+mn-lt"/>
                        </a:rPr>
                        <a:t>------------------------------------------------------------------------------------------------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0" indent="-269875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4. 	Using an XSLT program to extract the topics in separate XML files, using the values of ERulesId as file names 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Walk through the XSLT example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Show result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r>
                        <a:rPr lang="en-US" sz="800" dirty="0">
                          <a:effectLst/>
                          <a:latin typeface="+mn-lt"/>
                        </a:rPr>
                        <a:t>------------------------------------------------------------------------------------------------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269875" lvl="0" indent="-269875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5. 	Using an XSLT program to transform from XML to JSON 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Walk through the XSLT example</a:t>
                      </a:r>
                      <a:endParaRPr lang="en-150" sz="800" dirty="0">
                        <a:effectLst/>
                        <a:latin typeface="+mn-lt"/>
                      </a:endParaRPr>
                    </a:p>
                    <a:p>
                      <a:pPr marL="447675" lvl="1" indent="-177800"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800" dirty="0">
                          <a:effectLst/>
                          <a:latin typeface="+mn-lt"/>
                        </a:rPr>
                        <a:t>Show result</a:t>
                      </a:r>
                      <a:endParaRPr lang="en-150" sz="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013102"/>
                  </a:ext>
                </a:extLst>
              </a:tr>
              <a:tr h="263379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lang="en-GB" sz="800" cap="all" dirty="0">
                          <a:effectLst/>
                          <a:latin typeface="+mn-lt"/>
                        </a:rPr>
                        <a:t>11:30 H – 12:00 H</a:t>
                      </a:r>
                      <a:endParaRPr lang="en-150" sz="800" b="1" cap="all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effectLst/>
                          <a:latin typeface="+mn-lt"/>
                        </a:rPr>
                        <a:t>Questions and answers (</a:t>
                      </a:r>
                      <a:r>
                        <a:rPr lang="en-GB" sz="800" i="1" dirty="0">
                          <a:effectLst/>
                          <a:latin typeface="+mn-lt"/>
                        </a:rPr>
                        <a:t>All)</a:t>
                      </a:r>
                      <a:endParaRPr lang="en-150" sz="800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88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6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4C90-1EA1-8365-6048-59804587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JavaScript Object Notation (JSON)</a:t>
            </a:r>
            <a:endParaRPr lang="en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7F5AF-9109-139A-9C36-A952CC049DA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20450" y="930792"/>
            <a:ext cx="3356940" cy="3568056"/>
          </a:xfrm>
        </p:spPr>
        <p:txBody>
          <a:bodyPr/>
          <a:lstStyle/>
          <a:p>
            <a:r>
              <a:rPr lang="en-GB" b="0" i="0" dirty="0">
                <a:solidFill>
                  <a:srgbClr val="4E4242"/>
                </a:solidFill>
                <a:effectLst/>
                <a:latin typeface="museo-sans"/>
              </a:rPr>
              <a:t>JSON, or JavaScript Object Notation, is a format used to represent data. It was introduced in the early 2000s as part of JavaScript</a:t>
            </a:r>
          </a:p>
          <a:p>
            <a:endParaRPr lang="en-D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64F848-ECD0-FBF4-602E-13C7D7FD4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619" y="933529"/>
            <a:ext cx="3238952" cy="3886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854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657" y="995302"/>
            <a:ext cx="4907212" cy="32217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967" y="289331"/>
            <a:ext cx="214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7FC2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0653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Google Shape;395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54"/>
          <p:cNvSpPr txBox="1">
            <a:spLocks noGrp="1"/>
          </p:cNvSpPr>
          <p:nvPr>
            <p:ph type="body" idx="1"/>
          </p:nvPr>
        </p:nvSpPr>
        <p:spPr>
          <a:xfrm>
            <a:off x="143775" y="72975"/>
            <a:ext cx="9913800" cy="65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Stay informed - EASA Website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397" name="Google Shape;397;p54"/>
          <p:cNvSpPr txBox="1">
            <a:spLocks noGrp="1"/>
          </p:cNvSpPr>
          <p:nvPr>
            <p:ph type="body" idx="2"/>
          </p:nvPr>
        </p:nvSpPr>
        <p:spPr>
          <a:xfrm>
            <a:off x="241675" y="617300"/>
            <a:ext cx="8848200" cy="104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55685"/>
                </a:solidFill>
                <a:highlight>
                  <a:srgbClr val="FFFFFF"/>
                </a:highlight>
              </a:rPr>
              <a:t>Interested in </a:t>
            </a:r>
            <a:r>
              <a:rPr lang="en" b="1">
                <a:solidFill>
                  <a:srgbClr val="055685"/>
                </a:solidFill>
                <a:highlight>
                  <a:srgbClr val="FFFFFF"/>
                </a:highlight>
              </a:rPr>
              <a:t>a specific Event</a:t>
            </a:r>
            <a:r>
              <a:rPr lang="en">
                <a:solidFill>
                  <a:srgbClr val="055685"/>
                </a:solidFill>
                <a:highlight>
                  <a:srgbClr val="FFFFFF"/>
                </a:highlight>
              </a:rPr>
              <a:t>?</a:t>
            </a:r>
            <a:endParaRPr>
              <a:solidFill>
                <a:srgbClr val="055685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54"/>
          <p:cNvSpPr txBox="1"/>
          <p:nvPr/>
        </p:nvSpPr>
        <p:spPr>
          <a:xfrm>
            <a:off x="143775" y="4131700"/>
            <a:ext cx="4696200" cy="7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666666"/>
                </a:solidFill>
              </a:rPr>
              <a:t>Go to the event</a:t>
            </a:r>
            <a:endParaRPr lang="en-US" sz="1300" dirty="0">
              <a:solidFill>
                <a:srgbClr val="666666"/>
              </a:solidFill>
              <a:hlinkClick r:id="rId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666666"/>
                </a:solidFill>
                <a:hlinkClick r:id="rId4"/>
              </a:rPr>
              <a:t>https://www.easa.europa.eu/en/newsroom-and-events/events/easy-access-rules-machine-readable-format-xml-how-use-it</a:t>
            </a:r>
            <a:r>
              <a:rPr lang="en-US" sz="1300" b="1" dirty="0">
                <a:solidFill>
                  <a:srgbClr val="666666"/>
                </a:solidFill>
              </a:rPr>
              <a:t> </a:t>
            </a:r>
            <a:endParaRPr lang="en-US" u="sng" dirty="0">
              <a:solidFill>
                <a:srgbClr val="666666"/>
              </a:solidFill>
            </a:endParaRPr>
          </a:p>
        </p:txBody>
      </p:sp>
      <p:sp>
        <p:nvSpPr>
          <p:cNvPr id="399" name="Google Shape;399;p54"/>
          <p:cNvSpPr txBox="1">
            <a:spLocks noGrp="1"/>
          </p:cNvSpPr>
          <p:nvPr>
            <p:ph type="body" idx="2"/>
          </p:nvPr>
        </p:nvSpPr>
        <p:spPr>
          <a:xfrm>
            <a:off x="275450" y="1530625"/>
            <a:ext cx="8116800" cy="2048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</a:rPr>
              <a:t>1. Create an account on the EASA website </a:t>
            </a:r>
            <a:endParaRPr sz="1800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</a:rPr>
              <a:t>2. Go to the </a:t>
            </a:r>
            <a:r>
              <a:rPr lang="en" sz="1800" b="1" dirty="0">
                <a:solidFill>
                  <a:srgbClr val="FBBC39"/>
                </a:solidFill>
              </a:rPr>
              <a:t>Event </a:t>
            </a:r>
            <a:r>
              <a:rPr lang="en" sz="1800" dirty="0">
                <a:solidFill>
                  <a:srgbClr val="FFFFFF"/>
                </a:solidFill>
              </a:rPr>
              <a:t>page of your interest </a:t>
            </a:r>
            <a:endParaRPr lang="en-US" sz="1800" dirty="0">
              <a:solidFill>
                <a:srgbClr val="FFFFFF"/>
              </a:solidFill>
            </a:endParaRPr>
          </a:p>
          <a:p>
            <a:pPr marL="0" lvl="0" indent="45720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</a:rPr>
              <a:t>&amp;</a:t>
            </a:r>
            <a:r>
              <a:rPr lang="en-US" sz="1800" dirty="0">
                <a:solidFill>
                  <a:srgbClr val="FFFFFF"/>
                </a:solidFill>
              </a:rPr>
              <a:t> Go to Get notified section, click </a:t>
            </a:r>
            <a:r>
              <a:rPr lang="en-US" sz="1800" b="1" dirty="0">
                <a:solidFill>
                  <a:srgbClr val="FBBC39"/>
                </a:solidFill>
              </a:rPr>
              <a:t>Follow this item</a:t>
            </a:r>
            <a:r>
              <a:rPr lang="en-US" sz="1800" dirty="0">
                <a:solidFill>
                  <a:srgbClr val="FFFFFF"/>
                </a:solidFill>
              </a:rPr>
              <a:t>	.</a:t>
            </a: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FFFFFF"/>
                </a:solidFill>
              </a:rPr>
              <a:t>3. Decide how to stay informed</a:t>
            </a:r>
            <a:endParaRPr sz="1800" dirty="0"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480"/>
              </a:spcBef>
              <a:spcAft>
                <a:spcPts val="0"/>
              </a:spcAft>
              <a:buClr>
                <a:srgbClr val="FBBC39"/>
              </a:buClr>
              <a:buSzPts val="1800"/>
              <a:buChar char="→"/>
            </a:pPr>
            <a:r>
              <a:rPr lang="en" sz="1800" dirty="0">
                <a:solidFill>
                  <a:srgbClr val="FFFFFF"/>
                </a:solidFill>
              </a:rPr>
              <a:t>Your stream on the EASA Homepage</a:t>
            </a:r>
            <a:endParaRPr sz="1800" dirty="0"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BBC39"/>
              </a:buClr>
              <a:buSzPts val="1800"/>
              <a:buChar char="→"/>
            </a:pPr>
            <a:r>
              <a:rPr lang="en" sz="1800" dirty="0">
                <a:solidFill>
                  <a:srgbClr val="FFFFFF"/>
                </a:solidFill>
              </a:rPr>
              <a:t>Email</a:t>
            </a:r>
            <a:endParaRPr sz="1800" dirty="0">
              <a:solidFill>
                <a:srgbClr val="FFFFFF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FBBC39"/>
              </a:buClr>
              <a:buSzPts val="1800"/>
              <a:buChar char="→"/>
            </a:pPr>
            <a:r>
              <a:rPr lang="en" sz="1800" dirty="0">
                <a:solidFill>
                  <a:srgbClr val="FFFFFF"/>
                </a:solidFill>
              </a:rPr>
              <a:t>Push notification</a:t>
            </a:r>
            <a:endParaRPr sz="2000" dirty="0"/>
          </a:p>
        </p:txBody>
      </p:sp>
      <p:pic>
        <p:nvPicPr>
          <p:cNvPr id="400" name="Google Shape;400;p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59113" y="1950884"/>
            <a:ext cx="1659950" cy="2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ASA">
  <a:themeElements>
    <a:clrScheme name="EASA-blue">
      <a:dk1>
        <a:sysClr val="windowText" lastClr="000000"/>
      </a:dk1>
      <a:lt1>
        <a:sysClr val="window" lastClr="FFFFFF"/>
      </a:lt1>
      <a:dk2>
        <a:srgbClr val="222F64"/>
      </a:dk2>
      <a:lt2>
        <a:srgbClr val="27ACCC"/>
      </a:lt2>
      <a:accent1>
        <a:srgbClr val="007FC2"/>
      </a:accent1>
      <a:accent2>
        <a:srgbClr val="FBBC39"/>
      </a:accent2>
      <a:accent3>
        <a:srgbClr val="B2CF42"/>
      </a:accent3>
      <a:accent4>
        <a:srgbClr val="16CC7F"/>
      </a:accent4>
      <a:accent5>
        <a:srgbClr val="18C4BC"/>
      </a:accent5>
      <a:accent6>
        <a:srgbClr val="FF6B66"/>
      </a:accent6>
      <a:hlink>
        <a:srgbClr val="1F2954"/>
      </a:hlink>
      <a:folHlink>
        <a:srgbClr val="1A2143"/>
      </a:folHlink>
    </a:clrScheme>
    <a:fontScheme name="Custo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ASA PowerPoint Template 16-9.potx" id="{DF0968BE-FC06-4B6B-94A1-8DBF996D99B4}" vid="{1BC329F9-7656-46DF-BC06-D302B6B500A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inal_Dita PowerPoint 16_9.pptx" id="{5A01CC39-15AF-4D3A-A30B-D90C7935BAE5}" vid="{CD919750-2B27-48FD-AC86-020C5A4C1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eaa083-0a17-4fec-941a-949c4c508cdf" xsi:nil="true"/>
    <lcf76f155ced4ddcb4097134ff3c332f xmlns="c8254fc6-8b67-4ef0-8884-3fe8e7a6c7c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25976E117D82449B51BBBC81CB89A1" ma:contentTypeVersion="15" ma:contentTypeDescription="Create a new document." ma:contentTypeScope="" ma:versionID="43d55754c874fe4fdc7a18bb960ea9b8">
  <xsd:schema xmlns:xsd="http://www.w3.org/2001/XMLSchema" xmlns:xs="http://www.w3.org/2001/XMLSchema" xmlns:p="http://schemas.microsoft.com/office/2006/metadata/properties" xmlns:ns2="c8254fc6-8b67-4ef0-8884-3fe8e7a6c7cd" xmlns:ns3="b1eaa083-0a17-4fec-941a-949c4c508cdf" targetNamespace="http://schemas.microsoft.com/office/2006/metadata/properties" ma:root="true" ma:fieldsID="17e24ec8cbef29e95333b5473c162c31" ns2:_="" ns3:_="">
    <xsd:import namespace="c8254fc6-8b67-4ef0-8884-3fe8e7a6c7cd"/>
    <xsd:import namespace="b1eaa083-0a17-4fec-941a-949c4c508c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54fc6-8b67-4ef0-8884-3fe8e7a6c7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a49af8c-b940-459a-8dcc-db1275f5e4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aa083-0a17-4fec-941a-949c4c508c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9c56f4-44b9-4803-bf74-e22a00bb2ef4}" ma:internalName="TaxCatchAll" ma:showField="CatchAllData" ma:web="b1eaa083-0a17-4fec-941a-949c4c508c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3FCB61-EA6A-4FDA-B883-73A7AFBBC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0780D-C26B-40DA-B88A-61A01AD1429F}">
  <ds:schemaRefs>
    <ds:schemaRef ds:uri="http://schemas.microsoft.com/office/2006/metadata/properties"/>
    <ds:schemaRef ds:uri="http://schemas.microsoft.com/office/infopath/2007/PartnerControls"/>
    <ds:schemaRef ds:uri="391a2f22-9f1b-4edd-a10b-257ace2d067d"/>
    <ds:schemaRef ds:uri="720140C3-6DF4-409B-A1F7-429D32417DCA"/>
    <ds:schemaRef ds:uri="13a41462-d3c5-4676-81cf-1cb4ae80045f"/>
    <ds:schemaRef ds:uri="6E10281A-CD3A-4F0C-9B7D-A2009929208B"/>
    <ds:schemaRef ds:uri="b1eaa083-0a17-4fec-941a-949c4c508cdf"/>
    <ds:schemaRef ds:uri="c8254fc6-8b67-4ef0-8884-3fe8e7a6c7cd"/>
  </ds:schemaRefs>
</ds:datastoreItem>
</file>

<file path=customXml/itemProps3.xml><?xml version="1.0" encoding="utf-8"?>
<ds:datastoreItem xmlns:ds="http://schemas.openxmlformats.org/officeDocument/2006/customXml" ds:itemID="{C35311E9-855A-4E02-8E48-11B6C54850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254fc6-8b67-4ef0-8884-3fe8e7a6c7cd"/>
    <ds:schemaRef ds:uri="b1eaa083-0a17-4fec-941a-949c4c508c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EASA PowerPoint Template 16-9</Template>
  <TotalTime>3512</TotalTime>
  <Words>420</Words>
  <Application>Microsoft Office PowerPoint</Application>
  <PresentationFormat>On-screen Show (16:9)</PresentationFormat>
  <Paragraphs>72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museo-sans</vt:lpstr>
      <vt:lpstr>Segoe UI</vt:lpstr>
      <vt:lpstr>Segoe UI Light</vt:lpstr>
      <vt:lpstr>Wingdings</vt:lpstr>
      <vt:lpstr>EASA</vt:lpstr>
      <vt:lpstr>1_Office Theme</vt:lpstr>
      <vt:lpstr> EASA eRules  Easy Access Rules in machine-readable format (XML) 16 March 2023 Second webinar   </vt:lpstr>
      <vt:lpstr>Steps taken after the first webinar</vt:lpstr>
      <vt:lpstr>Agenda</vt:lpstr>
      <vt:lpstr>JavaScript Object Notation (JSON)</vt:lpstr>
      <vt:lpstr>PowerPoint Presentation</vt:lpstr>
      <vt:lpstr>PowerPoint Presentation</vt:lpstr>
    </vt:vector>
  </TitlesOfParts>
  <Manager/>
  <Company>PC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Questions and SSPIA</dc:title>
  <dc:subject/>
  <dc:creator>DEFOSSAR Daniela</dc:creator>
  <cp:keywords>002</cp:keywords>
  <dc:description/>
  <cp:lastModifiedBy>Steffen Frederiksen</cp:lastModifiedBy>
  <cp:revision>206</cp:revision>
  <dcterms:created xsi:type="dcterms:W3CDTF">2021-01-26T18:23:49Z</dcterms:created>
  <dcterms:modified xsi:type="dcterms:W3CDTF">2023-03-14T13:58:39Z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MF_C0_Taxonomy">
    <vt:lpwstr>18;#Quality management|98155c21-be43-4aae-96d5-e4bc945720de</vt:lpwstr>
  </property>
  <property fmtid="{D5CDD505-2E9C-101B-9397-08002B2CF9AE}" pid="3" name="TaxKeyword">
    <vt:lpwstr>45;#002|1cddd0fa-1d3f-4d3b-a149-aeb683f282e1</vt:lpwstr>
  </property>
  <property fmtid="{D5CDD505-2E9C-101B-9397-08002B2CF9AE}" pid="4" name="Order">
    <vt:r8>9600</vt:r8>
  </property>
  <property fmtid="{D5CDD505-2E9C-101B-9397-08002B2CF9AE}" pid="5" name="IMSAcronym">
    <vt:lpwstr>109;#GEN|f714bfdc-8072-4548-9471-f17a1c62a484</vt:lpwstr>
  </property>
  <property fmtid="{D5CDD505-2E9C-101B-9397-08002B2CF9AE}" pid="6" name="ContentTypeId">
    <vt:lpwstr>0x010100A525976E117D82449B51BBBC81CB89A1</vt:lpwstr>
  </property>
  <property fmtid="{D5CDD505-2E9C-101B-9397-08002B2CF9AE}" pid="7" name="_dlc_DocIdItemGuid">
    <vt:lpwstr>7c976db1-23c1-400d-97ad-6f114f120250</vt:lpwstr>
  </property>
  <property fmtid="{D5CDD505-2E9C-101B-9397-08002B2CF9AE}" pid="8" name="IMF_C0_Source">
    <vt:lpwstr>1;#EASA|f2fd8376-381c-4ede-a9cd-0a84d06f4d45</vt:lpwstr>
  </property>
  <property fmtid="{D5CDD505-2E9C-101B-9397-08002B2CF9AE}" pid="9" name="IMSProcessTaxonomy">
    <vt:lpwstr>195;#Documents and records management|12b15273-32eb-4bfd-a22a-bf49c6fe5b8b</vt:lpwstr>
  </property>
  <property fmtid="{D5CDD505-2E9C-101B-9397-08002B2CF9AE}" pid="10" name="xd_ProgID">
    <vt:lpwstr/>
  </property>
  <property fmtid="{D5CDD505-2E9C-101B-9397-08002B2CF9AE}" pid="11" name="TemplateUrl">
    <vt:lpwstr/>
  </property>
  <property fmtid="{D5CDD505-2E9C-101B-9397-08002B2CF9AE}" pid="12" name="_CopySource">
    <vt:lpwstr>http://imf.easa.local/case/IMS/IMSQdocsdesign/TE.GEN.00410.pptx</vt:lpwstr>
  </property>
  <property fmtid="{D5CDD505-2E9C-101B-9397-08002B2CF9AE}" pid="13" name="MediaServiceImageTags">
    <vt:lpwstr/>
  </property>
</Properties>
</file>