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9" r:id="rId1"/>
  </p:sldMasterIdLst>
  <p:notesMasterIdLst>
    <p:notesMasterId r:id="rId22"/>
  </p:notesMasterIdLst>
  <p:handoutMasterIdLst>
    <p:handoutMasterId r:id="rId23"/>
  </p:handoutMasterIdLst>
  <p:sldIdLst>
    <p:sldId id="350" r:id="rId2"/>
    <p:sldId id="441" r:id="rId3"/>
    <p:sldId id="434" r:id="rId4"/>
    <p:sldId id="425" r:id="rId5"/>
    <p:sldId id="426" r:id="rId6"/>
    <p:sldId id="427" r:id="rId7"/>
    <p:sldId id="428" r:id="rId8"/>
    <p:sldId id="429" r:id="rId9"/>
    <p:sldId id="430" r:id="rId10"/>
    <p:sldId id="431" r:id="rId11"/>
    <p:sldId id="418" r:id="rId12"/>
    <p:sldId id="437" r:id="rId13"/>
    <p:sldId id="423" r:id="rId14"/>
    <p:sldId id="436" r:id="rId15"/>
    <p:sldId id="438" r:id="rId16"/>
    <p:sldId id="439" r:id="rId17"/>
    <p:sldId id="440" r:id="rId18"/>
    <p:sldId id="432" r:id="rId19"/>
    <p:sldId id="433" r:id="rId20"/>
    <p:sldId id="424" r:id="rId21"/>
  </p:sldIdLst>
  <p:sldSz cx="9906000" cy="6858000" type="A4"/>
  <p:notesSz cx="6797675" cy="9929813"/>
  <p:defaultTextStyle>
    <a:defPPr>
      <a:defRPr lang="en-US"/>
    </a:defPPr>
    <a:lvl1pPr algn="l" rtl="0" eaLnBrk="0" fontAlgn="base" hangingPunct="0">
      <a:spcBef>
        <a:spcPct val="0"/>
      </a:spcBef>
      <a:spcAft>
        <a:spcPct val="0"/>
      </a:spcAft>
      <a:defRPr sz="2400" b="1"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Verdana" pitchFamily="34" charset="0"/>
        <a:ea typeface="+mn-ea"/>
        <a:cs typeface="+mn-cs"/>
      </a:defRPr>
    </a:lvl5pPr>
    <a:lvl6pPr marL="2286000" algn="l" defTabSz="914400" rtl="0" eaLnBrk="1" latinLnBrk="0" hangingPunct="1">
      <a:defRPr sz="2400" b="1" kern="1200">
        <a:solidFill>
          <a:schemeClr val="tx1"/>
        </a:solidFill>
        <a:latin typeface="Verdana" pitchFamily="34" charset="0"/>
        <a:ea typeface="+mn-ea"/>
        <a:cs typeface="+mn-cs"/>
      </a:defRPr>
    </a:lvl6pPr>
    <a:lvl7pPr marL="2743200" algn="l" defTabSz="914400" rtl="0" eaLnBrk="1" latinLnBrk="0" hangingPunct="1">
      <a:defRPr sz="2400" b="1" kern="1200">
        <a:solidFill>
          <a:schemeClr val="tx1"/>
        </a:solidFill>
        <a:latin typeface="Verdana" pitchFamily="34" charset="0"/>
        <a:ea typeface="+mn-ea"/>
        <a:cs typeface="+mn-cs"/>
      </a:defRPr>
    </a:lvl7pPr>
    <a:lvl8pPr marL="3200400" algn="l" defTabSz="914400" rtl="0" eaLnBrk="1" latinLnBrk="0" hangingPunct="1">
      <a:defRPr sz="2400" b="1" kern="1200">
        <a:solidFill>
          <a:schemeClr val="tx1"/>
        </a:solidFill>
        <a:latin typeface="Verdana" pitchFamily="34" charset="0"/>
        <a:ea typeface="+mn-ea"/>
        <a:cs typeface="+mn-cs"/>
      </a:defRPr>
    </a:lvl8pPr>
    <a:lvl9pPr marL="3657600" algn="l" defTabSz="914400" rtl="0" eaLnBrk="1" latinLnBrk="0" hangingPunct="1">
      <a:defRPr sz="2400" b="1"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5050"/>
    <a:srgbClr val="FFFF66"/>
    <a:srgbClr val="FF9933"/>
    <a:srgbClr val="DDDDDD"/>
    <a:srgbClr val="B2B2B2"/>
    <a:srgbClr val="00CCFF"/>
    <a:srgbClr val="0066CC"/>
    <a:srgbClr val="0033CC"/>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843" autoAdjust="0"/>
    <p:restoredTop sz="87836" autoAdjust="0"/>
  </p:normalViewPr>
  <p:slideViewPr>
    <p:cSldViewPr snapToGrid="0">
      <p:cViewPr varScale="1">
        <p:scale>
          <a:sx n="99" d="100"/>
          <a:sy n="99" d="100"/>
        </p:scale>
        <p:origin x="-960" y="-90"/>
      </p:cViewPr>
      <p:guideLst>
        <p:guide orient="horz" pos="1392"/>
        <p:guide pos="3120"/>
      </p:guideLst>
    </p:cSldViewPr>
  </p:slideViewPr>
  <p:outlineViewPr>
    <p:cViewPr>
      <p:scale>
        <a:sx n="33" d="100"/>
        <a:sy n="33" d="100"/>
      </p:scale>
      <p:origin x="0" y="9102"/>
    </p:cViewPr>
  </p:outlineViewPr>
  <p:notesTextViewPr>
    <p:cViewPr>
      <p:scale>
        <a:sx n="100" d="100"/>
        <a:sy n="100" d="100"/>
      </p:scale>
      <p:origin x="0" y="0"/>
    </p:cViewPr>
  </p:notesTextViewPr>
  <p:sorterViewPr>
    <p:cViewPr>
      <p:scale>
        <a:sx n="75" d="100"/>
        <a:sy n="75" d="100"/>
      </p:scale>
      <p:origin x="0" y="1068"/>
    </p:cViewPr>
  </p:sorterViewPr>
  <p:notesViewPr>
    <p:cSldViewPr snapToGrid="0">
      <p:cViewPr>
        <p:scale>
          <a:sx n="70" d="100"/>
          <a:sy n="70" d="100"/>
        </p:scale>
        <p:origin x="-3486" y="-366"/>
      </p:cViewPr>
      <p:guideLst>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46400" cy="496888"/>
          </a:xfrm>
          <a:prstGeom prst="rect">
            <a:avLst/>
          </a:prstGeom>
          <a:noFill/>
          <a:ln>
            <a:noFill/>
          </a:ln>
          <a:effectLst/>
          <a:extLst/>
        </p:spPr>
        <p:txBody>
          <a:bodyPr vert="horz" wrap="none" lIns="95393" tIns="47696" rIns="95393" bIns="47696" numCol="1" anchor="ctr" anchorCtr="0" compatLnSpc="1">
            <a:prstTxWarp prst="textNoShape">
              <a:avLst/>
            </a:prstTxWarp>
          </a:bodyPr>
          <a:lstStyle>
            <a:lvl1pPr defTabSz="953480">
              <a:defRPr sz="1200" b="0">
                <a:latin typeface="Times New Roman" pitchFamily="18" charset="0"/>
              </a:defRPr>
            </a:lvl1pPr>
          </a:lstStyle>
          <a:p>
            <a:pPr>
              <a:defRPr/>
            </a:pPr>
            <a:endParaRPr lang="en-GB"/>
          </a:p>
        </p:txBody>
      </p:sp>
      <p:sp>
        <p:nvSpPr>
          <p:cNvPr id="13315" name="Rectangle 3"/>
          <p:cNvSpPr>
            <a:spLocks noGrp="1" noChangeArrowheads="1"/>
          </p:cNvSpPr>
          <p:nvPr>
            <p:ph type="dt" sz="quarter" idx="1"/>
          </p:nvPr>
        </p:nvSpPr>
        <p:spPr bwMode="auto">
          <a:xfrm>
            <a:off x="3851275" y="0"/>
            <a:ext cx="2946400" cy="496888"/>
          </a:xfrm>
          <a:prstGeom prst="rect">
            <a:avLst/>
          </a:prstGeom>
          <a:noFill/>
          <a:ln>
            <a:noFill/>
          </a:ln>
          <a:effectLst/>
          <a:extLst/>
        </p:spPr>
        <p:txBody>
          <a:bodyPr vert="horz" wrap="none" lIns="95393" tIns="47696" rIns="95393" bIns="47696" numCol="1" anchor="ctr" anchorCtr="0" compatLnSpc="1">
            <a:prstTxWarp prst="textNoShape">
              <a:avLst/>
            </a:prstTxWarp>
          </a:bodyPr>
          <a:lstStyle>
            <a:lvl1pPr algn="r" defTabSz="953480">
              <a:defRPr sz="1200" b="0">
                <a:latin typeface="Times New Roman" pitchFamily="18" charset="0"/>
              </a:defRPr>
            </a:lvl1pPr>
          </a:lstStyle>
          <a:p>
            <a:pPr>
              <a:defRPr/>
            </a:pPr>
            <a:endParaRPr lang="en-GB"/>
          </a:p>
        </p:txBody>
      </p:sp>
      <p:sp>
        <p:nvSpPr>
          <p:cNvPr id="13316" name="Rectangle 4"/>
          <p:cNvSpPr>
            <a:spLocks noGrp="1" noChangeArrowheads="1"/>
          </p:cNvSpPr>
          <p:nvPr>
            <p:ph type="ftr" sz="quarter" idx="2"/>
          </p:nvPr>
        </p:nvSpPr>
        <p:spPr bwMode="auto">
          <a:xfrm>
            <a:off x="0" y="9432925"/>
            <a:ext cx="2946400" cy="496888"/>
          </a:xfrm>
          <a:prstGeom prst="rect">
            <a:avLst/>
          </a:prstGeom>
          <a:noFill/>
          <a:ln>
            <a:noFill/>
          </a:ln>
          <a:effectLst/>
          <a:extLst/>
        </p:spPr>
        <p:txBody>
          <a:bodyPr vert="horz" wrap="none" lIns="95393" tIns="47696" rIns="95393" bIns="47696" numCol="1" anchor="b" anchorCtr="0" compatLnSpc="1">
            <a:prstTxWarp prst="textNoShape">
              <a:avLst/>
            </a:prstTxWarp>
          </a:bodyPr>
          <a:lstStyle>
            <a:lvl1pPr defTabSz="953480">
              <a:defRPr sz="1200" b="0">
                <a:latin typeface="Times New Roman" pitchFamily="18" charset="0"/>
              </a:defRPr>
            </a:lvl1pPr>
          </a:lstStyle>
          <a:p>
            <a:pPr>
              <a:defRPr/>
            </a:pPr>
            <a:endParaRPr lang="en-GB"/>
          </a:p>
        </p:txBody>
      </p:sp>
      <p:sp>
        <p:nvSpPr>
          <p:cNvPr id="13317" name="Rectangle 5"/>
          <p:cNvSpPr>
            <a:spLocks noGrp="1" noChangeArrowheads="1"/>
          </p:cNvSpPr>
          <p:nvPr>
            <p:ph type="sldNum" sz="quarter" idx="3"/>
          </p:nvPr>
        </p:nvSpPr>
        <p:spPr bwMode="auto">
          <a:xfrm>
            <a:off x="3851275" y="9432925"/>
            <a:ext cx="2946400" cy="496888"/>
          </a:xfrm>
          <a:prstGeom prst="rect">
            <a:avLst/>
          </a:prstGeom>
          <a:noFill/>
          <a:ln>
            <a:noFill/>
          </a:ln>
          <a:effectLst/>
          <a:extLst/>
        </p:spPr>
        <p:txBody>
          <a:bodyPr vert="horz" wrap="none" lIns="95393" tIns="47696" rIns="95393" bIns="47696" numCol="1" anchor="b" anchorCtr="0" compatLnSpc="1">
            <a:prstTxWarp prst="textNoShape">
              <a:avLst/>
            </a:prstTxWarp>
          </a:bodyPr>
          <a:lstStyle>
            <a:lvl1pPr algn="r" defTabSz="953480">
              <a:defRPr sz="1200" b="0">
                <a:latin typeface="Times New Roman" pitchFamily="18" charset="0"/>
              </a:defRPr>
            </a:lvl1pPr>
          </a:lstStyle>
          <a:p>
            <a:pPr>
              <a:defRPr/>
            </a:pPr>
            <a:fld id="{1DEEA9AA-53A3-4C84-B7AD-FAD88CE377DF}" type="slidenum">
              <a:rPr lang="en-GB"/>
              <a:pPr>
                <a:defRPr/>
              </a:pPr>
              <a:t>‹#›</a:t>
            </a:fld>
            <a:endParaRPr lang="en-GB"/>
          </a:p>
        </p:txBody>
      </p:sp>
    </p:spTree>
    <p:extLst>
      <p:ext uri="{BB962C8B-B14F-4D97-AF65-F5344CB8AC3E}">
        <p14:creationId xmlns:p14="http://schemas.microsoft.com/office/powerpoint/2010/main" val="2452582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6400" cy="496888"/>
          </a:xfrm>
          <a:prstGeom prst="rect">
            <a:avLst/>
          </a:prstGeom>
          <a:noFill/>
          <a:ln>
            <a:noFill/>
          </a:ln>
          <a:effectLst/>
          <a:extLst/>
        </p:spPr>
        <p:txBody>
          <a:bodyPr vert="horz" wrap="none" lIns="95393" tIns="47696" rIns="95393" bIns="47696" numCol="1" anchor="ctr" anchorCtr="0" compatLnSpc="1">
            <a:prstTxWarp prst="textNoShape">
              <a:avLst/>
            </a:prstTxWarp>
          </a:bodyPr>
          <a:lstStyle>
            <a:lvl1pPr defTabSz="953480">
              <a:defRPr sz="1200" b="0">
                <a:latin typeface="Times New Roman" pitchFamily="18" charset="0"/>
              </a:defRPr>
            </a:lvl1pPr>
          </a:lstStyle>
          <a:p>
            <a:pPr>
              <a:defRPr/>
            </a:pPr>
            <a:endParaRPr lang="en-GB"/>
          </a:p>
        </p:txBody>
      </p:sp>
      <p:sp>
        <p:nvSpPr>
          <p:cNvPr id="6147" name="Rectangle 3"/>
          <p:cNvSpPr>
            <a:spLocks noGrp="1" noChangeArrowheads="1"/>
          </p:cNvSpPr>
          <p:nvPr>
            <p:ph type="dt" idx="1"/>
          </p:nvPr>
        </p:nvSpPr>
        <p:spPr bwMode="auto">
          <a:xfrm>
            <a:off x="3851275" y="0"/>
            <a:ext cx="2946400" cy="496888"/>
          </a:xfrm>
          <a:prstGeom prst="rect">
            <a:avLst/>
          </a:prstGeom>
          <a:noFill/>
          <a:ln>
            <a:noFill/>
          </a:ln>
          <a:effectLst/>
          <a:extLst/>
        </p:spPr>
        <p:txBody>
          <a:bodyPr vert="horz" wrap="none" lIns="95393" tIns="47696" rIns="95393" bIns="47696" numCol="1" anchor="ctr" anchorCtr="0" compatLnSpc="1">
            <a:prstTxWarp prst="textNoShape">
              <a:avLst/>
            </a:prstTxWarp>
          </a:bodyPr>
          <a:lstStyle>
            <a:lvl1pPr algn="r" defTabSz="953480">
              <a:defRPr sz="1200" b="0">
                <a:latin typeface="Times New Roman" pitchFamily="18" charset="0"/>
              </a:defRPr>
            </a:lvl1pPr>
          </a:lstStyle>
          <a:p>
            <a:pPr>
              <a:defRPr/>
            </a:pPr>
            <a:endParaRPr lang="en-GB"/>
          </a:p>
        </p:txBody>
      </p:sp>
      <p:sp>
        <p:nvSpPr>
          <p:cNvPr id="24580" name="Rectangle 4"/>
          <p:cNvSpPr>
            <a:spLocks noGrp="1" noRot="1" noChangeAspect="1" noChangeArrowheads="1" noTextEdit="1"/>
          </p:cNvSpPr>
          <p:nvPr>
            <p:ph type="sldImg" idx="2"/>
          </p:nvPr>
        </p:nvSpPr>
        <p:spPr bwMode="auto">
          <a:xfrm>
            <a:off x="709613" y="744538"/>
            <a:ext cx="5378450"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06463" y="4716463"/>
            <a:ext cx="4984750" cy="4468812"/>
          </a:xfrm>
          <a:prstGeom prst="rect">
            <a:avLst/>
          </a:prstGeom>
          <a:noFill/>
          <a:ln>
            <a:noFill/>
          </a:ln>
          <a:effectLst/>
          <a:extLst/>
        </p:spPr>
        <p:txBody>
          <a:bodyPr vert="horz" wrap="none" lIns="95393" tIns="47696" rIns="95393" bIns="47696" numCol="1" anchor="ctr" anchorCtr="0" compatLnSpc="1">
            <a:prstTxWarp prst="textNoShape">
              <a:avLst/>
            </a:prstTxWarp>
          </a:bodyPr>
          <a:lstStyle/>
          <a:p>
            <a:pPr lvl="0"/>
            <a:r>
              <a:rPr lang="nl-NL" noProof="0" smtClean="0"/>
              <a:t>Click to edit Master text styles</a:t>
            </a:r>
          </a:p>
          <a:p>
            <a:pPr lvl="1"/>
            <a:r>
              <a:rPr lang="nl-NL" noProof="0" smtClean="0"/>
              <a:t>Second level</a:t>
            </a:r>
          </a:p>
          <a:p>
            <a:pPr lvl="2"/>
            <a:r>
              <a:rPr lang="nl-NL" noProof="0" smtClean="0"/>
              <a:t>Third level</a:t>
            </a:r>
          </a:p>
          <a:p>
            <a:pPr lvl="3"/>
            <a:r>
              <a:rPr lang="nl-NL" noProof="0" smtClean="0"/>
              <a:t>Fourth level</a:t>
            </a:r>
          </a:p>
          <a:p>
            <a:pPr lvl="4"/>
            <a:r>
              <a:rPr lang="nl-NL" noProof="0" smtClean="0"/>
              <a:t>Fifth level</a:t>
            </a:r>
          </a:p>
        </p:txBody>
      </p:sp>
      <p:sp>
        <p:nvSpPr>
          <p:cNvPr id="6150" name="Rectangle 6"/>
          <p:cNvSpPr>
            <a:spLocks noGrp="1" noChangeArrowheads="1"/>
          </p:cNvSpPr>
          <p:nvPr>
            <p:ph type="ftr" sz="quarter" idx="4"/>
          </p:nvPr>
        </p:nvSpPr>
        <p:spPr bwMode="auto">
          <a:xfrm>
            <a:off x="0" y="9432925"/>
            <a:ext cx="2946400" cy="496888"/>
          </a:xfrm>
          <a:prstGeom prst="rect">
            <a:avLst/>
          </a:prstGeom>
          <a:noFill/>
          <a:ln>
            <a:noFill/>
          </a:ln>
          <a:effectLst/>
          <a:extLst/>
        </p:spPr>
        <p:txBody>
          <a:bodyPr vert="horz" wrap="none" lIns="95393" tIns="47696" rIns="95393" bIns="47696" numCol="1" anchor="b" anchorCtr="0" compatLnSpc="1">
            <a:prstTxWarp prst="textNoShape">
              <a:avLst/>
            </a:prstTxWarp>
          </a:bodyPr>
          <a:lstStyle>
            <a:lvl1pPr defTabSz="953480">
              <a:defRPr sz="1200" b="0">
                <a:latin typeface="Times New Roman" pitchFamily="18" charset="0"/>
              </a:defRPr>
            </a:lvl1pPr>
          </a:lstStyle>
          <a:p>
            <a:pPr>
              <a:defRPr/>
            </a:pPr>
            <a:endParaRPr lang="en-GB"/>
          </a:p>
        </p:txBody>
      </p:sp>
      <p:sp>
        <p:nvSpPr>
          <p:cNvPr id="6151" name="Rectangle 7"/>
          <p:cNvSpPr>
            <a:spLocks noGrp="1" noChangeArrowheads="1"/>
          </p:cNvSpPr>
          <p:nvPr>
            <p:ph type="sldNum" sz="quarter" idx="5"/>
          </p:nvPr>
        </p:nvSpPr>
        <p:spPr bwMode="auto">
          <a:xfrm>
            <a:off x="3851275" y="9432925"/>
            <a:ext cx="2946400" cy="496888"/>
          </a:xfrm>
          <a:prstGeom prst="rect">
            <a:avLst/>
          </a:prstGeom>
          <a:noFill/>
          <a:ln>
            <a:noFill/>
          </a:ln>
          <a:effectLst/>
          <a:extLst/>
        </p:spPr>
        <p:txBody>
          <a:bodyPr vert="horz" wrap="none" lIns="95393" tIns="47696" rIns="95393" bIns="47696" numCol="1" anchor="b" anchorCtr="0" compatLnSpc="1">
            <a:prstTxWarp prst="textNoShape">
              <a:avLst/>
            </a:prstTxWarp>
          </a:bodyPr>
          <a:lstStyle>
            <a:lvl1pPr algn="r" defTabSz="953480">
              <a:defRPr sz="1200" b="0">
                <a:latin typeface="Times New Roman" pitchFamily="18" charset="0"/>
              </a:defRPr>
            </a:lvl1pPr>
          </a:lstStyle>
          <a:p>
            <a:pPr>
              <a:defRPr/>
            </a:pPr>
            <a:fld id="{6350B457-B5B7-411F-B00D-98477031E7F1}" type="slidenum">
              <a:rPr lang="en-GB"/>
              <a:pPr>
                <a:defRPr/>
              </a:pPr>
              <a:t>‹#›</a:t>
            </a:fld>
            <a:endParaRPr lang="en-GB"/>
          </a:p>
        </p:txBody>
      </p:sp>
    </p:spTree>
    <p:extLst>
      <p:ext uri="{BB962C8B-B14F-4D97-AF65-F5344CB8AC3E}">
        <p14:creationId xmlns:p14="http://schemas.microsoft.com/office/powerpoint/2010/main" val="5623902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2400" b="1">
                <a:solidFill>
                  <a:schemeClr val="tx1"/>
                </a:solidFill>
                <a:latin typeface="Verdana" pitchFamily="34" charset="0"/>
              </a:defRPr>
            </a:lvl1pPr>
            <a:lvl2pPr marL="742950" indent="-285750" defTabSz="952500">
              <a:defRPr sz="2400" b="1">
                <a:solidFill>
                  <a:schemeClr val="tx1"/>
                </a:solidFill>
                <a:latin typeface="Verdana" pitchFamily="34" charset="0"/>
              </a:defRPr>
            </a:lvl2pPr>
            <a:lvl3pPr marL="1143000" indent="-228600" defTabSz="952500">
              <a:defRPr sz="2400" b="1">
                <a:solidFill>
                  <a:schemeClr val="tx1"/>
                </a:solidFill>
                <a:latin typeface="Verdana" pitchFamily="34" charset="0"/>
              </a:defRPr>
            </a:lvl3pPr>
            <a:lvl4pPr marL="1600200" indent="-228600" defTabSz="952500">
              <a:defRPr sz="2400" b="1">
                <a:solidFill>
                  <a:schemeClr val="tx1"/>
                </a:solidFill>
                <a:latin typeface="Verdana" pitchFamily="34" charset="0"/>
              </a:defRPr>
            </a:lvl4pPr>
            <a:lvl5pPr marL="2057400" indent="-228600" defTabSz="952500">
              <a:defRPr sz="2400" b="1">
                <a:solidFill>
                  <a:schemeClr val="tx1"/>
                </a:solidFill>
                <a:latin typeface="Verdana" pitchFamily="34" charset="0"/>
              </a:defRPr>
            </a:lvl5pPr>
            <a:lvl6pPr marL="2514600" indent="-228600" defTabSz="952500" eaLnBrk="0" fontAlgn="base" hangingPunct="0">
              <a:spcBef>
                <a:spcPct val="0"/>
              </a:spcBef>
              <a:spcAft>
                <a:spcPct val="0"/>
              </a:spcAft>
              <a:defRPr sz="2400" b="1">
                <a:solidFill>
                  <a:schemeClr val="tx1"/>
                </a:solidFill>
                <a:latin typeface="Verdana" pitchFamily="34" charset="0"/>
              </a:defRPr>
            </a:lvl6pPr>
            <a:lvl7pPr marL="2971800" indent="-228600" defTabSz="952500" eaLnBrk="0" fontAlgn="base" hangingPunct="0">
              <a:spcBef>
                <a:spcPct val="0"/>
              </a:spcBef>
              <a:spcAft>
                <a:spcPct val="0"/>
              </a:spcAft>
              <a:defRPr sz="2400" b="1">
                <a:solidFill>
                  <a:schemeClr val="tx1"/>
                </a:solidFill>
                <a:latin typeface="Verdana" pitchFamily="34" charset="0"/>
              </a:defRPr>
            </a:lvl7pPr>
            <a:lvl8pPr marL="3429000" indent="-228600" defTabSz="952500" eaLnBrk="0" fontAlgn="base" hangingPunct="0">
              <a:spcBef>
                <a:spcPct val="0"/>
              </a:spcBef>
              <a:spcAft>
                <a:spcPct val="0"/>
              </a:spcAft>
              <a:defRPr sz="2400" b="1">
                <a:solidFill>
                  <a:schemeClr val="tx1"/>
                </a:solidFill>
                <a:latin typeface="Verdana" pitchFamily="34" charset="0"/>
              </a:defRPr>
            </a:lvl8pPr>
            <a:lvl9pPr marL="3886200" indent="-228600" defTabSz="952500" eaLnBrk="0" fontAlgn="base" hangingPunct="0">
              <a:spcBef>
                <a:spcPct val="0"/>
              </a:spcBef>
              <a:spcAft>
                <a:spcPct val="0"/>
              </a:spcAft>
              <a:defRPr sz="2400" b="1">
                <a:solidFill>
                  <a:schemeClr val="tx1"/>
                </a:solidFill>
                <a:latin typeface="Verdana" pitchFamily="34" charset="0"/>
              </a:defRPr>
            </a:lvl9pPr>
          </a:lstStyle>
          <a:p>
            <a:fld id="{743524DA-0665-4426-AF8B-86BC5FDF9E24}" type="slidenum">
              <a:rPr lang="en-GB" sz="1200" b="0" smtClean="0">
                <a:latin typeface="Times New Roman" pitchFamily="18" charset="0"/>
              </a:rPr>
              <a:pPr/>
              <a:t>1</a:t>
            </a:fld>
            <a:endParaRPr lang="en-GB" sz="1200" b="0" smtClean="0">
              <a:latin typeface="Times New Roman" pitchFamily="18"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790575" y="4716463"/>
            <a:ext cx="5257800" cy="35131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p>
            <a:pPr eaLnBrk="1" hangingPunct="1">
              <a:buFontTx/>
              <a:buChar char="•"/>
            </a:pPr>
            <a:endParaRPr lang="en-GB"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wrap="square"/>
          <a:lstStyle/>
          <a:p>
            <a:r>
              <a:rPr kumimoji="1" lang="en-GB" sz="1200" kern="1200" dirty="0" smtClean="0">
                <a:solidFill>
                  <a:schemeClr val="tx1"/>
                </a:solidFill>
                <a:effectLst/>
                <a:latin typeface="Times New Roman" pitchFamily="18" charset="0"/>
                <a:ea typeface="+mn-ea"/>
                <a:cs typeface="+mn-cs"/>
              </a:rPr>
              <a:t>The Threat and Error Management (TEM) framework provides a practical way to describe all factors that may degrade safety and how they can be managed.</a:t>
            </a:r>
          </a:p>
          <a:p>
            <a:endParaRPr kumimoji="1" lang="en-GB" sz="1200" kern="1200" dirty="0" smtClean="0">
              <a:solidFill>
                <a:schemeClr val="tx1"/>
              </a:solidFill>
              <a:effectLst/>
              <a:latin typeface="Times New Roman" pitchFamily="18" charset="0"/>
              <a:ea typeface="+mn-ea"/>
              <a:cs typeface="+mn-cs"/>
            </a:endParaRPr>
          </a:p>
          <a:p>
            <a:r>
              <a:rPr kumimoji="1" lang="en-GB" sz="1200" b="1" kern="1200" dirty="0" smtClean="0">
                <a:solidFill>
                  <a:schemeClr val="tx1"/>
                </a:solidFill>
                <a:effectLst/>
                <a:latin typeface="Times New Roman" pitchFamily="18" charset="0"/>
                <a:ea typeface="+mn-ea"/>
                <a:cs typeface="+mn-cs"/>
              </a:rPr>
              <a:t>Threats</a:t>
            </a:r>
            <a:r>
              <a:rPr kumimoji="1" lang="en-GB" sz="1200" kern="1200" dirty="0" smtClean="0">
                <a:solidFill>
                  <a:schemeClr val="tx1"/>
                </a:solidFill>
                <a:effectLst/>
                <a:latin typeface="Times New Roman" pitchFamily="18" charset="0"/>
                <a:ea typeface="+mn-ea"/>
                <a:cs typeface="+mn-cs"/>
              </a:rPr>
              <a:t> are defined as events or errors that occur beyond the influence of ramp personnel, increase operational complexity, and which must be managed to maintain the margins of safety. It is assumed that threats cannot directly be controlled by ramp personnel, like adverse weather conditions, so the focus is not on </a:t>
            </a:r>
            <a:r>
              <a:rPr kumimoji="1" lang="en-GB" sz="1200" i="1" kern="1200" dirty="0" smtClean="0">
                <a:solidFill>
                  <a:schemeClr val="tx1"/>
                </a:solidFill>
                <a:effectLst/>
                <a:latin typeface="Times New Roman" pitchFamily="18" charset="0"/>
                <a:ea typeface="+mn-ea"/>
                <a:cs typeface="+mn-cs"/>
              </a:rPr>
              <a:t>avoiding</a:t>
            </a:r>
            <a:r>
              <a:rPr kumimoji="1" lang="en-GB" sz="1200" kern="1200" dirty="0" smtClean="0">
                <a:solidFill>
                  <a:schemeClr val="tx1"/>
                </a:solidFill>
                <a:effectLst/>
                <a:latin typeface="Times New Roman" pitchFamily="18" charset="0"/>
                <a:ea typeface="+mn-ea"/>
                <a:cs typeface="+mn-cs"/>
              </a:rPr>
              <a:t> threats, but on </a:t>
            </a:r>
            <a:r>
              <a:rPr kumimoji="1" lang="en-GB" sz="1200" i="1" kern="1200" dirty="0" smtClean="0">
                <a:solidFill>
                  <a:schemeClr val="tx1"/>
                </a:solidFill>
                <a:effectLst/>
                <a:latin typeface="Times New Roman" pitchFamily="18" charset="0"/>
                <a:ea typeface="+mn-ea"/>
                <a:cs typeface="+mn-cs"/>
              </a:rPr>
              <a:t>managing</a:t>
            </a:r>
            <a:r>
              <a:rPr kumimoji="1" lang="en-GB" sz="1200" kern="1200" dirty="0" smtClean="0">
                <a:solidFill>
                  <a:schemeClr val="tx1"/>
                </a:solidFill>
                <a:effectLst/>
                <a:latin typeface="Times New Roman" pitchFamily="18" charset="0"/>
                <a:ea typeface="+mn-ea"/>
                <a:cs typeface="+mn-cs"/>
              </a:rPr>
              <a:t> them. </a:t>
            </a:r>
          </a:p>
          <a:p>
            <a:endParaRPr lang="en-GB" dirty="0"/>
          </a:p>
          <a:p>
            <a:r>
              <a:rPr kumimoji="1" lang="en-GB" sz="1200" kern="1200" dirty="0" smtClean="0">
                <a:solidFill>
                  <a:schemeClr val="tx1"/>
                </a:solidFill>
                <a:effectLst/>
                <a:latin typeface="Times New Roman" pitchFamily="18" charset="0"/>
                <a:ea typeface="+mn-ea"/>
                <a:cs typeface="+mn-cs"/>
              </a:rPr>
              <a:t>Threats during the aircraft turnaround may be divided into:</a:t>
            </a:r>
            <a:endParaRPr kumimoji="1" lang="en-US" sz="1200" kern="1200" dirty="0" smtClean="0">
              <a:solidFill>
                <a:schemeClr val="tx1"/>
              </a:solidFill>
              <a:effectLst/>
              <a:latin typeface="Times New Roman" pitchFamily="18" charset="0"/>
              <a:ea typeface="+mn-ea"/>
              <a:cs typeface="+mn-cs"/>
            </a:endParaRPr>
          </a:p>
          <a:p>
            <a:pPr lvl="0"/>
            <a:r>
              <a:rPr kumimoji="1" lang="en-GB" sz="1200" kern="1200" dirty="0" smtClean="0">
                <a:solidFill>
                  <a:schemeClr val="tx1"/>
                </a:solidFill>
                <a:effectLst/>
                <a:latin typeface="Times New Roman" pitchFamily="18" charset="0"/>
                <a:ea typeface="+mn-ea"/>
                <a:cs typeface="+mn-cs"/>
              </a:rPr>
              <a:t>Expected threats (e.g. time pressure, adverse weather conditions, staff/equipment shortage, aircraft handling at adjacent stand, etc.), and</a:t>
            </a:r>
            <a:endParaRPr kumimoji="1" lang="en-US" sz="1200" kern="1200" dirty="0" smtClean="0">
              <a:solidFill>
                <a:schemeClr val="tx1"/>
              </a:solidFill>
              <a:effectLst/>
              <a:latin typeface="Times New Roman" pitchFamily="18" charset="0"/>
              <a:ea typeface="+mn-ea"/>
              <a:cs typeface="+mn-cs"/>
            </a:endParaRPr>
          </a:p>
          <a:p>
            <a:pPr lvl="0"/>
            <a:r>
              <a:rPr kumimoji="1" lang="en-GB" sz="1200" kern="1200" dirty="0" smtClean="0">
                <a:solidFill>
                  <a:schemeClr val="tx1"/>
                </a:solidFill>
                <a:effectLst/>
                <a:latin typeface="Times New Roman" pitchFamily="18" charset="0"/>
                <a:ea typeface="+mn-ea"/>
                <a:cs typeface="+mn-cs"/>
              </a:rPr>
              <a:t>Unexpected threats (e.g. equipment failure, fuel/dangerous goods spill, emergencies, etc.) </a:t>
            </a:r>
            <a:endParaRPr kumimoji="1" lang="en-US" sz="1200" kern="1200" dirty="0" smtClean="0">
              <a:solidFill>
                <a:schemeClr val="tx1"/>
              </a:solidFill>
              <a:effectLst/>
              <a:latin typeface="Times New Roman" pitchFamily="18" charset="0"/>
              <a:ea typeface="+mn-ea"/>
              <a:cs typeface="+mn-cs"/>
            </a:endParaRPr>
          </a:p>
          <a:p>
            <a:r>
              <a:rPr kumimoji="1" lang="en-GB" sz="1200" kern="1200" dirty="0" smtClean="0">
                <a:solidFill>
                  <a:schemeClr val="tx1"/>
                </a:solidFill>
                <a:effectLst/>
                <a:latin typeface="Times New Roman" pitchFamily="18" charset="0"/>
                <a:ea typeface="+mn-ea"/>
                <a:cs typeface="+mn-cs"/>
              </a:rPr>
              <a:t>Threats may also be divided into:</a:t>
            </a:r>
            <a:endParaRPr kumimoji="1" lang="en-US" sz="1200" kern="1200" dirty="0" smtClean="0">
              <a:solidFill>
                <a:schemeClr val="tx1"/>
              </a:solidFill>
              <a:effectLst/>
              <a:latin typeface="Times New Roman" pitchFamily="18" charset="0"/>
              <a:ea typeface="+mn-ea"/>
              <a:cs typeface="+mn-cs"/>
            </a:endParaRPr>
          </a:p>
          <a:p>
            <a:pPr lvl="1"/>
            <a:r>
              <a:rPr kumimoji="1" lang="en-GB" sz="1200" kern="1200" dirty="0" smtClean="0">
                <a:solidFill>
                  <a:schemeClr val="tx1"/>
                </a:solidFill>
                <a:effectLst/>
                <a:latin typeface="Times New Roman" pitchFamily="18" charset="0"/>
                <a:ea typeface="+mn-ea"/>
                <a:cs typeface="+mn-cs"/>
              </a:rPr>
              <a:t>Internal threats (e.g. equipment, procedures, fellow workers, etc.);</a:t>
            </a:r>
            <a:endParaRPr kumimoji="1" lang="en-US" sz="1200" kern="1200" dirty="0" smtClean="0">
              <a:solidFill>
                <a:schemeClr val="tx1"/>
              </a:solidFill>
              <a:effectLst/>
              <a:latin typeface="Times New Roman" pitchFamily="18" charset="0"/>
              <a:ea typeface="+mn-ea"/>
              <a:cs typeface="+mn-cs"/>
            </a:endParaRPr>
          </a:p>
          <a:p>
            <a:pPr lvl="1"/>
            <a:r>
              <a:rPr kumimoji="1" lang="en-GB" sz="1200" kern="1200" dirty="0" smtClean="0">
                <a:solidFill>
                  <a:schemeClr val="tx1"/>
                </a:solidFill>
                <a:effectLst/>
                <a:latin typeface="Times New Roman" pitchFamily="18" charset="0"/>
                <a:ea typeface="+mn-ea"/>
                <a:cs typeface="+mn-cs"/>
              </a:rPr>
              <a:t>External threats (e.g. handling area layout, airport layout/equipment, adjacent handling areas, etc.);</a:t>
            </a:r>
            <a:endParaRPr kumimoji="1" lang="en-US" sz="1200" kern="1200" dirty="0" smtClean="0">
              <a:solidFill>
                <a:schemeClr val="tx1"/>
              </a:solidFill>
              <a:effectLst/>
              <a:latin typeface="Times New Roman" pitchFamily="18" charset="0"/>
              <a:ea typeface="+mn-ea"/>
              <a:cs typeface="+mn-cs"/>
            </a:endParaRPr>
          </a:p>
          <a:p>
            <a:pPr lvl="1"/>
            <a:r>
              <a:rPr kumimoji="1" lang="en-GB" sz="1200" kern="1200" dirty="0" smtClean="0">
                <a:solidFill>
                  <a:schemeClr val="tx1"/>
                </a:solidFill>
                <a:effectLst/>
                <a:latin typeface="Times New Roman" pitchFamily="18" charset="0"/>
                <a:ea typeface="+mn-ea"/>
                <a:cs typeface="+mn-cs"/>
              </a:rPr>
              <a:t>Environmental threats (e.g. weather conditions, fumes, etc.).</a:t>
            </a:r>
            <a:endParaRPr kumimoji="1" lang="en-US" sz="1200" kern="1200" dirty="0" smtClean="0">
              <a:solidFill>
                <a:schemeClr val="tx1"/>
              </a:solidFill>
              <a:effectLst/>
              <a:latin typeface="Times New Roman" pitchFamily="18"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6350B457-B5B7-411F-B00D-98477031E7F1}" type="slidenum">
              <a:rPr lang="en-GB" smtClean="0"/>
              <a:pPr>
                <a:defRPr/>
              </a:pPr>
              <a:t>11</a:t>
            </a:fld>
            <a:endParaRPr lang="en-GB"/>
          </a:p>
        </p:txBody>
      </p:sp>
    </p:spTree>
    <p:extLst>
      <p:ext uri="{BB962C8B-B14F-4D97-AF65-F5344CB8AC3E}">
        <p14:creationId xmlns:p14="http://schemas.microsoft.com/office/powerpoint/2010/main" val="3367911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06463" y="4503762"/>
            <a:ext cx="4984750" cy="5090614"/>
          </a:xfrm>
        </p:spPr>
        <p:txBody>
          <a:bodyPr wrap="square"/>
          <a:lstStyle/>
          <a:p>
            <a:r>
              <a:rPr kumimoji="1" lang="en-US" kern="1200" dirty="0" smtClean="0">
                <a:solidFill>
                  <a:schemeClr val="tx1"/>
                </a:solidFill>
                <a:effectLst/>
                <a:latin typeface="Times New Roman" pitchFamily="18" charset="0"/>
                <a:ea typeface="+mn-ea"/>
                <a:cs typeface="+mn-cs"/>
              </a:rPr>
              <a:t>Whether </a:t>
            </a:r>
            <a:r>
              <a:rPr kumimoji="1" lang="en-US" sz="1100" kern="1200" dirty="0" smtClean="0">
                <a:solidFill>
                  <a:schemeClr val="tx1"/>
                </a:solidFill>
                <a:effectLst/>
                <a:latin typeface="Times New Roman" pitchFamily="18" charset="0"/>
                <a:ea typeface="+mn-ea"/>
                <a:cs typeface="+mn-cs"/>
              </a:rPr>
              <a:t>overt or latent, expected or unexpected, threats may be managed in four basic steps:</a:t>
            </a:r>
          </a:p>
          <a:p>
            <a:pPr lvl="0"/>
            <a:r>
              <a:rPr kumimoji="1" lang="en-US" sz="1100" b="1" kern="1200" dirty="0" smtClean="0">
                <a:solidFill>
                  <a:schemeClr val="tx1"/>
                </a:solidFill>
                <a:effectLst/>
                <a:latin typeface="Times New Roman" pitchFamily="18" charset="0"/>
                <a:ea typeface="+mn-ea"/>
                <a:cs typeface="+mn-cs"/>
              </a:rPr>
              <a:t>Identify the threat</a:t>
            </a:r>
            <a:r>
              <a:rPr kumimoji="1" lang="en-US" sz="1100" kern="1200" dirty="0" smtClean="0">
                <a:solidFill>
                  <a:schemeClr val="tx1"/>
                </a:solidFill>
                <a:effectLst/>
                <a:latin typeface="Times New Roman" pitchFamily="18" charset="0"/>
                <a:ea typeface="+mn-ea"/>
                <a:cs typeface="+mn-cs"/>
              </a:rPr>
              <a:t> (e.g. weather forecast, planning, equipment status);</a:t>
            </a:r>
          </a:p>
          <a:p>
            <a:pPr lvl="0"/>
            <a:r>
              <a:rPr kumimoji="1" lang="en-US" sz="1100" b="1" kern="1200" dirty="0" smtClean="0">
                <a:solidFill>
                  <a:schemeClr val="tx1"/>
                </a:solidFill>
                <a:effectLst/>
                <a:latin typeface="Times New Roman" pitchFamily="18" charset="0"/>
                <a:ea typeface="+mn-ea"/>
                <a:cs typeface="+mn-cs"/>
              </a:rPr>
              <a:t>Assess the risk</a:t>
            </a:r>
            <a:r>
              <a:rPr kumimoji="1" lang="en-US" sz="1100" kern="1200" dirty="0" smtClean="0">
                <a:solidFill>
                  <a:schemeClr val="tx1"/>
                </a:solidFill>
                <a:effectLst/>
                <a:latin typeface="Times New Roman" pitchFamily="18" charset="0"/>
                <a:ea typeface="+mn-ea"/>
                <a:cs typeface="+mn-cs"/>
              </a:rPr>
              <a:t> (severity, probability and exposure);</a:t>
            </a:r>
          </a:p>
          <a:p>
            <a:pPr lvl="0"/>
            <a:r>
              <a:rPr kumimoji="1" lang="en-US" sz="1100" b="1" kern="1200" dirty="0" smtClean="0">
                <a:solidFill>
                  <a:schemeClr val="tx1"/>
                </a:solidFill>
                <a:effectLst/>
                <a:latin typeface="Times New Roman" pitchFamily="18" charset="0"/>
                <a:ea typeface="+mn-ea"/>
                <a:cs typeface="+mn-cs"/>
              </a:rPr>
              <a:t>Prepare</a:t>
            </a:r>
            <a:r>
              <a:rPr kumimoji="1" lang="en-US" sz="1100" kern="1200" dirty="0" smtClean="0">
                <a:solidFill>
                  <a:schemeClr val="tx1"/>
                </a:solidFill>
                <a:effectLst/>
                <a:latin typeface="Times New Roman" pitchFamily="18" charset="0"/>
                <a:ea typeface="+mn-ea"/>
                <a:cs typeface="+mn-cs"/>
              </a:rPr>
              <a:t> (e.g. notify team members, request wing walkers, lock loose equipment);</a:t>
            </a:r>
          </a:p>
          <a:p>
            <a:pPr lvl="0"/>
            <a:r>
              <a:rPr kumimoji="1" lang="en-US" sz="1100" b="1" kern="1200" dirty="0" smtClean="0">
                <a:solidFill>
                  <a:schemeClr val="tx1"/>
                </a:solidFill>
                <a:effectLst/>
                <a:latin typeface="Times New Roman" pitchFamily="18" charset="0"/>
                <a:ea typeface="+mn-ea"/>
                <a:cs typeface="+mn-cs"/>
              </a:rPr>
              <a:t>Monitor the threat</a:t>
            </a:r>
            <a:r>
              <a:rPr kumimoji="1" lang="en-US" sz="1100" kern="1200" dirty="0" smtClean="0">
                <a:solidFill>
                  <a:schemeClr val="tx1"/>
                </a:solidFill>
                <a:effectLst/>
                <a:latin typeface="Times New Roman" pitchFamily="18" charset="0"/>
                <a:ea typeface="+mn-ea"/>
                <a:cs typeface="+mn-cs"/>
              </a:rPr>
              <a:t> (recognize distractions, interruptions and preoccupation).</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GB" sz="1100" kern="1200" dirty="0" smtClean="0">
                <a:solidFill>
                  <a:schemeClr val="tx1"/>
                </a:solidFill>
                <a:effectLst/>
                <a:latin typeface="Times New Roman" pitchFamily="18" charset="0"/>
                <a:ea typeface="+mn-ea"/>
                <a:cs typeface="+mn-cs"/>
              </a:rPr>
              <a:t>The first responsibility in threat management rests with flight dispatch and supervisors. By means of planning, briefings and preparations they are able to manage anticipated and unexpected threats and employ the necessary resources (planning countermeasures). Supervisors have to show good leadership and establish adequate communication to best prepare their teams (team countermeasures) to manage known threats. In a good team safety culture, all team members take responsibility to perform the countermeasures individually. Therefore, team member participation is essential in adequate threat management.</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GB" sz="1100" kern="1200" dirty="0" smtClean="0">
                <a:solidFill>
                  <a:schemeClr val="tx1"/>
                </a:solidFill>
                <a:effectLst/>
                <a:latin typeface="Times New Roman" pitchFamily="18" charset="0"/>
                <a:ea typeface="+mn-ea"/>
                <a:cs typeface="+mn-cs"/>
              </a:rPr>
              <a:t>During the actual aircraft turnaround, existing threats have to be monitored for possible deterioration, and vigilance has to be kept to identify new threats. For example, flight dispatch may relay real-time information to supervisors concerning weather developments or disturbances in flight/turnaround schedules. </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GB" sz="1100" kern="1200" dirty="0" smtClean="0">
                <a:solidFill>
                  <a:schemeClr val="tx1"/>
                </a:solidFill>
                <a:effectLst/>
                <a:latin typeface="Times New Roman" pitchFamily="18" charset="0"/>
                <a:ea typeface="+mn-ea"/>
                <a:cs typeface="+mn-cs"/>
              </a:rPr>
              <a:t>Countermeasures to employ during the turnaround are e.g.: scanning what is going on around you and cross-checking other ramp workers (execution countermeasures). </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GB" sz="1100" kern="1200" dirty="0" smtClean="0">
                <a:solidFill>
                  <a:schemeClr val="tx1"/>
                </a:solidFill>
                <a:effectLst/>
                <a:latin typeface="Times New Roman" pitchFamily="18" charset="0"/>
                <a:ea typeface="+mn-ea"/>
                <a:cs typeface="+mn-cs"/>
              </a:rPr>
              <a:t>When conditions or threats change during the turnaround, countermeasures have to be reviewed or modified to manage the existing or new threats adequately. When more threats are detected or the risk of existing threats becomes more severe, the more reason there is to adapt the operation. Timely recognition of threats and adequate threat monitoring also enables flight dispatch and supervisors to manage the workload and resources adequately.</a:t>
            </a:r>
            <a:endParaRPr lang="en-US" sz="1100" dirty="0"/>
          </a:p>
        </p:txBody>
      </p:sp>
      <p:sp>
        <p:nvSpPr>
          <p:cNvPr id="4" name="Slide Number Placeholder 3"/>
          <p:cNvSpPr>
            <a:spLocks noGrp="1"/>
          </p:cNvSpPr>
          <p:nvPr>
            <p:ph type="sldNum" sz="quarter" idx="10"/>
          </p:nvPr>
        </p:nvSpPr>
        <p:spPr/>
        <p:txBody>
          <a:bodyPr/>
          <a:lstStyle/>
          <a:p>
            <a:pPr>
              <a:defRPr/>
            </a:pPr>
            <a:fld id="{6350B457-B5B7-411F-B00D-98477031E7F1}" type="slidenum">
              <a:rPr lang="en-GB" smtClean="0"/>
              <a:pPr>
                <a:defRPr/>
              </a:pPr>
              <a:t>13</a:t>
            </a:fld>
            <a:endParaRPr lang="en-GB"/>
          </a:p>
        </p:txBody>
      </p:sp>
    </p:spTree>
    <p:extLst>
      <p:ext uri="{BB962C8B-B14F-4D97-AF65-F5344CB8AC3E}">
        <p14:creationId xmlns:p14="http://schemas.microsoft.com/office/powerpoint/2010/main" val="4258262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jdelijke aanduiding voor dia-afbeelding 1"/>
          <p:cNvSpPr>
            <a:spLocks noGrp="1" noRot="1" noChangeAspect="1" noTextEdit="1"/>
          </p:cNvSpPr>
          <p:nvPr>
            <p:ph type="sldImg"/>
          </p:nvPr>
        </p:nvSpPr>
        <p:spPr>
          <a:ln/>
        </p:spPr>
      </p:sp>
      <p:sp>
        <p:nvSpPr>
          <p:cNvPr id="110595"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dirty="0" smtClean="0"/>
          </a:p>
        </p:txBody>
      </p:sp>
      <p:sp>
        <p:nvSpPr>
          <p:cNvPr id="110596"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55929">
              <a:defRPr sz="1000" b="1">
                <a:solidFill>
                  <a:schemeClr val="tx1"/>
                </a:solidFill>
                <a:latin typeface="Verdana" pitchFamily="34" charset="0"/>
              </a:defRPr>
            </a:lvl1pPr>
            <a:lvl2pPr marL="716947" indent="-275749" algn="ctr" defTabSz="955929">
              <a:defRPr sz="1000" b="1">
                <a:solidFill>
                  <a:schemeClr val="tx1"/>
                </a:solidFill>
                <a:latin typeface="Verdana" pitchFamily="34" charset="0"/>
              </a:defRPr>
            </a:lvl2pPr>
            <a:lvl3pPr marL="1102995" indent="-220599" algn="ctr" defTabSz="955929">
              <a:defRPr sz="1000" b="1">
                <a:solidFill>
                  <a:schemeClr val="tx1"/>
                </a:solidFill>
                <a:latin typeface="Verdana" pitchFamily="34" charset="0"/>
              </a:defRPr>
            </a:lvl3pPr>
            <a:lvl4pPr marL="1544193" indent="-220599" algn="ctr" defTabSz="955929">
              <a:defRPr sz="1000" b="1">
                <a:solidFill>
                  <a:schemeClr val="tx1"/>
                </a:solidFill>
                <a:latin typeface="Verdana" pitchFamily="34" charset="0"/>
              </a:defRPr>
            </a:lvl4pPr>
            <a:lvl5pPr marL="1985391" indent="-220599" algn="ctr" defTabSz="955929">
              <a:defRPr sz="1000" b="1">
                <a:solidFill>
                  <a:schemeClr val="tx1"/>
                </a:solidFill>
                <a:latin typeface="Verdana" pitchFamily="34" charset="0"/>
              </a:defRPr>
            </a:lvl5pPr>
            <a:lvl6pPr marL="2426589" indent="-220599" algn="ctr" defTabSz="955929" eaLnBrk="0" fontAlgn="base" hangingPunct="0">
              <a:spcBef>
                <a:spcPct val="0"/>
              </a:spcBef>
              <a:spcAft>
                <a:spcPct val="0"/>
              </a:spcAft>
              <a:defRPr sz="1000" b="1">
                <a:solidFill>
                  <a:schemeClr val="tx1"/>
                </a:solidFill>
                <a:latin typeface="Verdana" pitchFamily="34" charset="0"/>
              </a:defRPr>
            </a:lvl6pPr>
            <a:lvl7pPr marL="2867787" indent="-220599" algn="ctr" defTabSz="955929" eaLnBrk="0" fontAlgn="base" hangingPunct="0">
              <a:spcBef>
                <a:spcPct val="0"/>
              </a:spcBef>
              <a:spcAft>
                <a:spcPct val="0"/>
              </a:spcAft>
              <a:defRPr sz="1000" b="1">
                <a:solidFill>
                  <a:schemeClr val="tx1"/>
                </a:solidFill>
                <a:latin typeface="Verdana" pitchFamily="34" charset="0"/>
              </a:defRPr>
            </a:lvl7pPr>
            <a:lvl8pPr marL="3308985" indent="-220599" algn="ctr" defTabSz="955929" eaLnBrk="0" fontAlgn="base" hangingPunct="0">
              <a:spcBef>
                <a:spcPct val="0"/>
              </a:spcBef>
              <a:spcAft>
                <a:spcPct val="0"/>
              </a:spcAft>
              <a:defRPr sz="1000" b="1">
                <a:solidFill>
                  <a:schemeClr val="tx1"/>
                </a:solidFill>
                <a:latin typeface="Verdana" pitchFamily="34" charset="0"/>
              </a:defRPr>
            </a:lvl8pPr>
            <a:lvl9pPr marL="3750183" indent="-220599" algn="ctr" defTabSz="955929" eaLnBrk="0" fontAlgn="base" hangingPunct="0">
              <a:spcBef>
                <a:spcPct val="0"/>
              </a:spcBef>
              <a:spcAft>
                <a:spcPct val="0"/>
              </a:spcAft>
              <a:defRPr sz="1000" b="1">
                <a:solidFill>
                  <a:schemeClr val="tx1"/>
                </a:solidFill>
                <a:latin typeface="Verdana" pitchFamily="34" charset="0"/>
              </a:defRPr>
            </a:lvl9pPr>
          </a:lstStyle>
          <a:p>
            <a:pPr algn="r"/>
            <a:fld id="{97B6DC5D-4121-44F6-B700-770684128606}" type="slidenum">
              <a:rPr lang="en-GB" sz="1300" b="0">
                <a:latin typeface="Times New Roman" pitchFamily="18" charset="0"/>
              </a:rPr>
              <a:pPr algn="r"/>
              <a:t>15</a:t>
            </a:fld>
            <a:endParaRPr lang="en-GB" sz="1300" b="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350B457-B5B7-411F-B00D-98477031E7F1}" type="slidenum">
              <a:rPr lang="en-GB" smtClean="0"/>
              <a:pPr>
                <a:defRPr/>
              </a:pPr>
              <a:t>16</a:t>
            </a:fld>
            <a:endParaRPr lang="en-GB"/>
          </a:p>
        </p:txBody>
      </p:sp>
    </p:spTree>
    <p:extLst>
      <p:ext uri="{BB962C8B-B14F-4D97-AF65-F5344CB8AC3E}">
        <p14:creationId xmlns:p14="http://schemas.microsoft.com/office/powerpoint/2010/main" val="31846962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350B457-B5B7-411F-B00D-98477031E7F1}" type="slidenum">
              <a:rPr lang="en-GB" smtClean="0"/>
              <a:pPr>
                <a:defRPr/>
              </a:pPr>
              <a:t>17</a:t>
            </a:fld>
            <a:endParaRPr lang="en-GB"/>
          </a:p>
        </p:txBody>
      </p:sp>
    </p:spTree>
    <p:extLst>
      <p:ext uri="{BB962C8B-B14F-4D97-AF65-F5344CB8AC3E}">
        <p14:creationId xmlns:p14="http://schemas.microsoft.com/office/powerpoint/2010/main" val="11727430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GB" sz="1200" kern="1200" dirty="0" smtClean="0">
                <a:solidFill>
                  <a:schemeClr val="tx1"/>
                </a:solidFill>
                <a:effectLst/>
              </a:rPr>
              <a:t>Errors can either be:</a:t>
            </a:r>
            <a:endParaRPr kumimoji="1" lang="en-US" sz="1200" kern="1200" dirty="0" smtClean="0">
              <a:solidFill>
                <a:schemeClr val="tx1"/>
              </a:solidFill>
              <a:effectLst/>
            </a:endParaRPr>
          </a:p>
          <a:p>
            <a:pPr lvl="0"/>
            <a:r>
              <a:rPr kumimoji="1" lang="en-GB" sz="1200" kern="1200" dirty="0" smtClean="0">
                <a:solidFill>
                  <a:schemeClr val="tx1"/>
                </a:solidFill>
                <a:effectLst/>
              </a:rPr>
              <a:t>Ignored;</a:t>
            </a:r>
            <a:endParaRPr kumimoji="1" lang="en-US" sz="1200" kern="1200" dirty="0" smtClean="0">
              <a:solidFill>
                <a:schemeClr val="tx1"/>
              </a:solidFill>
              <a:effectLst/>
            </a:endParaRPr>
          </a:p>
          <a:p>
            <a:pPr lvl="0"/>
            <a:r>
              <a:rPr kumimoji="1" lang="en-GB" sz="1200" kern="1200" dirty="0" smtClean="0">
                <a:solidFill>
                  <a:schemeClr val="tx1"/>
                </a:solidFill>
                <a:effectLst/>
              </a:rPr>
              <a:t>Exacerbated; or</a:t>
            </a:r>
            <a:endParaRPr kumimoji="1" lang="en-US" sz="1200" kern="1200" dirty="0" smtClean="0">
              <a:solidFill>
                <a:schemeClr val="tx1"/>
              </a:solidFill>
              <a:effectLst/>
            </a:endParaRPr>
          </a:p>
          <a:p>
            <a:pPr lvl="0"/>
            <a:r>
              <a:rPr kumimoji="1" lang="en-GB" sz="1200" kern="1200" dirty="0" smtClean="0">
                <a:solidFill>
                  <a:schemeClr val="tx1"/>
                </a:solidFill>
                <a:effectLst/>
              </a:rPr>
              <a:t>Trapped.</a:t>
            </a:r>
            <a:endParaRPr kumimoji="1" lang="en-US" sz="1200" kern="1200" dirty="0" smtClean="0">
              <a:solidFill>
                <a:schemeClr val="tx1"/>
              </a:solidFill>
              <a:effectLst/>
            </a:endParaRPr>
          </a:p>
          <a:p>
            <a:r>
              <a:rPr kumimoji="1" lang="en-GB" sz="1200" kern="1200" dirty="0" smtClean="0">
                <a:solidFill>
                  <a:schemeClr val="tx1"/>
                </a:solidFill>
                <a:effectLst/>
              </a:rPr>
              <a:t> In the course of the activities during the aircraft turnaround, errors may be easily ignored due to the pressure to meet the scheduled turnaround time. Examples may be: forgetting to place cones or parking of Ground Service Equipment (GSE) within the aircraft movement zone. </a:t>
            </a:r>
            <a:endParaRPr kumimoji="1" lang="en-US" sz="1200" kern="1200" dirty="0" smtClean="0">
              <a:solidFill>
                <a:schemeClr val="tx1"/>
              </a:solidFill>
              <a:effectLst/>
            </a:endParaRPr>
          </a:p>
          <a:p>
            <a:r>
              <a:rPr kumimoji="1" lang="en-GB" sz="1200" kern="1200" dirty="0" smtClean="0">
                <a:solidFill>
                  <a:schemeClr val="tx1"/>
                </a:solidFill>
                <a:effectLst/>
              </a:rPr>
              <a:t> However, errors may also be exacerbated, for example: the combination of a not fully opened cargo door and an inattentive </a:t>
            </a:r>
            <a:r>
              <a:rPr kumimoji="1" lang="en-GB" sz="1200" kern="1200" dirty="0" err="1" smtClean="0">
                <a:solidFill>
                  <a:schemeClr val="tx1"/>
                </a:solidFill>
                <a:effectLst/>
              </a:rPr>
              <a:t>highloader</a:t>
            </a:r>
            <a:r>
              <a:rPr kumimoji="1" lang="en-GB" sz="1200" kern="1200" dirty="0" smtClean="0">
                <a:solidFill>
                  <a:schemeClr val="tx1"/>
                </a:solidFill>
                <a:effectLst/>
              </a:rPr>
              <a:t> operator increases the risk of aircraft and equipment damage. The same applies when an aircraft is incorrectly (aft) loaded and boarding is started in the aft section of the cabin. Both examples describe chains of errors, creating an undesired state that could easily lead to an incident or accident when no emergency action is taken.</a:t>
            </a:r>
            <a:endParaRPr kumimoji="1" lang="en-US" sz="1200" kern="1200" dirty="0" smtClean="0">
              <a:solidFill>
                <a:schemeClr val="tx1"/>
              </a:solidFill>
              <a:effectLst/>
            </a:endParaRPr>
          </a:p>
          <a:p>
            <a:r>
              <a:rPr kumimoji="1" lang="en-GB" sz="1200" kern="1200" dirty="0" smtClean="0">
                <a:solidFill>
                  <a:schemeClr val="tx1"/>
                </a:solidFill>
                <a:effectLst/>
              </a:rPr>
              <a:t> Therefore, to prevent incidents and accidents it is of vital importance to trap errors made during the aircraft turnaround. This requires team situation awareness and an active attitude from team members to trap and correct errors – not only their own, but also errors made by fellow workers. </a:t>
            </a:r>
            <a:endParaRPr kumimoji="1" lang="en-US" sz="1200" kern="1200" dirty="0" smtClean="0">
              <a:solidFill>
                <a:schemeClr val="tx1"/>
              </a:solidFill>
              <a:effectLst/>
            </a:endParaRPr>
          </a:p>
          <a:p>
            <a:r>
              <a:rPr kumimoji="1" lang="en-GB" sz="1200" kern="1200" dirty="0" smtClean="0">
                <a:solidFill>
                  <a:schemeClr val="tx1"/>
                </a:solidFill>
                <a:effectLst/>
              </a:rPr>
              <a:t> Errors may have graver consequences when certain threats are present. The risk created by forgetting to place cones underneath the wingtips or parking GSE within the aircraft movement zone is increased during low visibility conditions or a very congested ramp. Likewise, the risks of incorrect loading and an early boarding is increased when the turnaround process is delayed for whatever reason.</a:t>
            </a:r>
            <a:endParaRPr kumimoji="1" lang="en-US" sz="1200" kern="1200" dirty="0" smtClean="0">
              <a:solidFill>
                <a:schemeClr val="tx1"/>
              </a:solidFill>
              <a:effectLst/>
            </a:endParaRPr>
          </a:p>
          <a:p>
            <a:endParaRPr lang="en-US" dirty="0"/>
          </a:p>
        </p:txBody>
      </p:sp>
      <p:sp>
        <p:nvSpPr>
          <p:cNvPr id="4" name="Slide Number Placeholder 3"/>
          <p:cNvSpPr>
            <a:spLocks noGrp="1"/>
          </p:cNvSpPr>
          <p:nvPr>
            <p:ph type="sldNum" sz="quarter" idx="10"/>
          </p:nvPr>
        </p:nvSpPr>
        <p:spPr/>
        <p:txBody>
          <a:bodyPr/>
          <a:lstStyle/>
          <a:p>
            <a:pPr>
              <a:defRPr/>
            </a:pPr>
            <a:fld id="{6350B457-B5B7-411F-B00D-98477031E7F1}" type="slidenum">
              <a:rPr lang="en-GB" smtClean="0"/>
              <a:pPr>
                <a:defRPr/>
              </a:pPr>
              <a:t>18</a:t>
            </a:fld>
            <a:endParaRPr lang="en-GB"/>
          </a:p>
        </p:txBody>
      </p:sp>
    </p:spTree>
    <p:extLst>
      <p:ext uri="{BB962C8B-B14F-4D97-AF65-F5344CB8AC3E}">
        <p14:creationId xmlns:p14="http://schemas.microsoft.com/office/powerpoint/2010/main" val="24551026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06463" y="4948479"/>
            <a:ext cx="4984750" cy="4468812"/>
          </a:xfrm>
        </p:spPr>
        <p:txBody>
          <a:bodyPr wrap="square"/>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en-GB" sz="1200" b="1" kern="1200" dirty="0" smtClean="0">
                <a:solidFill>
                  <a:schemeClr val="tx1"/>
                </a:solidFill>
                <a:effectLst/>
                <a:latin typeface="Times New Roman" pitchFamily="18" charset="0"/>
                <a:ea typeface="+mn-ea"/>
                <a:cs typeface="+mn-cs"/>
              </a:rPr>
              <a:t>Emergency</a:t>
            </a:r>
            <a:r>
              <a:rPr kumimoji="1" lang="en-GB" sz="1200" b="1" kern="1200" baseline="0" dirty="0" smtClean="0">
                <a:solidFill>
                  <a:schemeClr val="tx1"/>
                </a:solidFill>
                <a:effectLst/>
                <a:latin typeface="Times New Roman" pitchFamily="18" charset="0"/>
                <a:ea typeface="+mn-ea"/>
                <a:cs typeface="+mn-cs"/>
              </a:rPr>
              <a:t> action</a:t>
            </a:r>
            <a:endParaRPr kumimoji="1" lang="en-GB" sz="1200" b="1" kern="1200" dirty="0" smtClean="0">
              <a:solidFill>
                <a:schemeClr val="tx1"/>
              </a:solidFill>
              <a:effectLst/>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GB" sz="1200" kern="1200" dirty="0" smtClean="0">
                <a:solidFill>
                  <a:schemeClr val="tx1"/>
                </a:solidFill>
                <a:effectLst/>
                <a:latin typeface="Times New Roman" pitchFamily="18" charset="0"/>
                <a:ea typeface="+mn-ea"/>
                <a:cs typeface="+mn-cs"/>
              </a:rPr>
              <a:t>When a combination of miss/unmanaged threats and errors lead to an undesired state, emergency action have to be taken to avoid an incident or accident.</a:t>
            </a:r>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GB" sz="1200" kern="1200" dirty="0" smtClean="0">
                <a:solidFill>
                  <a:schemeClr val="tx1"/>
                </a:solidFill>
                <a:effectLst/>
                <a:latin typeface="Times New Roman" pitchFamily="18" charset="0"/>
                <a:ea typeface="+mn-ea"/>
                <a:cs typeface="+mn-cs"/>
              </a:rPr>
              <a:t>To recognise an undesired state, ramp personnel have to be aware of irregularities or anything that is unusual. For example, a fully extended nose strut may indicate that a tail tip is imminent due to, for example incorrect loading, incorrect boarding or a combination thereof. To avoid the tail tip (manage the undesired state) boarding has to be stopped immediately. Again, team situational awareness is of vital importance to detect an undesired state and take appropriate emergency action.</a:t>
            </a:r>
            <a:endParaRPr kumimoji="1" lang="en-US" sz="1200" kern="1200" dirty="0" smtClean="0">
              <a:solidFill>
                <a:schemeClr val="tx1"/>
              </a:solidFill>
              <a:effectLst/>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6350B457-B5B7-411F-B00D-98477031E7F1}" type="slidenum">
              <a:rPr lang="en-GB" smtClean="0"/>
              <a:pPr>
                <a:defRPr/>
              </a:pPr>
              <a:t>20</a:t>
            </a:fld>
            <a:endParaRPr lang="en-GB"/>
          </a:p>
        </p:txBody>
      </p:sp>
    </p:spTree>
    <p:extLst>
      <p:ext uri="{BB962C8B-B14F-4D97-AF65-F5344CB8AC3E}">
        <p14:creationId xmlns:p14="http://schemas.microsoft.com/office/powerpoint/2010/main" val="2338656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350B457-B5B7-411F-B00D-98477031E7F1}" type="slidenum">
              <a:rPr lang="en-GB" smtClean="0"/>
              <a:pPr>
                <a:defRPr/>
              </a:pPr>
              <a:t>2</a:t>
            </a:fld>
            <a:endParaRPr lang="en-GB"/>
          </a:p>
        </p:txBody>
      </p:sp>
    </p:spTree>
    <p:extLst>
      <p:ext uri="{BB962C8B-B14F-4D97-AF65-F5344CB8AC3E}">
        <p14:creationId xmlns:p14="http://schemas.microsoft.com/office/powerpoint/2010/main" val="2476372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nl-NL" dirty="0" err="1" smtClean="0"/>
              <a:t>Introduction</a:t>
            </a:r>
            <a:r>
              <a:rPr lang="nl-NL" baseline="0" dirty="0" smtClean="0"/>
              <a:t> of the topic: </a:t>
            </a:r>
            <a:r>
              <a:rPr lang="nl-NL" baseline="0" dirty="0" err="1" smtClean="0"/>
              <a:t>threat</a:t>
            </a:r>
            <a:r>
              <a:rPr lang="nl-NL" baseline="0" dirty="0" smtClean="0"/>
              <a:t> </a:t>
            </a:r>
            <a:r>
              <a:rPr lang="nl-NL" baseline="0" dirty="0" err="1" smtClean="0"/>
              <a:t>and</a:t>
            </a:r>
            <a:r>
              <a:rPr lang="nl-NL" baseline="0" dirty="0" smtClean="0"/>
              <a:t> error management.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6350B457-B5B7-411F-B00D-98477031E7F1}" type="slidenum">
              <a:rPr lang="en-GB" smtClean="0"/>
              <a:pPr>
                <a:defRPr/>
              </a:pPr>
              <a:t>4</a:t>
            </a:fld>
            <a:endParaRPr lang="en-GB"/>
          </a:p>
        </p:txBody>
      </p:sp>
    </p:spTree>
    <p:extLst>
      <p:ext uri="{BB962C8B-B14F-4D97-AF65-F5344CB8AC3E}">
        <p14:creationId xmlns:p14="http://schemas.microsoft.com/office/powerpoint/2010/main" val="2476372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50B457-B5B7-411F-B00D-98477031E7F1}" type="slidenum">
              <a:rPr lang="en-GB" smtClean="0"/>
              <a:pPr>
                <a:defRPr/>
              </a:pPr>
              <a:t>5</a:t>
            </a:fld>
            <a:endParaRPr lang="en-GB"/>
          </a:p>
        </p:txBody>
      </p:sp>
    </p:spTree>
    <p:extLst>
      <p:ext uri="{BB962C8B-B14F-4D97-AF65-F5344CB8AC3E}">
        <p14:creationId xmlns:p14="http://schemas.microsoft.com/office/powerpoint/2010/main" val="2476372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350B457-B5B7-411F-B00D-98477031E7F1}" type="slidenum">
              <a:rPr lang="en-GB" smtClean="0"/>
              <a:pPr>
                <a:defRPr/>
              </a:pPr>
              <a:t>6</a:t>
            </a:fld>
            <a:endParaRPr lang="en-GB"/>
          </a:p>
        </p:txBody>
      </p:sp>
    </p:spTree>
    <p:extLst>
      <p:ext uri="{BB962C8B-B14F-4D97-AF65-F5344CB8AC3E}">
        <p14:creationId xmlns:p14="http://schemas.microsoft.com/office/powerpoint/2010/main" val="2476372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350B457-B5B7-411F-B00D-98477031E7F1}" type="slidenum">
              <a:rPr lang="en-GB" smtClean="0"/>
              <a:pPr>
                <a:defRPr/>
              </a:pPr>
              <a:t>7</a:t>
            </a:fld>
            <a:endParaRPr lang="en-GB"/>
          </a:p>
        </p:txBody>
      </p:sp>
    </p:spTree>
    <p:extLst>
      <p:ext uri="{BB962C8B-B14F-4D97-AF65-F5344CB8AC3E}">
        <p14:creationId xmlns:p14="http://schemas.microsoft.com/office/powerpoint/2010/main" val="2476372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350B457-B5B7-411F-B00D-98477031E7F1}" type="slidenum">
              <a:rPr lang="en-GB" smtClean="0"/>
              <a:pPr>
                <a:defRPr/>
              </a:pPr>
              <a:t>8</a:t>
            </a:fld>
            <a:endParaRPr lang="en-GB"/>
          </a:p>
        </p:txBody>
      </p:sp>
    </p:spTree>
    <p:extLst>
      <p:ext uri="{BB962C8B-B14F-4D97-AF65-F5344CB8AC3E}">
        <p14:creationId xmlns:p14="http://schemas.microsoft.com/office/powerpoint/2010/main" val="2476372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350B457-B5B7-411F-B00D-98477031E7F1}" type="slidenum">
              <a:rPr lang="en-GB" smtClean="0"/>
              <a:pPr>
                <a:defRPr/>
              </a:pPr>
              <a:t>9</a:t>
            </a:fld>
            <a:endParaRPr lang="en-GB"/>
          </a:p>
        </p:txBody>
      </p:sp>
    </p:spTree>
    <p:extLst>
      <p:ext uri="{BB962C8B-B14F-4D97-AF65-F5344CB8AC3E}">
        <p14:creationId xmlns:p14="http://schemas.microsoft.com/office/powerpoint/2010/main" val="2476372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350B457-B5B7-411F-B00D-98477031E7F1}" type="slidenum">
              <a:rPr lang="en-GB" smtClean="0"/>
              <a:pPr>
                <a:defRPr/>
              </a:pPr>
              <a:t>10</a:t>
            </a:fld>
            <a:endParaRPr lang="en-GB"/>
          </a:p>
        </p:txBody>
      </p:sp>
    </p:spTree>
    <p:extLst>
      <p:ext uri="{BB962C8B-B14F-4D97-AF65-F5344CB8AC3E}">
        <p14:creationId xmlns:p14="http://schemas.microsoft.com/office/powerpoint/2010/main" val="24763728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 name="Rectangle 6"/>
          <p:cNvSpPr>
            <a:spLocks noChangeArrowheads="1"/>
          </p:cNvSpPr>
          <p:nvPr/>
        </p:nvSpPr>
        <p:spPr bwMode="auto">
          <a:xfrm>
            <a:off x="9612313" y="6553200"/>
            <a:ext cx="293687" cy="304800"/>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1" name="Text Box 11"/>
          <p:cNvSpPr txBox="1">
            <a:spLocks noChangeArrowheads="1"/>
          </p:cNvSpPr>
          <p:nvPr/>
        </p:nvSpPr>
        <p:spPr bwMode="auto">
          <a:xfrm>
            <a:off x="704850" y="6629400"/>
            <a:ext cx="8061325" cy="136525"/>
          </a:xfrm>
          <a:prstGeom prst="rect">
            <a:avLst/>
          </a:prstGeom>
          <a:noFill/>
          <a:ln>
            <a:noFill/>
          </a:ln>
          <a:effectLst/>
          <a:extLst/>
        </p:spPr>
        <p:txBody>
          <a:bodyPr lIns="0" tIns="0" rIns="0" bIns="0">
            <a:spAutoFit/>
          </a:bodyPr>
          <a:lstStyle>
            <a:lvl1pPr>
              <a:defRPr sz="2400" b="1">
                <a:solidFill>
                  <a:schemeClr val="tx1"/>
                </a:solidFill>
                <a:latin typeface="Verdana" pitchFamily="34" charset="0"/>
              </a:defRPr>
            </a:lvl1pPr>
            <a:lvl2pPr marL="742950" indent="-285750">
              <a:defRPr sz="2400" b="1">
                <a:solidFill>
                  <a:schemeClr val="tx1"/>
                </a:solidFill>
                <a:latin typeface="Verdana" pitchFamily="34" charset="0"/>
              </a:defRPr>
            </a:lvl2pPr>
            <a:lvl3pPr marL="1143000" indent="-228600">
              <a:defRPr sz="2400" b="1">
                <a:solidFill>
                  <a:schemeClr val="tx1"/>
                </a:solidFill>
                <a:latin typeface="Verdana" pitchFamily="34" charset="0"/>
              </a:defRPr>
            </a:lvl3pPr>
            <a:lvl4pPr marL="1600200" indent="-228600">
              <a:defRPr sz="2400" b="1">
                <a:solidFill>
                  <a:schemeClr val="tx1"/>
                </a:solidFill>
                <a:latin typeface="Verdana" pitchFamily="34" charset="0"/>
              </a:defRPr>
            </a:lvl4pPr>
            <a:lvl5pPr marL="2057400" indent="-228600">
              <a:defRPr sz="2400" b="1">
                <a:solidFill>
                  <a:schemeClr val="tx1"/>
                </a:solidFill>
                <a:latin typeface="Verdana" pitchFamily="34" charset="0"/>
              </a:defRPr>
            </a:lvl5pPr>
            <a:lvl6pPr marL="2514600" indent="-228600" eaLnBrk="0" fontAlgn="base" hangingPunct="0">
              <a:spcBef>
                <a:spcPct val="0"/>
              </a:spcBef>
              <a:spcAft>
                <a:spcPct val="0"/>
              </a:spcAft>
              <a:defRPr sz="2400" b="1">
                <a:solidFill>
                  <a:schemeClr val="tx1"/>
                </a:solidFill>
                <a:latin typeface="Verdana" pitchFamily="34" charset="0"/>
              </a:defRPr>
            </a:lvl6pPr>
            <a:lvl7pPr marL="2971800" indent="-228600" eaLnBrk="0" fontAlgn="base" hangingPunct="0">
              <a:spcBef>
                <a:spcPct val="0"/>
              </a:spcBef>
              <a:spcAft>
                <a:spcPct val="0"/>
              </a:spcAft>
              <a:defRPr sz="2400" b="1">
                <a:solidFill>
                  <a:schemeClr val="tx1"/>
                </a:solidFill>
                <a:latin typeface="Verdana" pitchFamily="34" charset="0"/>
              </a:defRPr>
            </a:lvl7pPr>
            <a:lvl8pPr marL="3429000" indent="-228600" eaLnBrk="0" fontAlgn="base" hangingPunct="0">
              <a:spcBef>
                <a:spcPct val="0"/>
              </a:spcBef>
              <a:spcAft>
                <a:spcPct val="0"/>
              </a:spcAft>
              <a:defRPr sz="2400" b="1">
                <a:solidFill>
                  <a:schemeClr val="tx1"/>
                </a:solidFill>
                <a:latin typeface="Verdana" pitchFamily="34" charset="0"/>
              </a:defRPr>
            </a:lvl8pPr>
            <a:lvl9pPr marL="3886200" indent="-228600" eaLnBrk="0" fontAlgn="base" hangingPunct="0">
              <a:spcBef>
                <a:spcPct val="0"/>
              </a:spcBef>
              <a:spcAft>
                <a:spcPct val="0"/>
              </a:spcAft>
              <a:defRPr sz="2400" b="1">
                <a:solidFill>
                  <a:schemeClr val="tx1"/>
                </a:solidFill>
                <a:latin typeface="Verdana" pitchFamily="34" charset="0"/>
              </a:defRPr>
            </a:lvl9pPr>
          </a:lstStyle>
          <a:p>
            <a:pPr>
              <a:spcBef>
                <a:spcPct val="50000"/>
              </a:spcBef>
              <a:defRPr/>
            </a:pPr>
            <a:r>
              <a:rPr lang="en-GB" sz="900" smtClean="0">
                <a:solidFill>
                  <a:schemeClr val="tx2"/>
                </a:solidFill>
              </a:rPr>
              <a:t>Nationaal Lucht- en Ruimtevaartlaboratorium – National Aerospace Laboratory NLR</a:t>
            </a:r>
            <a:endParaRPr lang="en-US" sz="900" smtClean="0">
              <a:solidFill>
                <a:schemeClr val="tx2"/>
              </a:solidFill>
            </a:endParaRPr>
          </a:p>
        </p:txBody>
      </p:sp>
      <p:sp>
        <p:nvSpPr>
          <p:cNvPr id="310275" name="Rectangle 3"/>
          <p:cNvSpPr>
            <a:spLocks noGrp="1" noChangeArrowheads="1"/>
          </p:cNvSpPr>
          <p:nvPr>
            <p:ph type="ctrTitle"/>
          </p:nvPr>
        </p:nvSpPr>
        <p:spPr>
          <a:xfrm>
            <a:off x="744538" y="3284538"/>
            <a:ext cx="8418512" cy="1006475"/>
          </a:xfrm>
          <a:extLst/>
        </p:spPr>
        <p:txBody>
          <a:bodyPr wrap="none"/>
          <a:lstStyle>
            <a:lvl1pPr>
              <a:defRPr>
                <a:solidFill>
                  <a:schemeClr val="tx1"/>
                </a:solidFill>
              </a:defRPr>
            </a:lvl1pPr>
          </a:lstStyle>
          <a:p>
            <a:pPr lvl="0"/>
            <a:r>
              <a:rPr lang="en-US" noProof="0" smtClean="0"/>
              <a:t>Click to edit Master title style</a:t>
            </a:r>
          </a:p>
        </p:txBody>
      </p:sp>
      <p:sp>
        <p:nvSpPr>
          <p:cNvPr id="310276" name="Rectangle 4"/>
          <p:cNvSpPr>
            <a:spLocks noGrp="1" noChangeArrowheads="1"/>
          </p:cNvSpPr>
          <p:nvPr>
            <p:ph type="subTitle" idx="1"/>
          </p:nvPr>
        </p:nvSpPr>
        <p:spPr>
          <a:xfrm>
            <a:off x="744538" y="4405313"/>
            <a:ext cx="8418512" cy="608012"/>
          </a:xfrm>
          <a:extLst/>
        </p:spPr>
        <p:txBody>
          <a:bodyPr wrap="none"/>
          <a:lstStyle>
            <a:lvl1pPr marL="0" indent="0">
              <a:lnSpc>
                <a:spcPct val="110000"/>
              </a:lnSpc>
              <a:spcBef>
                <a:spcPct val="0"/>
              </a:spcBef>
              <a:buClr>
                <a:srgbClr val="00FF99"/>
              </a:buClr>
              <a:buSzTx/>
              <a:buFont typeface="Webdings" pitchFamily="18" charset="2"/>
              <a:buNone/>
              <a:defRPr b="0" i="1"/>
            </a:lvl1pPr>
          </a:lstStyle>
          <a:p>
            <a:pPr lvl="0"/>
            <a:r>
              <a:rPr lang="en-US" noProof="0" smtClean="0"/>
              <a:t>Click to edit Master subtitle style</a:t>
            </a:r>
          </a:p>
        </p:txBody>
      </p:sp>
      <p:sp>
        <p:nvSpPr>
          <p:cNvPr id="13" name="Rectangle 2"/>
          <p:cNvSpPr>
            <a:spLocks noChangeArrowheads="1"/>
          </p:cNvSpPr>
          <p:nvPr userDrawn="1"/>
        </p:nvSpPr>
        <p:spPr bwMode="auto">
          <a:xfrm>
            <a:off x="0" y="0"/>
            <a:ext cx="9906000" cy="11969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en-US"/>
          </a:p>
        </p:txBody>
      </p:sp>
      <p:pic>
        <p:nvPicPr>
          <p:cNvPr id="14" name="Picture 11" descr="nl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283700" y="171450"/>
            <a:ext cx="4603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essi-ecast-5"/>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9270" y="84137"/>
            <a:ext cx="1447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3"/>
          <p:cNvSpPr>
            <a:spLocks noChangeArrowheads="1"/>
          </p:cNvSpPr>
          <p:nvPr userDrawn="1"/>
        </p:nvSpPr>
        <p:spPr bwMode="auto">
          <a:xfrm>
            <a:off x="0" y="6553200"/>
            <a:ext cx="9906000" cy="304800"/>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r>
              <a:rPr lang="en-US" sz="1000" dirty="0" smtClean="0">
                <a:solidFill>
                  <a:schemeClr val="bg1"/>
                </a:solidFill>
              </a:rPr>
              <a:t>Developed for ECAST by NLR/</a:t>
            </a:r>
            <a:r>
              <a:rPr lang="en-US" sz="1000" baseline="0" dirty="0" smtClean="0">
                <a:solidFill>
                  <a:schemeClr val="bg1"/>
                </a:solidFill>
              </a:rPr>
              <a:t>NLR-ATSI</a:t>
            </a:r>
            <a:endParaRPr lang="en-US" sz="1000" b="0" cap="none" spc="0" dirty="0">
              <a:ln>
                <a:noFill/>
              </a:ln>
              <a:solidFill>
                <a:schemeClr val="bg1"/>
              </a:solidFill>
              <a:effectLst/>
            </a:endParaRPr>
          </a:p>
        </p:txBody>
      </p:sp>
    </p:spTree>
    <p:extLst>
      <p:ext uri="{BB962C8B-B14F-4D97-AF65-F5344CB8AC3E}">
        <p14:creationId xmlns:p14="http://schemas.microsoft.com/office/powerpoint/2010/main" val="465004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fld id="{7DC15ED3-F299-43B1-B3F6-590773AFBF6C}" type="datetime1">
              <a:rPr lang="en-US"/>
              <a:pPr>
                <a:defRPr/>
              </a:pPr>
              <a:t>1/9/2013</a:t>
            </a:fld>
            <a:endParaRPr lang="en-US" b="1"/>
          </a:p>
        </p:txBody>
      </p:sp>
      <p:sp>
        <p:nvSpPr>
          <p:cNvPr id="5" name="Rectangle 7"/>
          <p:cNvSpPr>
            <a:spLocks noGrp="1" noChangeArrowheads="1"/>
          </p:cNvSpPr>
          <p:nvPr>
            <p:ph type="ftr" sz="quarter" idx="11"/>
          </p:nvPr>
        </p:nvSpPr>
        <p:spPr>
          <a:ln/>
        </p:spPr>
        <p:txBody>
          <a:bodyPr/>
          <a:lstStyle>
            <a:lvl1pPr>
              <a:defRPr/>
            </a:lvl1pPr>
          </a:lstStyle>
          <a:p>
            <a:pPr>
              <a:defRPr/>
            </a:pPr>
            <a:r>
              <a:rPr lang="en-US"/>
              <a:t>NLR: organisatie, doel en activiteiten </a:t>
            </a:r>
            <a:endParaRPr lang="en-US">
              <a:effectLst>
                <a:outerShdw blurRad="38100" dist="38100" dir="2700000" algn="tl">
                  <a:srgbClr val="C0C0C0"/>
                </a:outerShdw>
              </a:effectLst>
            </a:endParaRPr>
          </a:p>
        </p:txBody>
      </p:sp>
      <p:sp>
        <p:nvSpPr>
          <p:cNvPr id="6" name="Rectangle 9"/>
          <p:cNvSpPr>
            <a:spLocks noGrp="1" noChangeArrowheads="1"/>
          </p:cNvSpPr>
          <p:nvPr>
            <p:ph type="sldNum" sz="quarter" idx="12"/>
          </p:nvPr>
        </p:nvSpPr>
        <p:spPr>
          <a:ln/>
        </p:spPr>
        <p:txBody>
          <a:bodyPr/>
          <a:lstStyle>
            <a:lvl1pPr>
              <a:defRPr/>
            </a:lvl1pPr>
          </a:lstStyle>
          <a:p>
            <a:pPr>
              <a:defRPr/>
            </a:pPr>
            <a:fld id="{4420F388-0599-42EF-8110-AD854AE377E3}" type="slidenum">
              <a:rPr lang="en-US"/>
              <a:pPr>
                <a:defRPr/>
              </a:pPr>
              <a:t>‹#›</a:t>
            </a:fld>
            <a:endParaRPr lang="en-US"/>
          </a:p>
        </p:txBody>
      </p:sp>
    </p:spTree>
    <p:extLst>
      <p:ext uri="{BB962C8B-B14F-4D97-AF65-F5344CB8AC3E}">
        <p14:creationId xmlns:p14="http://schemas.microsoft.com/office/powerpoint/2010/main" val="2188542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58025" y="228600"/>
            <a:ext cx="2105025" cy="59848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42950" y="228600"/>
            <a:ext cx="6162675" cy="5984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fld id="{BA28B48C-502E-446E-B3B3-FB20B4D957F3}" type="datetime1">
              <a:rPr lang="en-US"/>
              <a:pPr>
                <a:defRPr/>
              </a:pPr>
              <a:t>1/9/2013</a:t>
            </a:fld>
            <a:endParaRPr lang="en-US" b="1"/>
          </a:p>
        </p:txBody>
      </p:sp>
      <p:sp>
        <p:nvSpPr>
          <p:cNvPr id="5" name="Rectangle 7"/>
          <p:cNvSpPr>
            <a:spLocks noGrp="1" noChangeArrowheads="1"/>
          </p:cNvSpPr>
          <p:nvPr>
            <p:ph type="ftr" sz="quarter" idx="11"/>
          </p:nvPr>
        </p:nvSpPr>
        <p:spPr>
          <a:ln/>
        </p:spPr>
        <p:txBody>
          <a:bodyPr/>
          <a:lstStyle>
            <a:lvl1pPr>
              <a:defRPr/>
            </a:lvl1pPr>
          </a:lstStyle>
          <a:p>
            <a:pPr>
              <a:defRPr/>
            </a:pPr>
            <a:r>
              <a:rPr lang="en-US"/>
              <a:t>NLR: organisatie, doel en activiteiten </a:t>
            </a:r>
            <a:endParaRPr lang="en-US">
              <a:effectLst>
                <a:outerShdw blurRad="38100" dist="38100" dir="2700000" algn="tl">
                  <a:srgbClr val="C0C0C0"/>
                </a:outerShdw>
              </a:effectLst>
            </a:endParaRPr>
          </a:p>
        </p:txBody>
      </p:sp>
      <p:sp>
        <p:nvSpPr>
          <p:cNvPr id="6" name="Rectangle 9"/>
          <p:cNvSpPr>
            <a:spLocks noGrp="1" noChangeArrowheads="1"/>
          </p:cNvSpPr>
          <p:nvPr>
            <p:ph type="sldNum" sz="quarter" idx="12"/>
          </p:nvPr>
        </p:nvSpPr>
        <p:spPr>
          <a:ln/>
        </p:spPr>
        <p:txBody>
          <a:bodyPr/>
          <a:lstStyle>
            <a:lvl1pPr>
              <a:defRPr/>
            </a:lvl1pPr>
          </a:lstStyle>
          <a:p>
            <a:pPr>
              <a:defRPr/>
            </a:pPr>
            <a:fld id="{B3269CE4-7A67-45E2-AB48-E19308DC2270}" type="slidenum">
              <a:rPr lang="en-US"/>
              <a:pPr>
                <a:defRPr/>
              </a:pPr>
              <a:t>‹#›</a:t>
            </a:fld>
            <a:endParaRPr lang="en-US"/>
          </a:p>
        </p:txBody>
      </p:sp>
    </p:spTree>
    <p:extLst>
      <p:ext uri="{BB962C8B-B14F-4D97-AF65-F5344CB8AC3E}">
        <p14:creationId xmlns:p14="http://schemas.microsoft.com/office/powerpoint/2010/main" val="340189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44538" y="228600"/>
            <a:ext cx="8418512" cy="83343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42950" y="1412875"/>
            <a:ext cx="4132263"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7613" y="1412875"/>
            <a:ext cx="413385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fld id="{C2092689-2024-4F04-97F7-B1C4E42A4B93}" type="datetime1">
              <a:rPr lang="en-US"/>
              <a:pPr>
                <a:defRPr/>
              </a:pPr>
              <a:t>1/9/2013</a:t>
            </a:fld>
            <a:endParaRPr lang="en-US" b="1"/>
          </a:p>
        </p:txBody>
      </p:sp>
      <p:sp>
        <p:nvSpPr>
          <p:cNvPr id="6" name="Rectangle 7"/>
          <p:cNvSpPr>
            <a:spLocks noGrp="1" noChangeArrowheads="1"/>
          </p:cNvSpPr>
          <p:nvPr>
            <p:ph type="ftr" sz="quarter" idx="11"/>
          </p:nvPr>
        </p:nvSpPr>
        <p:spPr>
          <a:ln/>
        </p:spPr>
        <p:txBody>
          <a:bodyPr/>
          <a:lstStyle>
            <a:lvl1pPr>
              <a:defRPr/>
            </a:lvl1pPr>
          </a:lstStyle>
          <a:p>
            <a:pPr>
              <a:defRPr/>
            </a:pPr>
            <a:r>
              <a:rPr lang="en-US"/>
              <a:t>NLR: organisatie, doel en activiteiten </a:t>
            </a:r>
            <a:endParaRPr lang="en-US">
              <a:effectLst>
                <a:outerShdw blurRad="38100" dist="38100" dir="2700000" algn="tl">
                  <a:srgbClr val="C0C0C0"/>
                </a:outerShdw>
              </a:effectLst>
            </a:endParaRPr>
          </a:p>
        </p:txBody>
      </p:sp>
      <p:sp>
        <p:nvSpPr>
          <p:cNvPr id="7" name="Rectangle 9"/>
          <p:cNvSpPr>
            <a:spLocks noGrp="1" noChangeArrowheads="1"/>
          </p:cNvSpPr>
          <p:nvPr>
            <p:ph type="sldNum" sz="quarter" idx="12"/>
          </p:nvPr>
        </p:nvSpPr>
        <p:spPr>
          <a:ln/>
        </p:spPr>
        <p:txBody>
          <a:bodyPr/>
          <a:lstStyle>
            <a:lvl1pPr>
              <a:defRPr/>
            </a:lvl1pPr>
          </a:lstStyle>
          <a:p>
            <a:pPr>
              <a:defRPr/>
            </a:pPr>
            <a:fld id="{1AF68C8B-3575-4F1B-865D-ABF12B7EB1D2}" type="slidenum">
              <a:rPr lang="en-US"/>
              <a:pPr>
                <a:defRPr/>
              </a:pPr>
              <a:t>‹#›</a:t>
            </a:fld>
            <a:endParaRPr lang="en-US"/>
          </a:p>
        </p:txBody>
      </p:sp>
    </p:spTree>
    <p:extLst>
      <p:ext uri="{BB962C8B-B14F-4D97-AF65-F5344CB8AC3E}">
        <p14:creationId xmlns:p14="http://schemas.microsoft.com/office/powerpoint/2010/main" val="3796216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44538" y="228600"/>
            <a:ext cx="8418512" cy="83343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42950" y="1412875"/>
            <a:ext cx="8418513" cy="4800600"/>
          </a:xfrm>
        </p:spPr>
        <p:txBody>
          <a:bodyPr/>
          <a:lstStyle/>
          <a:p>
            <a:pPr lvl="0"/>
            <a:r>
              <a:rPr lang="en-US" noProof="0" smtClean="0"/>
              <a:t>Click icon to add table</a:t>
            </a:r>
          </a:p>
        </p:txBody>
      </p:sp>
      <p:sp>
        <p:nvSpPr>
          <p:cNvPr id="4" name="Rectangle 6"/>
          <p:cNvSpPr>
            <a:spLocks noGrp="1" noChangeArrowheads="1"/>
          </p:cNvSpPr>
          <p:nvPr>
            <p:ph type="dt" sz="half" idx="10"/>
          </p:nvPr>
        </p:nvSpPr>
        <p:spPr>
          <a:ln/>
        </p:spPr>
        <p:txBody>
          <a:bodyPr/>
          <a:lstStyle>
            <a:lvl1pPr>
              <a:defRPr/>
            </a:lvl1pPr>
          </a:lstStyle>
          <a:p>
            <a:pPr>
              <a:defRPr/>
            </a:pPr>
            <a:fld id="{7480337F-AEBB-4457-96B3-FE395BDD2755}" type="datetime1">
              <a:rPr lang="en-US"/>
              <a:pPr>
                <a:defRPr/>
              </a:pPr>
              <a:t>1/9/2013</a:t>
            </a:fld>
            <a:endParaRPr lang="en-US" b="1"/>
          </a:p>
        </p:txBody>
      </p:sp>
      <p:sp>
        <p:nvSpPr>
          <p:cNvPr id="5" name="Rectangle 7"/>
          <p:cNvSpPr>
            <a:spLocks noGrp="1" noChangeArrowheads="1"/>
          </p:cNvSpPr>
          <p:nvPr>
            <p:ph type="ftr" sz="quarter" idx="11"/>
          </p:nvPr>
        </p:nvSpPr>
        <p:spPr>
          <a:ln/>
        </p:spPr>
        <p:txBody>
          <a:bodyPr/>
          <a:lstStyle>
            <a:lvl1pPr>
              <a:defRPr/>
            </a:lvl1pPr>
          </a:lstStyle>
          <a:p>
            <a:pPr>
              <a:defRPr/>
            </a:pPr>
            <a:r>
              <a:rPr lang="en-US"/>
              <a:t>NLR: organisatie, doel en activiteiten </a:t>
            </a:r>
            <a:endParaRPr lang="en-US">
              <a:effectLst>
                <a:outerShdw blurRad="38100" dist="38100" dir="2700000" algn="tl">
                  <a:srgbClr val="C0C0C0"/>
                </a:outerShdw>
              </a:effectLst>
            </a:endParaRPr>
          </a:p>
        </p:txBody>
      </p:sp>
      <p:sp>
        <p:nvSpPr>
          <p:cNvPr id="6" name="Rectangle 9"/>
          <p:cNvSpPr>
            <a:spLocks noGrp="1" noChangeArrowheads="1"/>
          </p:cNvSpPr>
          <p:nvPr>
            <p:ph type="sldNum" sz="quarter" idx="12"/>
          </p:nvPr>
        </p:nvSpPr>
        <p:spPr>
          <a:ln/>
        </p:spPr>
        <p:txBody>
          <a:bodyPr/>
          <a:lstStyle>
            <a:lvl1pPr>
              <a:defRPr/>
            </a:lvl1pPr>
          </a:lstStyle>
          <a:p>
            <a:pPr>
              <a:defRPr/>
            </a:pPr>
            <a:fld id="{7F4A88B5-D59D-409E-A422-54857CEE2495}" type="slidenum">
              <a:rPr lang="en-US"/>
              <a:pPr>
                <a:defRPr/>
              </a:pPr>
              <a:t>‹#›</a:t>
            </a:fld>
            <a:endParaRPr lang="en-US"/>
          </a:p>
        </p:txBody>
      </p:sp>
    </p:spTree>
    <p:extLst>
      <p:ext uri="{BB962C8B-B14F-4D97-AF65-F5344CB8AC3E}">
        <p14:creationId xmlns:p14="http://schemas.microsoft.com/office/powerpoint/2010/main" val="3580526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fld id="{A2C4E1EE-AAA3-48F3-A457-B02AFE3A9139}" type="datetime1">
              <a:rPr lang="en-US"/>
              <a:pPr>
                <a:defRPr/>
              </a:pPr>
              <a:t>1/9/2013</a:t>
            </a:fld>
            <a:endParaRPr lang="en-US" b="1"/>
          </a:p>
        </p:txBody>
      </p:sp>
      <p:sp>
        <p:nvSpPr>
          <p:cNvPr id="5" name="Rectangle 7"/>
          <p:cNvSpPr>
            <a:spLocks noGrp="1" noChangeArrowheads="1"/>
          </p:cNvSpPr>
          <p:nvPr>
            <p:ph type="ftr" sz="quarter" idx="11"/>
          </p:nvPr>
        </p:nvSpPr>
        <p:spPr>
          <a:ln/>
        </p:spPr>
        <p:txBody>
          <a:bodyPr/>
          <a:lstStyle>
            <a:lvl1pPr>
              <a:defRPr/>
            </a:lvl1pPr>
          </a:lstStyle>
          <a:p>
            <a:pPr>
              <a:defRPr/>
            </a:pPr>
            <a:r>
              <a:rPr lang="en-US"/>
              <a:t>NLR: organisatie, doel en activiteiten </a:t>
            </a:r>
            <a:endParaRPr lang="en-US">
              <a:effectLst>
                <a:outerShdw blurRad="38100" dist="38100" dir="2700000" algn="tl">
                  <a:srgbClr val="C0C0C0"/>
                </a:outerShdw>
              </a:effectLst>
            </a:endParaRPr>
          </a:p>
        </p:txBody>
      </p:sp>
      <p:sp>
        <p:nvSpPr>
          <p:cNvPr id="6" name="Rectangle 9"/>
          <p:cNvSpPr>
            <a:spLocks noGrp="1" noChangeArrowheads="1"/>
          </p:cNvSpPr>
          <p:nvPr>
            <p:ph type="sldNum" sz="quarter" idx="12"/>
          </p:nvPr>
        </p:nvSpPr>
        <p:spPr>
          <a:ln/>
        </p:spPr>
        <p:txBody>
          <a:bodyPr/>
          <a:lstStyle>
            <a:lvl1pPr>
              <a:defRPr/>
            </a:lvl1pPr>
          </a:lstStyle>
          <a:p>
            <a:pPr>
              <a:defRPr/>
            </a:pPr>
            <a:fld id="{CB51908A-0BA7-4B46-BAE6-05C45A8AD7B0}" type="slidenum">
              <a:rPr lang="en-US"/>
              <a:pPr>
                <a:defRPr/>
              </a:pPr>
              <a:t>‹#›</a:t>
            </a:fld>
            <a:endParaRPr lang="en-US"/>
          </a:p>
        </p:txBody>
      </p:sp>
    </p:spTree>
    <p:extLst>
      <p:ext uri="{BB962C8B-B14F-4D97-AF65-F5344CB8AC3E}">
        <p14:creationId xmlns:p14="http://schemas.microsoft.com/office/powerpoint/2010/main" val="3686818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fld id="{5F06413C-709A-4D54-A5E0-844630E3A90A}" type="datetime1">
              <a:rPr lang="en-US"/>
              <a:pPr>
                <a:defRPr/>
              </a:pPr>
              <a:t>1/9/2013</a:t>
            </a:fld>
            <a:endParaRPr lang="en-US" b="1"/>
          </a:p>
        </p:txBody>
      </p:sp>
      <p:sp>
        <p:nvSpPr>
          <p:cNvPr id="5" name="Rectangle 7"/>
          <p:cNvSpPr>
            <a:spLocks noGrp="1" noChangeArrowheads="1"/>
          </p:cNvSpPr>
          <p:nvPr>
            <p:ph type="ftr" sz="quarter" idx="11"/>
          </p:nvPr>
        </p:nvSpPr>
        <p:spPr>
          <a:ln/>
        </p:spPr>
        <p:txBody>
          <a:bodyPr/>
          <a:lstStyle>
            <a:lvl1pPr>
              <a:defRPr/>
            </a:lvl1pPr>
          </a:lstStyle>
          <a:p>
            <a:pPr>
              <a:defRPr/>
            </a:pPr>
            <a:r>
              <a:rPr lang="en-US"/>
              <a:t>NLR: organisatie, doel en activiteiten </a:t>
            </a:r>
            <a:endParaRPr lang="en-US">
              <a:effectLst>
                <a:outerShdw blurRad="38100" dist="38100" dir="2700000" algn="tl">
                  <a:srgbClr val="C0C0C0"/>
                </a:outerShdw>
              </a:effectLst>
            </a:endParaRPr>
          </a:p>
        </p:txBody>
      </p:sp>
      <p:sp>
        <p:nvSpPr>
          <p:cNvPr id="6" name="Rectangle 9"/>
          <p:cNvSpPr>
            <a:spLocks noGrp="1" noChangeArrowheads="1"/>
          </p:cNvSpPr>
          <p:nvPr>
            <p:ph type="sldNum" sz="quarter" idx="12"/>
          </p:nvPr>
        </p:nvSpPr>
        <p:spPr>
          <a:ln/>
        </p:spPr>
        <p:txBody>
          <a:bodyPr/>
          <a:lstStyle>
            <a:lvl1pPr>
              <a:defRPr/>
            </a:lvl1pPr>
          </a:lstStyle>
          <a:p>
            <a:pPr>
              <a:defRPr/>
            </a:pPr>
            <a:fld id="{407AC194-6685-4B0B-8B06-5480275EEB72}" type="slidenum">
              <a:rPr lang="en-US"/>
              <a:pPr>
                <a:defRPr/>
              </a:pPr>
              <a:t>‹#›</a:t>
            </a:fld>
            <a:endParaRPr lang="en-US"/>
          </a:p>
        </p:txBody>
      </p:sp>
    </p:spTree>
    <p:extLst>
      <p:ext uri="{BB962C8B-B14F-4D97-AF65-F5344CB8AC3E}">
        <p14:creationId xmlns:p14="http://schemas.microsoft.com/office/powerpoint/2010/main" val="1237575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42950" y="1412875"/>
            <a:ext cx="4132263"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7613" y="1412875"/>
            <a:ext cx="413385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fld id="{84F7D122-386E-45D5-AF3E-7EA528864E3F}" type="datetime1">
              <a:rPr lang="en-US"/>
              <a:pPr>
                <a:defRPr/>
              </a:pPr>
              <a:t>1/9/2013</a:t>
            </a:fld>
            <a:endParaRPr lang="en-US" b="1"/>
          </a:p>
        </p:txBody>
      </p:sp>
      <p:sp>
        <p:nvSpPr>
          <p:cNvPr id="6" name="Rectangle 7"/>
          <p:cNvSpPr>
            <a:spLocks noGrp="1" noChangeArrowheads="1"/>
          </p:cNvSpPr>
          <p:nvPr>
            <p:ph type="ftr" sz="quarter" idx="11"/>
          </p:nvPr>
        </p:nvSpPr>
        <p:spPr>
          <a:ln/>
        </p:spPr>
        <p:txBody>
          <a:bodyPr/>
          <a:lstStyle>
            <a:lvl1pPr>
              <a:defRPr/>
            </a:lvl1pPr>
          </a:lstStyle>
          <a:p>
            <a:pPr>
              <a:defRPr/>
            </a:pPr>
            <a:r>
              <a:rPr lang="en-US"/>
              <a:t>NLR: organisatie, doel en activiteiten </a:t>
            </a:r>
            <a:endParaRPr lang="en-US">
              <a:effectLst>
                <a:outerShdw blurRad="38100" dist="38100" dir="2700000" algn="tl">
                  <a:srgbClr val="C0C0C0"/>
                </a:outerShdw>
              </a:effectLst>
            </a:endParaRPr>
          </a:p>
        </p:txBody>
      </p:sp>
      <p:sp>
        <p:nvSpPr>
          <p:cNvPr id="7" name="Rectangle 9"/>
          <p:cNvSpPr>
            <a:spLocks noGrp="1" noChangeArrowheads="1"/>
          </p:cNvSpPr>
          <p:nvPr>
            <p:ph type="sldNum" sz="quarter" idx="12"/>
          </p:nvPr>
        </p:nvSpPr>
        <p:spPr>
          <a:ln/>
        </p:spPr>
        <p:txBody>
          <a:bodyPr/>
          <a:lstStyle>
            <a:lvl1pPr>
              <a:defRPr/>
            </a:lvl1pPr>
          </a:lstStyle>
          <a:p>
            <a:pPr>
              <a:defRPr/>
            </a:pPr>
            <a:fld id="{8C39A668-ACEA-4C84-859C-F3266D5947E4}" type="slidenum">
              <a:rPr lang="en-US"/>
              <a:pPr>
                <a:defRPr/>
              </a:pPr>
              <a:t>‹#›</a:t>
            </a:fld>
            <a:endParaRPr lang="en-US"/>
          </a:p>
        </p:txBody>
      </p:sp>
    </p:spTree>
    <p:extLst>
      <p:ext uri="{BB962C8B-B14F-4D97-AF65-F5344CB8AC3E}">
        <p14:creationId xmlns:p14="http://schemas.microsoft.com/office/powerpoint/2010/main" val="1939491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fld id="{110AAC61-CDE5-47F1-9D4C-FF982EE49D8A}" type="datetime1">
              <a:rPr lang="en-US"/>
              <a:pPr>
                <a:defRPr/>
              </a:pPr>
              <a:t>1/9/2013</a:t>
            </a:fld>
            <a:endParaRPr lang="en-US" b="1"/>
          </a:p>
        </p:txBody>
      </p:sp>
      <p:sp>
        <p:nvSpPr>
          <p:cNvPr id="8" name="Rectangle 7"/>
          <p:cNvSpPr>
            <a:spLocks noGrp="1" noChangeArrowheads="1"/>
          </p:cNvSpPr>
          <p:nvPr>
            <p:ph type="ftr" sz="quarter" idx="11"/>
          </p:nvPr>
        </p:nvSpPr>
        <p:spPr>
          <a:ln/>
        </p:spPr>
        <p:txBody>
          <a:bodyPr/>
          <a:lstStyle>
            <a:lvl1pPr>
              <a:defRPr/>
            </a:lvl1pPr>
          </a:lstStyle>
          <a:p>
            <a:pPr>
              <a:defRPr/>
            </a:pPr>
            <a:r>
              <a:rPr lang="en-US"/>
              <a:t>NLR: organisatie, doel en activiteiten </a:t>
            </a:r>
            <a:endParaRPr lang="en-US">
              <a:effectLst>
                <a:outerShdw blurRad="38100" dist="38100" dir="2700000" algn="tl">
                  <a:srgbClr val="C0C0C0"/>
                </a:outerShdw>
              </a:effectLst>
            </a:endParaRPr>
          </a:p>
        </p:txBody>
      </p:sp>
      <p:sp>
        <p:nvSpPr>
          <p:cNvPr id="9" name="Rectangle 9"/>
          <p:cNvSpPr>
            <a:spLocks noGrp="1" noChangeArrowheads="1"/>
          </p:cNvSpPr>
          <p:nvPr>
            <p:ph type="sldNum" sz="quarter" idx="12"/>
          </p:nvPr>
        </p:nvSpPr>
        <p:spPr>
          <a:ln/>
        </p:spPr>
        <p:txBody>
          <a:bodyPr/>
          <a:lstStyle>
            <a:lvl1pPr>
              <a:defRPr/>
            </a:lvl1pPr>
          </a:lstStyle>
          <a:p>
            <a:pPr>
              <a:defRPr/>
            </a:pPr>
            <a:fld id="{F9C0BB7F-BAAA-4213-BC4D-3AC402B57642}" type="slidenum">
              <a:rPr lang="en-US"/>
              <a:pPr>
                <a:defRPr/>
              </a:pPr>
              <a:t>‹#›</a:t>
            </a:fld>
            <a:endParaRPr lang="en-US"/>
          </a:p>
        </p:txBody>
      </p:sp>
    </p:spTree>
    <p:extLst>
      <p:ext uri="{BB962C8B-B14F-4D97-AF65-F5344CB8AC3E}">
        <p14:creationId xmlns:p14="http://schemas.microsoft.com/office/powerpoint/2010/main" val="3523948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fld id="{65637129-1382-42E6-BFEF-9B81FA0FEDC4}" type="datetime1">
              <a:rPr lang="en-US"/>
              <a:pPr>
                <a:defRPr/>
              </a:pPr>
              <a:t>1/9/2013</a:t>
            </a:fld>
            <a:endParaRPr lang="en-US" b="1"/>
          </a:p>
        </p:txBody>
      </p:sp>
      <p:sp>
        <p:nvSpPr>
          <p:cNvPr id="4" name="Rectangle 7"/>
          <p:cNvSpPr>
            <a:spLocks noGrp="1" noChangeArrowheads="1"/>
          </p:cNvSpPr>
          <p:nvPr>
            <p:ph type="ftr" sz="quarter" idx="11"/>
          </p:nvPr>
        </p:nvSpPr>
        <p:spPr>
          <a:ln/>
        </p:spPr>
        <p:txBody>
          <a:bodyPr/>
          <a:lstStyle>
            <a:lvl1pPr>
              <a:defRPr/>
            </a:lvl1pPr>
          </a:lstStyle>
          <a:p>
            <a:pPr>
              <a:defRPr/>
            </a:pPr>
            <a:r>
              <a:rPr lang="en-US"/>
              <a:t>NLR: organisatie, doel en activiteiten </a:t>
            </a:r>
            <a:endParaRPr lang="en-US">
              <a:effectLst>
                <a:outerShdw blurRad="38100" dist="38100" dir="2700000" algn="tl">
                  <a:srgbClr val="C0C0C0"/>
                </a:outerShdw>
              </a:effectLst>
            </a:endParaRPr>
          </a:p>
        </p:txBody>
      </p:sp>
      <p:sp>
        <p:nvSpPr>
          <p:cNvPr id="5" name="Rectangle 9"/>
          <p:cNvSpPr>
            <a:spLocks noGrp="1" noChangeArrowheads="1"/>
          </p:cNvSpPr>
          <p:nvPr>
            <p:ph type="sldNum" sz="quarter" idx="12"/>
          </p:nvPr>
        </p:nvSpPr>
        <p:spPr>
          <a:ln/>
        </p:spPr>
        <p:txBody>
          <a:bodyPr/>
          <a:lstStyle>
            <a:lvl1pPr>
              <a:defRPr/>
            </a:lvl1pPr>
          </a:lstStyle>
          <a:p>
            <a:pPr>
              <a:defRPr/>
            </a:pPr>
            <a:fld id="{0924967B-8CC3-4734-8B36-43C0E2C63BA5}" type="slidenum">
              <a:rPr lang="en-US"/>
              <a:pPr>
                <a:defRPr/>
              </a:pPr>
              <a:t>‹#›</a:t>
            </a:fld>
            <a:endParaRPr lang="en-US"/>
          </a:p>
        </p:txBody>
      </p:sp>
    </p:spTree>
    <p:extLst>
      <p:ext uri="{BB962C8B-B14F-4D97-AF65-F5344CB8AC3E}">
        <p14:creationId xmlns:p14="http://schemas.microsoft.com/office/powerpoint/2010/main" val="3925844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fld id="{54442253-5679-429E-ABA1-CFFAFFD7F1B9}" type="datetime1">
              <a:rPr lang="en-US"/>
              <a:pPr>
                <a:defRPr/>
              </a:pPr>
              <a:t>1/9/2013</a:t>
            </a:fld>
            <a:endParaRPr lang="en-US" b="1"/>
          </a:p>
        </p:txBody>
      </p:sp>
      <p:sp>
        <p:nvSpPr>
          <p:cNvPr id="3" name="Rectangle 7"/>
          <p:cNvSpPr>
            <a:spLocks noGrp="1" noChangeArrowheads="1"/>
          </p:cNvSpPr>
          <p:nvPr>
            <p:ph type="ftr" sz="quarter" idx="11"/>
          </p:nvPr>
        </p:nvSpPr>
        <p:spPr>
          <a:ln/>
        </p:spPr>
        <p:txBody>
          <a:bodyPr/>
          <a:lstStyle>
            <a:lvl1pPr>
              <a:defRPr/>
            </a:lvl1pPr>
          </a:lstStyle>
          <a:p>
            <a:pPr>
              <a:defRPr/>
            </a:pPr>
            <a:r>
              <a:rPr lang="en-US"/>
              <a:t>NLR: organisatie, doel en activiteiten </a:t>
            </a:r>
            <a:endParaRPr lang="en-US">
              <a:effectLst>
                <a:outerShdw blurRad="38100" dist="38100" dir="2700000" algn="tl">
                  <a:srgbClr val="C0C0C0"/>
                </a:outerShdw>
              </a:effectLst>
            </a:endParaRPr>
          </a:p>
        </p:txBody>
      </p:sp>
      <p:sp>
        <p:nvSpPr>
          <p:cNvPr id="4" name="Rectangle 9"/>
          <p:cNvSpPr>
            <a:spLocks noGrp="1" noChangeArrowheads="1"/>
          </p:cNvSpPr>
          <p:nvPr>
            <p:ph type="sldNum" sz="quarter" idx="12"/>
          </p:nvPr>
        </p:nvSpPr>
        <p:spPr>
          <a:ln/>
        </p:spPr>
        <p:txBody>
          <a:bodyPr/>
          <a:lstStyle>
            <a:lvl1pPr>
              <a:defRPr/>
            </a:lvl1pPr>
          </a:lstStyle>
          <a:p>
            <a:pPr>
              <a:defRPr/>
            </a:pPr>
            <a:fld id="{F08015BD-DEA2-4489-884F-BBE3A4C70882}" type="slidenum">
              <a:rPr lang="en-US"/>
              <a:pPr>
                <a:defRPr/>
              </a:pPr>
              <a:t>‹#›</a:t>
            </a:fld>
            <a:endParaRPr lang="en-US"/>
          </a:p>
        </p:txBody>
      </p:sp>
    </p:spTree>
    <p:extLst>
      <p:ext uri="{BB962C8B-B14F-4D97-AF65-F5344CB8AC3E}">
        <p14:creationId xmlns:p14="http://schemas.microsoft.com/office/powerpoint/2010/main" val="3294839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fld id="{8C90C3C4-ABD8-4B76-BD89-D2AFAF86B6AF}" type="datetime1">
              <a:rPr lang="en-US"/>
              <a:pPr>
                <a:defRPr/>
              </a:pPr>
              <a:t>1/9/2013</a:t>
            </a:fld>
            <a:endParaRPr lang="en-US" b="1"/>
          </a:p>
        </p:txBody>
      </p:sp>
      <p:sp>
        <p:nvSpPr>
          <p:cNvPr id="6" name="Rectangle 7"/>
          <p:cNvSpPr>
            <a:spLocks noGrp="1" noChangeArrowheads="1"/>
          </p:cNvSpPr>
          <p:nvPr>
            <p:ph type="ftr" sz="quarter" idx="11"/>
          </p:nvPr>
        </p:nvSpPr>
        <p:spPr>
          <a:ln/>
        </p:spPr>
        <p:txBody>
          <a:bodyPr/>
          <a:lstStyle>
            <a:lvl1pPr>
              <a:defRPr/>
            </a:lvl1pPr>
          </a:lstStyle>
          <a:p>
            <a:pPr>
              <a:defRPr/>
            </a:pPr>
            <a:r>
              <a:rPr lang="en-US"/>
              <a:t>NLR: organisatie, doel en activiteiten </a:t>
            </a:r>
            <a:endParaRPr lang="en-US">
              <a:effectLst>
                <a:outerShdw blurRad="38100" dist="38100" dir="2700000" algn="tl">
                  <a:srgbClr val="C0C0C0"/>
                </a:outerShdw>
              </a:effectLst>
            </a:endParaRPr>
          </a:p>
        </p:txBody>
      </p:sp>
      <p:sp>
        <p:nvSpPr>
          <p:cNvPr id="7" name="Rectangle 9"/>
          <p:cNvSpPr>
            <a:spLocks noGrp="1" noChangeArrowheads="1"/>
          </p:cNvSpPr>
          <p:nvPr>
            <p:ph type="sldNum" sz="quarter" idx="12"/>
          </p:nvPr>
        </p:nvSpPr>
        <p:spPr>
          <a:ln/>
        </p:spPr>
        <p:txBody>
          <a:bodyPr/>
          <a:lstStyle>
            <a:lvl1pPr>
              <a:defRPr/>
            </a:lvl1pPr>
          </a:lstStyle>
          <a:p>
            <a:pPr>
              <a:defRPr/>
            </a:pPr>
            <a:fld id="{7BDD6DDD-7320-47D8-B230-5EF962E7A0F7}" type="slidenum">
              <a:rPr lang="en-US"/>
              <a:pPr>
                <a:defRPr/>
              </a:pPr>
              <a:t>‹#›</a:t>
            </a:fld>
            <a:endParaRPr lang="en-US"/>
          </a:p>
        </p:txBody>
      </p:sp>
    </p:spTree>
    <p:extLst>
      <p:ext uri="{BB962C8B-B14F-4D97-AF65-F5344CB8AC3E}">
        <p14:creationId xmlns:p14="http://schemas.microsoft.com/office/powerpoint/2010/main" val="270998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fld id="{9394D1E3-0744-4AB2-B12A-CBFD40AFEEF9}" type="datetime1">
              <a:rPr lang="en-US"/>
              <a:pPr>
                <a:defRPr/>
              </a:pPr>
              <a:t>1/9/2013</a:t>
            </a:fld>
            <a:endParaRPr lang="en-US" b="1"/>
          </a:p>
        </p:txBody>
      </p:sp>
      <p:sp>
        <p:nvSpPr>
          <p:cNvPr id="6" name="Rectangle 7"/>
          <p:cNvSpPr>
            <a:spLocks noGrp="1" noChangeArrowheads="1"/>
          </p:cNvSpPr>
          <p:nvPr>
            <p:ph type="ftr" sz="quarter" idx="11"/>
          </p:nvPr>
        </p:nvSpPr>
        <p:spPr>
          <a:ln/>
        </p:spPr>
        <p:txBody>
          <a:bodyPr/>
          <a:lstStyle>
            <a:lvl1pPr>
              <a:defRPr/>
            </a:lvl1pPr>
          </a:lstStyle>
          <a:p>
            <a:pPr>
              <a:defRPr/>
            </a:pPr>
            <a:r>
              <a:rPr lang="en-US"/>
              <a:t>NLR: organisatie, doel en activiteiten </a:t>
            </a:r>
            <a:endParaRPr lang="en-US">
              <a:effectLst>
                <a:outerShdw blurRad="38100" dist="38100" dir="2700000" algn="tl">
                  <a:srgbClr val="C0C0C0"/>
                </a:outerShdw>
              </a:effectLst>
            </a:endParaRPr>
          </a:p>
        </p:txBody>
      </p:sp>
      <p:sp>
        <p:nvSpPr>
          <p:cNvPr id="7" name="Rectangle 9"/>
          <p:cNvSpPr>
            <a:spLocks noGrp="1" noChangeArrowheads="1"/>
          </p:cNvSpPr>
          <p:nvPr>
            <p:ph type="sldNum" sz="quarter" idx="12"/>
          </p:nvPr>
        </p:nvSpPr>
        <p:spPr>
          <a:ln/>
        </p:spPr>
        <p:txBody>
          <a:bodyPr/>
          <a:lstStyle>
            <a:lvl1pPr>
              <a:defRPr/>
            </a:lvl1pPr>
          </a:lstStyle>
          <a:p>
            <a:pPr>
              <a:defRPr/>
            </a:pPr>
            <a:fld id="{2F109C28-6401-4D50-872A-7A6EB7EF6D09}" type="slidenum">
              <a:rPr lang="en-US"/>
              <a:pPr>
                <a:defRPr/>
              </a:pPr>
              <a:t>‹#›</a:t>
            </a:fld>
            <a:endParaRPr lang="en-US"/>
          </a:p>
        </p:txBody>
      </p:sp>
    </p:spTree>
    <p:extLst>
      <p:ext uri="{BB962C8B-B14F-4D97-AF65-F5344CB8AC3E}">
        <p14:creationId xmlns:p14="http://schemas.microsoft.com/office/powerpoint/2010/main" val="1097769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906000" cy="11969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en-US"/>
          </a:p>
        </p:txBody>
      </p:sp>
      <p:sp>
        <p:nvSpPr>
          <p:cNvPr id="1028" name="Rectangle 4"/>
          <p:cNvSpPr>
            <a:spLocks noGrp="1" noChangeArrowheads="1"/>
          </p:cNvSpPr>
          <p:nvPr>
            <p:ph type="title"/>
          </p:nvPr>
        </p:nvSpPr>
        <p:spPr bwMode="auto">
          <a:xfrm>
            <a:off x="744538" y="228600"/>
            <a:ext cx="8418512"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029" name="Rectangle 5"/>
          <p:cNvSpPr>
            <a:spLocks noGrp="1" noChangeArrowheads="1"/>
          </p:cNvSpPr>
          <p:nvPr>
            <p:ph type="body" idx="1"/>
          </p:nvPr>
        </p:nvSpPr>
        <p:spPr bwMode="auto">
          <a:xfrm>
            <a:off x="742950" y="1412875"/>
            <a:ext cx="8418513"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9254" name="Rectangle 6"/>
          <p:cNvSpPr>
            <a:spLocks noGrp="1" noChangeArrowheads="1"/>
          </p:cNvSpPr>
          <p:nvPr>
            <p:ph type="dt" sz="half" idx="2"/>
          </p:nvPr>
        </p:nvSpPr>
        <p:spPr bwMode="auto">
          <a:xfrm>
            <a:off x="8840788" y="6638925"/>
            <a:ext cx="698500" cy="180975"/>
          </a:xfrm>
          <a:prstGeom prst="rect">
            <a:avLst/>
          </a:prstGeom>
          <a:noFill/>
          <a:ln>
            <a:noFill/>
          </a:ln>
          <a:effectLst/>
          <a:extLst/>
        </p:spPr>
        <p:txBody>
          <a:bodyPr vert="horz" wrap="square" lIns="0" tIns="0" rIns="0" bIns="0" numCol="1" anchor="t" anchorCtr="0" compatLnSpc="1">
            <a:prstTxWarp prst="textNoShape">
              <a:avLst/>
            </a:prstTxWarp>
          </a:bodyPr>
          <a:lstStyle>
            <a:lvl1pPr algn="r">
              <a:defRPr sz="800" b="0" smtClean="0">
                <a:solidFill>
                  <a:schemeClr val="tx2"/>
                </a:solidFill>
              </a:defRPr>
            </a:lvl1pPr>
          </a:lstStyle>
          <a:p>
            <a:pPr>
              <a:defRPr/>
            </a:pPr>
            <a:fld id="{8238F4E5-0E3E-4DFA-AEC2-BF94A9308775}" type="datetime1">
              <a:rPr lang="en-US"/>
              <a:pPr>
                <a:defRPr/>
              </a:pPr>
              <a:t>1/9/2013</a:t>
            </a:fld>
            <a:endParaRPr lang="en-US" b="1"/>
          </a:p>
        </p:txBody>
      </p:sp>
      <p:sp>
        <p:nvSpPr>
          <p:cNvPr id="309255" name="Rectangle 7"/>
          <p:cNvSpPr>
            <a:spLocks noGrp="1" noChangeArrowheads="1"/>
          </p:cNvSpPr>
          <p:nvPr>
            <p:ph type="ftr" sz="quarter" idx="3"/>
          </p:nvPr>
        </p:nvSpPr>
        <p:spPr bwMode="auto">
          <a:xfrm>
            <a:off x="4160838" y="6629400"/>
            <a:ext cx="4710112" cy="228600"/>
          </a:xfrm>
          <a:prstGeom prst="rect">
            <a:avLst/>
          </a:prstGeom>
          <a:noFill/>
          <a:ln>
            <a:noFill/>
          </a:ln>
          <a:effectLst/>
          <a:extLst/>
        </p:spPr>
        <p:txBody>
          <a:bodyPr vert="horz" wrap="square" lIns="0" tIns="0" rIns="0" bIns="0" numCol="1" anchor="t" anchorCtr="0" compatLnSpc="1">
            <a:prstTxWarp prst="textNoShape">
              <a:avLst/>
            </a:prstTxWarp>
          </a:bodyPr>
          <a:lstStyle>
            <a:lvl1pPr algn="r">
              <a:defRPr sz="900" smtClean="0">
                <a:solidFill>
                  <a:schemeClr val="tx2"/>
                </a:solidFill>
              </a:defRPr>
            </a:lvl1pPr>
          </a:lstStyle>
          <a:p>
            <a:pPr>
              <a:defRPr/>
            </a:pPr>
            <a:r>
              <a:rPr lang="en-US"/>
              <a:t>NLR: organisatie, doel en activiteiten </a:t>
            </a:r>
            <a:endParaRPr lang="en-US">
              <a:effectLst>
                <a:outerShdw blurRad="38100" dist="38100" dir="2700000" algn="tl">
                  <a:srgbClr val="C0C0C0"/>
                </a:outerShdw>
              </a:effectLst>
            </a:endParaRPr>
          </a:p>
        </p:txBody>
      </p:sp>
      <p:sp>
        <p:nvSpPr>
          <p:cNvPr id="1032" name="Rectangle 8"/>
          <p:cNvSpPr>
            <a:spLocks noChangeArrowheads="1"/>
          </p:cNvSpPr>
          <p:nvPr/>
        </p:nvSpPr>
        <p:spPr bwMode="auto">
          <a:xfrm>
            <a:off x="9612313" y="6553200"/>
            <a:ext cx="293687" cy="304800"/>
          </a:xfrm>
          <a:prstGeom prst="rect">
            <a:avLst/>
          </a:prstGeom>
          <a:solidFill>
            <a:schemeClr val="tx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09257" name="Rectangle 9"/>
          <p:cNvSpPr>
            <a:spLocks noGrp="1" noChangeArrowheads="1"/>
          </p:cNvSpPr>
          <p:nvPr>
            <p:ph type="sldNum" sz="quarter" idx="4"/>
          </p:nvPr>
        </p:nvSpPr>
        <p:spPr bwMode="auto">
          <a:xfrm>
            <a:off x="9612313" y="6629400"/>
            <a:ext cx="293687" cy="249238"/>
          </a:xfrm>
          <a:prstGeom prst="rect">
            <a:avLst/>
          </a:prstGeom>
          <a:noFill/>
          <a:ln>
            <a:noFill/>
          </a:ln>
          <a:effectLst/>
          <a:extLst/>
        </p:spPr>
        <p:txBody>
          <a:bodyPr vert="horz" wrap="square" lIns="0" tIns="0" rIns="0" bIns="0" numCol="1" anchor="t" anchorCtr="0" compatLnSpc="1">
            <a:prstTxWarp prst="textNoShape">
              <a:avLst/>
            </a:prstTxWarp>
          </a:bodyPr>
          <a:lstStyle>
            <a:lvl1pPr algn="ctr">
              <a:defRPr sz="900" smtClean="0">
                <a:solidFill>
                  <a:schemeClr val="tx2"/>
                </a:solidFill>
              </a:defRPr>
            </a:lvl1pPr>
          </a:lstStyle>
          <a:p>
            <a:pPr>
              <a:defRPr/>
            </a:pPr>
            <a:fld id="{8EE757B9-272A-4255-B32A-1F6528CB0276}" type="slidenum">
              <a:rPr lang="en-US"/>
              <a:pPr>
                <a:defRPr/>
              </a:pPr>
              <a:t>‹#›</a:t>
            </a:fld>
            <a:endParaRPr lang="en-US"/>
          </a:p>
        </p:txBody>
      </p:sp>
      <p:pic>
        <p:nvPicPr>
          <p:cNvPr id="1034" name="Picture 10"/>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44538" y="6634163"/>
            <a:ext cx="272732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1" descr="nl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283700" y="171450"/>
            <a:ext cx="4603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 name="Freeform 13"/>
          <p:cNvSpPr>
            <a:spLocks/>
          </p:cNvSpPr>
          <p:nvPr/>
        </p:nvSpPr>
        <p:spPr bwMode="auto">
          <a:xfrm>
            <a:off x="8707438" y="6343650"/>
            <a:ext cx="803275" cy="304800"/>
          </a:xfrm>
          <a:custGeom>
            <a:avLst/>
            <a:gdLst>
              <a:gd name="T0" fmla="*/ 0 w 506"/>
              <a:gd name="T1" fmla="*/ 0 h 192"/>
              <a:gd name="T2" fmla="*/ 0 w 506"/>
              <a:gd name="T3" fmla="*/ 2147483647 h 192"/>
              <a:gd name="T4" fmla="*/ 0 w 506"/>
              <a:gd name="T5" fmla="*/ 2147483647 h 192"/>
              <a:gd name="T6" fmla="*/ 2147483647 w 506"/>
              <a:gd name="T7" fmla="*/ 2147483647 h 192"/>
              <a:gd name="T8" fmla="*/ 2147483647 w 506"/>
              <a:gd name="T9" fmla="*/ 2147483647 h 192"/>
              <a:gd name="T10" fmla="*/ 2147483647 w 506"/>
              <a:gd name="T11" fmla="*/ 2147483647 h 192"/>
              <a:gd name="T12" fmla="*/ 2147483647 w 506"/>
              <a:gd name="T13" fmla="*/ 2147483647 h 192"/>
              <a:gd name="T14" fmla="*/ 2147483647 w 506"/>
              <a:gd name="T15" fmla="*/ 2147483647 h 192"/>
              <a:gd name="T16" fmla="*/ 2147483647 w 506"/>
              <a:gd name="T17" fmla="*/ 2147483647 h 192"/>
              <a:gd name="T18" fmla="*/ 2147483647 w 506"/>
              <a:gd name="T19" fmla="*/ 2147483647 h 192"/>
              <a:gd name="T20" fmla="*/ 2147483647 w 506"/>
              <a:gd name="T21" fmla="*/ 2147483647 h 192"/>
              <a:gd name="T22" fmla="*/ 2147483647 w 506"/>
              <a:gd name="T23" fmla="*/ 2147483647 h 192"/>
              <a:gd name="T24" fmla="*/ 2147483647 w 506"/>
              <a:gd name="T25" fmla="*/ 2147483647 h 192"/>
              <a:gd name="T26" fmla="*/ 2147483647 w 506"/>
              <a:gd name="T27" fmla="*/ 0 h 19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06" h="192">
                <a:moveTo>
                  <a:pt x="0" y="0"/>
                </a:moveTo>
                <a:lnTo>
                  <a:pt x="0" y="122"/>
                </a:lnTo>
                <a:lnTo>
                  <a:pt x="2" y="136"/>
                </a:lnTo>
                <a:lnTo>
                  <a:pt x="6" y="150"/>
                </a:lnTo>
                <a:lnTo>
                  <a:pt x="12" y="162"/>
                </a:lnTo>
                <a:lnTo>
                  <a:pt x="20" y="172"/>
                </a:lnTo>
                <a:lnTo>
                  <a:pt x="32" y="180"/>
                </a:lnTo>
                <a:lnTo>
                  <a:pt x="44" y="188"/>
                </a:lnTo>
                <a:lnTo>
                  <a:pt x="56" y="192"/>
                </a:lnTo>
                <a:lnTo>
                  <a:pt x="70" y="192"/>
                </a:lnTo>
                <a:lnTo>
                  <a:pt x="436" y="192"/>
                </a:lnTo>
                <a:lnTo>
                  <a:pt x="506" y="192"/>
                </a:lnTo>
                <a:lnTo>
                  <a:pt x="50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7" name="AutoShape 14"/>
          <p:cNvSpPr>
            <a:spLocks noChangeAspect="1" noChangeArrowheads="1" noTextEdit="1"/>
          </p:cNvSpPr>
          <p:nvPr/>
        </p:nvSpPr>
        <p:spPr bwMode="auto">
          <a:xfrm>
            <a:off x="7612063" y="5614988"/>
            <a:ext cx="944562"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4" name="Picture 2" descr="essi-ecast-5"/>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99270" y="84137"/>
            <a:ext cx="1447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3"/>
          <p:cNvSpPr>
            <a:spLocks noChangeArrowheads="1"/>
          </p:cNvSpPr>
          <p:nvPr userDrawn="1"/>
        </p:nvSpPr>
        <p:spPr bwMode="auto">
          <a:xfrm>
            <a:off x="0" y="6553200"/>
            <a:ext cx="9906000" cy="304800"/>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r>
              <a:rPr lang="en-US" sz="1000" dirty="0" smtClean="0">
                <a:solidFill>
                  <a:schemeClr val="bg1"/>
                </a:solidFill>
              </a:rPr>
              <a:t>Developed for ECAST by NLR/</a:t>
            </a:r>
            <a:r>
              <a:rPr lang="en-US" sz="1000" baseline="0" dirty="0" smtClean="0">
                <a:solidFill>
                  <a:schemeClr val="bg1"/>
                </a:solidFill>
              </a:rPr>
              <a:t>NLR-ATSI</a:t>
            </a:r>
            <a:endParaRPr lang="en-US" sz="1000" b="0" cap="none" spc="0" dirty="0">
              <a:ln>
                <a:noFill/>
              </a:ln>
              <a:solidFill>
                <a:schemeClr val="bg1"/>
              </a:solidFill>
              <a:effectLst/>
            </a:endParaRPr>
          </a:p>
        </p:txBody>
      </p:sp>
    </p:spTree>
  </p:cSld>
  <p:clrMap bg1="lt1" tx1="dk1" bg2="lt2" tx2="dk2" accent1="accent1" accent2="accent2" accent3="accent3" accent4="accent4" accent5="accent5" accent6="accent6" hlink="hlink" folHlink="folHlink"/>
  <p:sldLayoutIdLst>
    <p:sldLayoutId id="2147483742"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Lst>
  <p:hf hdr="0" ftr="0" dt="0"/>
  <p:txStyles>
    <p:titleStyle>
      <a:lvl1pPr algn="l" defTabSz="852488" rtl="0" eaLnBrk="1" fontAlgn="base" hangingPunct="1">
        <a:spcBef>
          <a:spcPct val="0"/>
        </a:spcBef>
        <a:spcAft>
          <a:spcPct val="0"/>
        </a:spcAft>
        <a:defRPr sz="2400" b="1">
          <a:solidFill>
            <a:schemeClr val="tx2"/>
          </a:solidFill>
          <a:latin typeface="+mj-lt"/>
          <a:ea typeface="+mj-ea"/>
          <a:cs typeface="+mj-cs"/>
        </a:defRPr>
      </a:lvl1pPr>
      <a:lvl2pPr algn="l" defTabSz="852488" rtl="0" eaLnBrk="1" fontAlgn="base" hangingPunct="1">
        <a:spcBef>
          <a:spcPct val="0"/>
        </a:spcBef>
        <a:spcAft>
          <a:spcPct val="0"/>
        </a:spcAft>
        <a:defRPr sz="2400" b="1">
          <a:solidFill>
            <a:schemeClr val="tx2"/>
          </a:solidFill>
          <a:latin typeface="Verdana" pitchFamily="34" charset="0"/>
        </a:defRPr>
      </a:lvl2pPr>
      <a:lvl3pPr algn="l" defTabSz="852488" rtl="0" eaLnBrk="1" fontAlgn="base" hangingPunct="1">
        <a:spcBef>
          <a:spcPct val="0"/>
        </a:spcBef>
        <a:spcAft>
          <a:spcPct val="0"/>
        </a:spcAft>
        <a:defRPr sz="2400" b="1">
          <a:solidFill>
            <a:schemeClr val="tx2"/>
          </a:solidFill>
          <a:latin typeface="Verdana" pitchFamily="34" charset="0"/>
        </a:defRPr>
      </a:lvl3pPr>
      <a:lvl4pPr algn="l" defTabSz="852488" rtl="0" eaLnBrk="1" fontAlgn="base" hangingPunct="1">
        <a:spcBef>
          <a:spcPct val="0"/>
        </a:spcBef>
        <a:spcAft>
          <a:spcPct val="0"/>
        </a:spcAft>
        <a:defRPr sz="2400" b="1">
          <a:solidFill>
            <a:schemeClr val="tx2"/>
          </a:solidFill>
          <a:latin typeface="Verdana" pitchFamily="34" charset="0"/>
        </a:defRPr>
      </a:lvl4pPr>
      <a:lvl5pPr algn="l" defTabSz="852488" rtl="0" eaLnBrk="1" fontAlgn="base" hangingPunct="1">
        <a:spcBef>
          <a:spcPct val="0"/>
        </a:spcBef>
        <a:spcAft>
          <a:spcPct val="0"/>
        </a:spcAft>
        <a:defRPr sz="2400" b="1">
          <a:solidFill>
            <a:schemeClr val="tx2"/>
          </a:solidFill>
          <a:latin typeface="Verdana" pitchFamily="34" charset="0"/>
        </a:defRPr>
      </a:lvl5pPr>
      <a:lvl6pPr marL="457200" algn="l" defTabSz="852488" rtl="0" eaLnBrk="1" fontAlgn="base" hangingPunct="1">
        <a:spcBef>
          <a:spcPct val="0"/>
        </a:spcBef>
        <a:spcAft>
          <a:spcPct val="0"/>
        </a:spcAft>
        <a:defRPr sz="2400" b="1">
          <a:solidFill>
            <a:schemeClr val="tx2"/>
          </a:solidFill>
          <a:latin typeface="Verdana" pitchFamily="34" charset="0"/>
        </a:defRPr>
      </a:lvl6pPr>
      <a:lvl7pPr marL="914400" algn="l" defTabSz="852488" rtl="0" eaLnBrk="1" fontAlgn="base" hangingPunct="1">
        <a:spcBef>
          <a:spcPct val="0"/>
        </a:spcBef>
        <a:spcAft>
          <a:spcPct val="0"/>
        </a:spcAft>
        <a:defRPr sz="2400" b="1">
          <a:solidFill>
            <a:schemeClr val="tx2"/>
          </a:solidFill>
          <a:latin typeface="Verdana" pitchFamily="34" charset="0"/>
        </a:defRPr>
      </a:lvl7pPr>
      <a:lvl8pPr marL="1371600" algn="l" defTabSz="852488" rtl="0" eaLnBrk="1" fontAlgn="base" hangingPunct="1">
        <a:spcBef>
          <a:spcPct val="0"/>
        </a:spcBef>
        <a:spcAft>
          <a:spcPct val="0"/>
        </a:spcAft>
        <a:defRPr sz="2400" b="1">
          <a:solidFill>
            <a:schemeClr val="tx2"/>
          </a:solidFill>
          <a:latin typeface="Verdana" pitchFamily="34" charset="0"/>
        </a:defRPr>
      </a:lvl8pPr>
      <a:lvl9pPr marL="1828800" algn="l" defTabSz="852488" rtl="0" eaLnBrk="1" fontAlgn="base" hangingPunct="1">
        <a:spcBef>
          <a:spcPct val="0"/>
        </a:spcBef>
        <a:spcAft>
          <a:spcPct val="0"/>
        </a:spcAft>
        <a:defRPr sz="2400" b="1">
          <a:solidFill>
            <a:schemeClr val="tx2"/>
          </a:solidFill>
          <a:latin typeface="Verdana" pitchFamily="34" charset="0"/>
        </a:defRPr>
      </a:lvl9pPr>
    </p:titleStyle>
    <p:bodyStyle>
      <a:lvl1pPr marL="271463" indent="-271463" algn="l" defTabSz="852488" rtl="0" eaLnBrk="1" fontAlgn="base" hangingPunct="1">
        <a:spcBef>
          <a:spcPct val="85000"/>
        </a:spcBef>
        <a:spcAft>
          <a:spcPct val="0"/>
        </a:spcAft>
        <a:buClr>
          <a:schemeClr val="tx1"/>
        </a:buClr>
        <a:buSzPct val="90000"/>
        <a:buFont typeface="Wingdings" pitchFamily="2" charset="2"/>
        <a:buChar char="l"/>
        <a:defRPr sz="2000" b="1">
          <a:solidFill>
            <a:schemeClr val="tx1"/>
          </a:solidFill>
          <a:latin typeface="+mn-lt"/>
          <a:ea typeface="+mn-ea"/>
          <a:cs typeface="+mn-cs"/>
        </a:defRPr>
      </a:lvl1pPr>
      <a:lvl2pPr marL="804863" indent="-263525" algn="l" defTabSz="852488" rtl="0" eaLnBrk="1" fontAlgn="base" hangingPunct="1">
        <a:spcBef>
          <a:spcPct val="0"/>
        </a:spcBef>
        <a:spcAft>
          <a:spcPct val="0"/>
        </a:spcAft>
        <a:buClr>
          <a:schemeClr val="tx1"/>
        </a:buClr>
        <a:buSzPct val="75000"/>
        <a:buFont typeface="Wingdings" pitchFamily="2" charset="2"/>
        <a:buChar char="l"/>
        <a:defRPr sz="2000">
          <a:solidFill>
            <a:schemeClr val="tx1"/>
          </a:solidFill>
          <a:latin typeface="+mn-lt"/>
        </a:defRPr>
      </a:lvl2pPr>
      <a:lvl3pPr marL="1296988" indent="-215900" algn="l" defTabSz="852488" rtl="0" eaLnBrk="1" fontAlgn="base" hangingPunct="1">
        <a:spcBef>
          <a:spcPct val="0"/>
        </a:spcBef>
        <a:spcAft>
          <a:spcPct val="0"/>
        </a:spcAft>
        <a:buClr>
          <a:schemeClr val="tx1"/>
        </a:buClr>
        <a:buChar char="–"/>
        <a:defRPr sz="2000">
          <a:solidFill>
            <a:schemeClr val="tx1"/>
          </a:solidFill>
          <a:latin typeface="+mn-lt"/>
        </a:defRPr>
      </a:lvl3pPr>
      <a:lvl4pPr marL="1689100" indent="-212725" algn="l" defTabSz="852488" rtl="0" eaLnBrk="1" fontAlgn="base" hangingPunct="1">
        <a:spcBef>
          <a:spcPct val="0"/>
        </a:spcBef>
        <a:spcAft>
          <a:spcPct val="0"/>
        </a:spcAft>
        <a:buClr>
          <a:schemeClr val="tx1"/>
        </a:buClr>
        <a:buSzPct val="65000"/>
        <a:buFont typeface="Wingdings" pitchFamily="2" charset="2"/>
        <a:buChar char="l"/>
        <a:defRPr sz="2000">
          <a:solidFill>
            <a:schemeClr val="tx1"/>
          </a:solidFill>
          <a:latin typeface="+mn-lt"/>
        </a:defRPr>
      </a:lvl4pPr>
      <a:lvl5pPr marL="2081213" indent="-212725" algn="l" defTabSz="852488" rtl="0" eaLnBrk="1" fontAlgn="base" hangingPunct="1">
        <a:spcBef>
          <a:spcPct val="0"/>
        </a:spcBef>
        <a:spcAft>
          <a:spcPct val="0"/>
        </a:spcAft>
        <a:buClr>
          <a:schemeClr val="tx1"/>
        </a:buClr>
        <a:buSzPct val="80000"/>
        <a:buChar char="–"/>
        <a:defRPr sz="2000">
          <a:solidFill>
            <a:schemeClr val="tx1"/>
          </a:solidFill>
          <a:latin typeface="+mn-lt"/>
        </a:defRPr>
      </a:lvl5pPr>
      <a:lvl6pPr marL="2538413" indent="-212725" algn="l" defTabSz="852488" rtl="0" eaLnBrk="1" fontAlgn="base" hangingPunct="1">
        <a:spcBef>
          <a:spcPct val="0"/>
        </a:spcBef>
        <a:spcAft>
          <a:spcPct val="0"/>
        </a:spcAft>
        <a:buClr>
          <a:schemeClr val="tx1"/>
        </a:buClr>
        <a:buSzPct val="80000"/>
        <a:buChar char="–"/>
        <a:defRPr sz="2000">
          <a:solidFill>
            <a:schemeClr val="tx1"/>
          </a:solidFill>
          <a:latin typeface="+mn-lt"/>
        </a:defRPr>
      </a:lvl6pPr>
      <a:lvl7pPr marL="2995613" indent="-212725" algn="l" defTabSz="852488" rtl="0" eaLnBrk="1" fontAlgn="base" hangingPunct="1">
        <a:spcBef>
          <a:spcPct val="0"/>
        </a:spcBef>
        <a:spcAft>
          <a:spcPct val="0"/>
        </a:spcAft>
        <a:buClr>
          <a:schemeClr val="tx1"/>
        </a:buClr>
        <a:buSzPct val="80000"/>
        <a:buChar char="–"/>
        <a:defRPr sz="2000">
          <a:solidFill>
            <a:schemeClr val="tx1"/>
          </a:solidFill>
          <a:latin typeface="+mn-lt"/>
        </a:defRPr>
      </a:lvl7pPr>
      <a:lvl8pPr marL="3452813" indent="-212725" algn="l" defTabSz="852488" rtl="0" eaLnBrk="1" fontAlgn="base" hangingPunct="1">
        <a:spcBef>
          <a:spcPct val="0"/>
        </a:spcBef>
        <a:spcAft>
          <a:spcPct val="0"/>
        </a:spcAft>
        <a:buClr>
          <a:schemeClr val="tx1"/>
        </a:buClr>
        <a:buSzPct val="80000"/>
        <a:buChar char="–"/>
        <a:defRPr sz="2000">
          <a:solidFill>
            <a:schemeClr val="tx1"/>
          </a:solidFill>
          <a:latin typeface="+mn-lt"/>
        </a:defRPr>
      </a:lvl8pPr>
      <a:lvl9pPr marL="3910013" indent="-212725" algn="l" defTabSz="852488" rtl="0" eaLnBrk="1" fontAlgn="base" hangingPunct="1">
        <a:spcBef>
          <a:spcPct val="0"/>
        </a:spcBef>
        <a:spcAft>
          <a:spcPct val="0"/>
        </a:spcAft>
        <a:buClr>
          <a:schemeClr val="tx1"/>
        </a:buClr>
        <a:buSzPct val="8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4.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744538" y="1203158"/>
            <a:ext cx="8418512" cy="3200567"/>
          </a:xfrm>
        </p:spPr>
        <p:txBody>
          <a:bodyPr/>
          <a:lstStyle/>
          <a:p>
            <a:endParaRPr lang="nl-NL" dirty="0" smtClean="0"/>
          </a:p>
          <a:p>
            <a:endParaRPr lang="nl-NL" dirty="0"/>
          </a:p>
          <a:p>
            <a:r>
              <a:rPr lang="nl-NL" b="1" dirty="0" smtClean="0"/>
              <a:t>Ramp </a:t>
            </a:r>
            <a:r>
              <a:rPr lang="nl-NL" b="1" dirty="0" smtClean="0"/>
              <a:t>Resource Management Training</a:t>
            </a:r>
          </a:p>
          <a:p>
            <a:r>
              <a:rPr lang="nl-NL" dirty="0" smtClean="0"/>
              <a:t>Version 1.0</a:t>
            </a:r>
          </a:p>
          <a:p>
            <a:endParaRPr lang="nl-NL" dirty="0"/>
          </a:p>
          <a:p>
            <a:endParaRPr lang="nl-NL" dirty="0" smtClean="0"/>
          </a:p>
          <a:p>
            <a:r>
              <a:rPr lang="nl-NL" sz="3600" b="1" i="0" dirty="0" err="1" smtClean="0"/>
              <a:t>Threat</a:t>
            </a:r>
            <a:r>
              <a:rPr lang="nl-NL" sz="3600" b="1" i="0" dirty="0" smtClean="0"/>
              <a:t> </a:t>
            </a:r>
            <a:r>
              <a:rPr lang="nl-NL" sz="3600" b="1" i="0" dirty="0" err="1" smtClean="0"/>
              <a:t>and</a:t>
            </a:r>
            <a:r>
              <a:rPr lang="nl-NL" sz="3600" b="1" i="0" dirty="0" smtClean="0"/>
              <a:t> Error Management</a:t>
            </a:r>
            <a:endParaRPr lang="en-US" sz="3600" b="1" i="0" dirty="0"/>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Towing</a:t>
            </a:r>
            <a:endParaRPr lang="en-GB" noProof="0" dirty="0"/>
          </a:p>
        </p:txBody>
      </p:sp>
      <p:sp>
        <p:nvSpPr>
          <p:cNvPr id="3" name="Content Placeholder 2"/>
          <p:cNvSpPr>
            <a:spLocks noGrp="1"/>
          </p:cNvSpPr>
          <p:nvPr>
            <p:ph idx="1"/>
          </p:nvPr>
        </p:nvSpPr>
        <p:spPr/>
        <p:txBody>
          <a:bodyPr/>
          <a:lstStyle/>
          <a:p>
            <a:r>
              <a:rPr lang="en-GB" noProof="0" dirty="0" smtClean="0"/>
              <a:t>What are your thoughts on this?</a:t>
            </a:r>
          </a:p>
          <a:p>
            <a:pPr lvl="1">
              <a:lnSpc>
                <a:spcPct val="150000"/>
              </a:lnSpc>
            </a:pPr>
            <a:r>
              <a:rPr lang="en-GB" noProof="0" dirty="0" smtClean="0"/>
              <a:t>Errors?</a:t>
            </a:r>
          </a:p>
          <a:p>
            <a:pPr lvl="1">
              <a:lnSpc>
                <a:spcPct val="150000"/>
              </a:lnSpc>
            </a:pPr>
            <a:r>
              <a:rPr lang="en-GB" noProof="0" dirty="0" smtClean="0"/>
              <a:t>Equipment failure?</a:t>
            </a:r>
          </a:p>
          <a:p>
            <a:pPr lvl="1">
              <a:lnSpc>
                <a:spcPct val="150000"/>
              </a:lnSpc>
            </a:pPr>
            <a:r>
              <a:rPr lang="en-GB" noProof="0" dirty="0" smtClean="0"/>
              <a:t>Airport layout?</a:t>
            </a:r>
          </a:p>
          <a:p>
            <a:pPr lvl="1"/>
            <a:endParaRPr lang="en-GB" noProof="0" dirty="0" smtClean="0"/>
          </a:p>
          <a:p>
            <a:r>
              <a:rPr lang="en-GB" noProof="0" dirty="0" smtClean="0"/>
              <a:t>Why do you think so?</a:t>
            </a:r>
          </a:p>
        </p:txBody>
      </p:sp>
      <p:sp>
        <p:nvSpPr>
          <p:cNvPr id="4" name="Slide Number Placeholder 3"/>
          <p:cNvSpPr>
            <a:spLocks noGrp="1"/>
          </p:cNvSpPr>
          <p:nvPr>
            <p:ph type="sldNum" sz="quarter" idx="12"/>
          </p:nvPr>
        </p:nvSpPr>
        <p:spPr/>
        <p:txBody>
          <a:bodyPr/>
          <a:lstStyle/>
          <a:p>
            <a:pPr>
              <a:defRPr/>
            </a:pPr>
            <a:fld id="{CB51908A-0BA7-4B46-BAE6-05C45A8AD7B0}" type="slidenum">
              <a:rPr lang="en-US" smtClean="0"/>
              <a:pPr>
                <a:defRPr/>
              </a:pPr>
              <a:t>10</a:t>
            </a:fld>
            <a:endParaRPr lang="en-US"/>
          </a:p>
        </p:txBody>
      </p:sp>
      <p:sp>
        <p:nvSpPr>
          <p:cNvPr id="8" name="Text Box 5"/>
          <p:cNvSpPr txBox="1">
            <a:spLocks noChangeArrowheads="1"/>
          </p:cNvSpPr>
          <p:nvPr/>
        </p:nvSpPr>
        <p:spPr bwMode="auto">
          <a:xfrm>
            <a:off x="931848" y="6151212"/>
            <a:ext cx="815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000" b="1" i="1" dirty="0"/>
              <a:t>This incident is a fictitious mock-up using de-identified material.  Names, dates, and conditions have been altered in order to stimulate thinking in a training environment.  No connection to an actual incident should be inferred.</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9863" y="2626946"/>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3620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Threat</a:t>
            </a:r>
            <a:r>
              <a:rPr lang="nl-NL" dirty="0" smtClean="0"/>
              <a:t> </a:t>
            </a:r>
            <a:r>
              <a:rPr lang="nl-NL" dirty="0" err="1" smtClean="0"/>
              <a:t>and</a:t>
            </a:r>
            <a:r>
              <a:rPr lang="nl-NL" dirty="0" smtClean="0"/>
              <a:t> Error management</a:t>
            </a:r>
            <a:endParaRPr lang="en-US" dirty="0"/>
          </a:p>
        </p:txBody>
      </p:sp>
      <p:sp>
        <p:nvSpPr>
          <p:cNvPr id="4" name="Slide Number Placeholder 3"/>
          <p:cNvSpPr>
            <a:spLocks noGrp="1"/>
          </p:cNvSpPr>
          <p:nvPr>
            <p:ph type="sldNum" sz="quarter" idx="12"/>
          </p:nvPr>
        </p:nvSpPr>
        <p:spPr/>
        <p:txBody>
          <a:bodyPr/>
          <a:lstStyle/>
          <a:p>
            <a:pPr>
              <a:defRPr/>
            </a:pPr>
            <a:fld id="{CB51908A-0BA7-4B46-BAE6-05C45A8AD7B0}" type="slidenum">
              <a:rPr lang="en-US" smtClean="0"/>
              <a:pPr>
                <a:defRPr/>
              </a:pPr>
              <a:t>11</a:t>
            </a:fld>
            <a:endParaRPr lang="en-US"/>
          </a:p>
        </p:txBody>
      </p:sp>
      <p:sp>
        <p:nvSpPr>
          <p:cNvPr id="5" name="Rectangle 2"/>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956940448"/>
              </p:ext>
            </p:extLst>
          </p:nvPr>
        </p:nvGraphicFramePr>
        <p:xfrm>
          <a:off x="1395663" y="1260910"/>
          <a:ext cx="6925277" cy="5297204"/>
        </p:xfrm>
        <a:graphic>
          <a:graphicData uri="http://schemas.openxmlformats.org/presentationml/2006/ole">
            <mc:AlternateContent xmlns:mc="http://schemas.openxmlformats.org/markup-compatibility/2006">
              <mc:Choice xmlns:v="urn:schemas-microsoft-com:vml" Requires="v">
                <p:oleObj spid="_x0000_s3116" name="Visio" r:id="rId4" imgW="5684210" imgH="4804100" progId="Visio.Drawing.11">
                  <p:embed/>
                </p:oleObj>
              </mc:Choice>
              <mc:Fallback>
                <p:oleObj name="Visio" r:id="rId4" imgW="5684210" imgH="4804100" progId="Visio.Drawing.11">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5663" y="1260910"/>
                        <a:ext cx="6925277" cy="5297204"/>
                      </a:xfrm>
                      <a:prstGeom prst="rect">
                        <a:avLst/>
                      </a:prstGeom>
                      <a:noFill/>
                    </p:spPr>
                  </p:pic>
                </p:oleObj>
              </mc:Fallback>
            </mc:AlternateContent>
          </a:graphicData>
        </a:graphic>
      </p:graphicFrame>
    </p:spTree>
    <p:extLst>
      <p:ext uri="{BB962C8B-B14F-4D97-AF65-F5344CB8AC3E}">
        <p14:creationId xmlns:p14="http://schemas.microsoft.com/office/powerpoint/2010/main" val="20517648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a:t>Threat</a:t>
            </a:r>
            <a:r>
              <a:rPr lang="nl-NL" dirty="0"/>
              <a:t> </a:t>
            </a:r>
            <a:r>
              <a:rPr lang="nl-NL" dirty="0" err="1"/>
              <a:t>and</a:t>
            </a:r>
            <a:r>
              <a:rPr lang="nl-NL" dirty="0"/>
              <a:t> error management</a:t>
            </a:r>
            <a:endParaRPr lang="en-US" b="0" dirty="0"/>
          </a:p>
        </p:txBody>
      </p:sp>
      <p:sp>
        <p:nvSpPr>
          <p:cNvPr id="3" name="Content Placeholder 2"/>
          <p:cNvSpPr>
            <a:spLocks noGrp="1"/>
          </p:cNvSpPr>
          <p:nvPr>
            <p:ph idx="1"/>
          </p:nvPr>
        </p:nvSpPr>
        <p:spPr/>
        <p:txBody>
          <a:bodyPr/>
          <a:lstStyle/>
          <a:p>
            <a:endParaRPr lang="en-GB" dirty="0" smtClean="0"/>
          </a:p>
          <a:p>
            <a:r>
              <a:rPr lang="en-GB" dirty="0" smtClean="0"/>
              <a:t>What are expected </a:t>
            </a:r>
            <a:r>
              <a:rPr lang="en-GB" dirty="0"/>
              <a:t>and unexpected </a:t>
            </a:r>
            <a:r>
              <a:rPr lang="en-GB" dirty="0" smtClean="0"/>
              <a:t>threats?</a:t>
            </a:r>
          </a:p>
          <a:p>
            <a:endParaRPr lang="en-GB" dirty="0" smtClean="0"/>
          </a:p>
          <a:p>
            <a:r>
              <a:rPr lang="en-GB" dirty="0" smtClean="0"/>
              <a:t>What are internal</a:t>
            </a:r>
            <a:r>
              <a:rPr lang="en-GB" dirty="0"/>
              <a:t>, external and environmental </a:t>
            </a:r>
            <a:r>
              <a:rPr lang="en-GB" dirty="0" smtClean="0"/>
              <a:t>threats?</a:t>
            </a:r>
          </a:p>
          <a:p>
            <a:endParaRPr lang="en-US" dirty="0" smtClean="0"/>
          </a:p>
          <a:p>
            <a:r>
              <a:rPr lang="en-US" dirty="0" smtClean="0"/>
              <a:t>Did you ever experience </a:t>
            </a:r>
            <a:r>
              <a:rPr lang="en-US" dirty="0"/>
              <a:t>threats and how </a:t>
            </a:r>
            <a:r>
              <a:rPr lang="en-US" dirty="0" smtClean="0"/>
              <a:t>did you </a:t>
            </a:r>
            <a:r>
              <a:rPr lang="en-US" dirty="0"/>
              <a:t>deal with </a:t>
            </a:r>
            <a:r>
              <a:rPr lang="en-US" dirty="0" smtClean="0"/>
              <a:t>those threats?</a:t>
            </a:r>
            <a:endParaRPr lang="en-US" dirty="0"/>
          </a:p>
        </p:txBody>
      </p:sp>
      <p:sp>
        <p:nvSpPr>
          <p:cNvPr id="4" name="Slide Number Placeholder 3"/>
          <p:cNvSpPr>
            <a:spLocks noGrp="1"/>
          </p:cNvSpPr>
          <p:nvPr>
            <p:ph type="sldNum" sz="quarter" idx="12"/>
          </p:nvPr>
        </p:nvSpPr>
        <p:spPr/>
        <p:txBody>
          <a:bodyPr/>
          <a:lstStyle/>
          <a:p>
            <a:pPr>
              <a:defRPr/>
            </a:pPr>
            <a:fld id="{CB51908A-0BA7-4B46-BAE6-05C45A8AD7B0}" type="slidenum">
              <a:rPr lang="en-US" smtClean="0"/>
              <a:pPr>
                <a:defRPr/>
              </a:pPr>
              <a:t>12</a:t>
            </a:fld>
            <a:endParaRPr lang="en-US"/>
          </a:p>
        </p:txBody>
      </p:sp>
    </p:spTree>
    <p:extLst>
      <p:ext uri="{BB962C8B-B14F-4D97-AF65-F5344CB8AC3E}">
        <p14:creationId xmlns:p14="http://schemas.microsoft.com/office/powerpoint/2010/main" val="35957732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a:t>Threat</a:t>
            </a:r>
            <a:r>
              <a:rPr lang="nl-NL" dirty="0"/>
              <a:t> </a:t>
            </a:r>
            <a:r>
              <a:rPr lang="nl-NL" dirty="0" err="1"/>
              <a:t>and</a:t>
            </a:r>
            <a:r>
              <a:rPr lang="nl-NL" dirty="0"/>
              <a:t> Error management</a:t>
            </a:r>
            <a:endParaRPr lang="en-US" dirty="0"/>
          </a:p>
        </p:txBody>
      </p:sp>
      <p:sp>
        <p:nvSpPr>
          <p:cNvPr id="3" name="Slide Number Placeholder 2"/>
          <p:cNvSpPr>
            <a:spLocks noGrp="1"/>
          </p:cNvSpPr>
          <p:nvPr>
            <p:ph type="sldNum" sz="quarter" idx="12"/>
          </p:nvPr>
        </p:nvSpPr>
        <p:spPr/>
        <p:txBody>
          <a:bodyPr/>
          <a:lstStyle/>
          <a:p>
            <a:pPr>
              <a:defRPr/>
            </a:pPr>
            <a:fld id="{0924967B-8CC3-4734-8B36-43C0E2C63BA5}" type="slidenum">
              <a:rPr lang="en-US" smtClean="0"/>
              <a:pPr>
                <a:defRPr/>
              </a:pPr>
              <a:t>13</a:t>
            </a:fld>
            <a:endParaRPr lang="en-US"/>
          </a:p>
        </p:txBody>
      </p:sp>
      <p:sp>
        <p:nvSpPr>
          <p:cNvPr id="4" name="Rectangle 3"/>
          <p:cNvSpPr/>
          <p:nvPr/>
        </p:nvSpPr>
        <p:spPr>
          <a:xfrm>
            <a:off x="269506" y="1936923"/>
            <a:ext cx="9471260" cy="2569934"/>
          </a:xfrm>
          <a:prstGeom prst="rect">
            <a:avLst/>
          </a:prstGeom>
        </p:spPr>
        <p:txBody>
          <a:bodyPr wrap="square">
            <a:spAutoFit/>
          </a:bodyPr>
          <a:lstStyle/>
          <a:p>
            <a:pPr marL="342900" lvl="0" indent="-342900">
              <a:lnSpc>
                <a:spcPct val="115000"/>
              </a:lnSpc>
              <a:spcAft>
                <a:spcPts val="0"/>
              </a:spcAft>
              <a:buSzPts val="1000"/>
              <a:buFont typeface="Symbol"/>
              <a:buChar char=""/>
            </a:pPr>
            <a:r>
              <a:rPr lang="en-US" sz="2000" dirty="0">
                <a:latin typeface="Calibri"/>
                <a:ea typeface="Calibri"/>
                <a:cs typeface="Times New Roman"/>
              </a:rPr>
              <a:t>Identify the </a:t>
            </a:r>
            <a:r>
              <a:rPr lang="en-US" sz="2000" dirty="0" smtClean="0">
                <a:latin typeface="Calibri"/>
                <a:ea typeface="Calibri"/>
                <a:cs typeface="Times New Roman"/>
              </a:rPr>
              <a:t>threat</a:t>
            </a:r>
            <a:r>
              <a:rPr lang="en-US" sz="2000" b="0" dirty="0" smtClean="0">
                <a:latin typeface="Calibri"/>
                <a:ea typeface="Calibri"/>
                <a:cs typeface="Times New Roman"/>
              </a:rPr>
              <a:t>: weather </a:t>
            </a:r>
            <a:r>
              <a:rPr lang="en-US" sz="2000" b="0" dirty="0">
                <a:latin typeface="Calibri"/>
                <a:ea typeface="Calibri"/>
                <a:cs typeface="Times New Roman"/>
              </a:rPr>
              <a:t>forecast, planning, equipment </a:t>
            </a:r>
            <a:r>
              <a:rPr lang="en-US" sz="2000" b="0" dirty="0" smtClean="0">
                <a:latin typeface="Calibri"/>
                <a:ea typeface="Calibri"/>
                <a:cs typeface="Times New Roman"/>
              </a:rPr>
              <a:t>status</a:t>
            </a:r>
          </a:p>
          <a:p>
            <a:pPr marL="342900" lvl="0" indent="-342900">
              <a:lnSpc>
                <a:spcPct val="115000"/>
              </a:lnSpc>
              <a:spcAft>
                <a:spcPts val="0"/>
              </a:spcAft>
              <a:buSzPts val="1000"/>
              <a:buFont typeface="Symbol"/>
              <a:buChar char=""/>
            </a:pPr>
            <a:endParaRPr lang="en-US" sz="2000" dirty="0">
              <a:latin typeface="Calibri"/>
              <a:ea typeface="Calibri"/>
              <a:cs typeface="Times New Roman"/>
            </a:endParaRPr>
          </a:p>
          <a:p>
            <a:pPr marL="342900" lvl="0" indent="-342900">
              <a:lnSpc>
                <a:spcPct val="115000"/>
              </a:lnSpc>
              <a:spcAft>
                <a:spcPts val="0"/>
              </a:spcAft>
              <a:buSzPts val="1000"/>
              <a:buFont typeface="Symbol"/>
              <a:buChar char=""/>
            </a:pPr>
            <a:r>
              <a:rPr lang="en-US" sz="2000" dirty="0">
                <a:latin typeface="Calibri"/>
                <a:ea typeface="Calibri"/>
                <a:cs typeface="Times New Roman"/>
              </a:rPr>
              <a:t>Assess the </a:t>
            </a:r>
            <a:r>
              <a:rPr lang="en-US" sz="2000" dirty="0" smtClean="0">
                <a:latin typeface="Calibri"/>
                <a:ea typeface="Calibri"/>
                <a:cs typeface="Times New Roman"/>
              </a:rPr>
              <a:t>risk</a:t>
            </a:r>
            <a:r>
              <a:rPr lang="en-US" sz="2000" b="0" dirty="0" smtClean="0">
                <a:latin typeface="Calibri"/>
                <a:ea typeface="Calibri"/>
                <a:cs typeface="Times New Roman"/>
              </a:rPr>
              <a:t>: severity</a:t>
            </a:r>
            <a:r>
              <a:rPr lang="en-US" sz="2000" b="0" dirty="0">
                <a:latin typeface="Calibri"/>
                <a:ea typeface="Calibri"/>
                <a:cs typeface="Times New Roman"/>
              </a:rPr>
              <a:t>, probability and </a:t>
            </a:r>
            <a:r>
              <a:rPr lang="en-US" sz="2000" b="0" dirty="0" smtClean="0">
                <a:latin typeface="Calibri"/>
                <a:ea typeface="Calibri"/>
                <a:cs typeface="Times New Roman"/>
              </a:rPr>
              <a:t>exposure</a:t>
            </a:r>
          </a:p>
          <a:p>
            <a:pPr marL="342900" lvl="0" indent="-342900">
              <a:lnSpc>
                <a:spcPct val="115000"/>
              </a:lnSpc>
              <a:spcAft>
                <a:spcPts val="0"/>
              </a:spcAft>
              <a:buSzPts val="1000"/>
              <a:buFont typeface="Symbol"/>
              <a:buChar char=""/>
            </a:pPr>
            <a:endParaRPr lang="en-US" sz="2000" b="0" dirty="0">
              <a:latin typeface="Calibri"/>
              <a:ea typeface="Calibri"/>
              <a:cs typeface="Times New Roman"/>
            </a:endParaRPr>
          </a:p>
          <a:p>
            <a:pPr marL="342900" lvl="0" indent="-342900">
              <a:lnSpc>
                <a:spcPct val="115000"/>
              </a:lnSpc>
              <a:spcAft>
                <a:spcPts val="0"/>
              </a:spcAft>
              <a:buSzPts val="1000"/>
              <a:buFont typeface="Symbol"/>
              <a:buChar char=""/>
            </a:pPr>
            <a:r>
              <a:rPr lang="en-US" sz="2000" dirty="0" smtClean="0">
                <a:latin typeface="Calibri"/>
                <a:ea typeface="Calibri"/>
                <a:cs typeface="Times New Roman"/>
              </a:rPr>
              <a:t>Prepare</a:t>
            </a:r>
            <a:r>
              <a:rPr lang="en-US" sz="2000" b="0" dirty="0" smtClean="0">
                <a:latin typeface="Calibri"/>
                <a:ea typeface="Calibri"/>
                <a:cs typeface="Times New Roman"/>
              </a:rPr>
              <a:t>: notify </a:t>
            </a:r>
            <a:r>
              <a:rPr lang="en-US" sz="2000" b="0" dirty="0">
                <a:latin typeface="Calibri"/>
                <a:ea typeface="Calibri"/>
                <a:cs typeface="Times New Roman"/>
              </a:rPr>
              <a:t>team members, request wing walkers, lock loose </a:t>
            </a:r>
            <a:r>
              <a:rPr lang="en-US" sz="2000" b="0" dirty="0" smtClean="0">
                <a:latin typeface="Calibri"/>
                <a:ea typeface="Calibri"/>
                <a:cs typeface="Times New Roman"/>
              </a:rPr>
              <a:t>equipment</a:t>
            </a:r>
          </a:p>
          <a:p>
            <a:pPr marL="342900" lvl="0" indent="-342900">
              <a:lnSpc>
                <a:spcPct val="115000"/>
              </a:lnSpc>
              <a:spcAft>
                <a:spcPts val="0"/>
              </a:spcAft>
              <a:buSzPts val="1000"/>
              <a:buFont typeface="Symbol"/>
              <a:buChar char=""/>
            </a:pPr>
            <a:endParaRPr lang="en-US" sz="2000" dirty="0">
              <a:latin typeface="Calibri"/>
              <a:ea typeface="Calibri"/>
              <a:cs typeface="Times New Roman"/>
            </a:endParaRPr>
          </a:p>
          <a:p>
            <a:pPr marL="342900" lvl="0" indent="-342900">
              <a:lnSpc>
                <a:spcPct val="115000"/>
              </a:lnSpc>
              <a:spcAft>
                <a:spcPts val="1000"/>
              </a:spcAft>
              <a:buSzPts val="1000"/>
              <a:buFont typeface="Symbol"/>
              <a:buChar char=""/>
            </a:pPr>
            <a:r>
              <a:rPr lang="en-US" sz="2000" dirty="0">
                <a:latin typeface="Calibri"/>
                <a:ea typeface="Calibri"/>
                <a:cs typeface="Times New Roman"/>
              </a:rPr>
              <a:t>Monitor the </a:t>
            </a:r>
            <a:r>
              <a:rPr lang="en-US" sz="2000" dirty="0" smtClean="0">
                <a:latin typeface="Calibri"/>
                <a:ea typeface="Calibri"/>
                <a:cs typeface="Times New Roman"/>
              </a:rPr>
              <a:t>threat</a:t>
            </a:r>
            <a:r>
              <a:rPr lang="en-US" sz="2000" b="0" dirty="0" smtClean="0">
                <a:latin typeface="Calibri"/>
                <a:ea typeface="Calibri"/>
                <a:cs typeface="Times New Roman"/>
              </a:rPr>
              <a:t>: recognize </a:t>
            </a:r>
            <a:r>
              <a:rPr lang="en-US" sz="2000" b="0" dirty="0">
                <a:latin typeface="Calibri"/>
                <a:ea typeface="Calibri"/>
                <a:cs typeface="Times New Roman"/>
              </a:rPr>
              <a:t>distractions, interruptions and </a:t>
            </a:r>
            <a:r>
              <a:rPr lang="en-US" sz="2000" b="0" dirty="0" smtClean="0">
                <a:latin typeface="Calibri"/>
                <a:ea typeface="Calibri"/>
                <a:cs typeface="Times New Roman"/>
              </a:rPr>
              <a:t>preoccupation</a:t>
            </a:r>
            <a:endParaRPr lang="en-US" sz="2000" b="0" dirty="0">
              <a:effectLst/>
              <a:latin typeface="Calibri"/>
              <a:ea typeface="Calibri"/>
              <a:cs typeface="Times New Roman"/>
            </a:endParaRPr>
          </a:p>
        </p:txBody>
      </p:sp>
    </p:spTree>
    <p:extLst>
      <p:ext uri="{BB962C8B-B14F-4D97-AF65-F5344CB8AC3E}">
        <p14:creationId xmlns:p14="http://schemas.microsoft.com/office/powerpoint/2010/main" val="41069166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3202" t="3649" r="25009" b="15509"/>
          <a:stretch/>
        </p:blipFill>
        <p:spPr>
          <a:xfrm>
            <a:off x="2117558" y="1179473"/>
            <a:ext cx="5483276" cy="5380523"/>
          </a:xfrm>
          <a:prstGeom prst="rect">
            <a:avLst/>
          </a:prstGeom>
        </p:spPr>
      </p:pic>
      <p:sp>
        <p:nvSpPr>
          <p:cNvPr id="3" name="Text Placeholder 2"/>
          <p:cNvSpPr>
            <a:spLocks noGrp="1"/>
          </p:cNvSpPr>
          <p:nvPr>
            <p:ph type="body" idx="1"/>
          </p:nvPr>
        </p:nvSpPr>
        <p:spPr>
          <a:xfrm>
            <a:off x="649146" y="1094202"/>
            <a:ext cx="8420100" cy="1500187"/>
          </a:xfrm>
        </p:spPr>
        <p:txBody>
          <a:bodyPr/>
          <a:lstStyle/>
          <a:p>
            <a:pPr algn="ctr"/>
            <a:r>
              <a:rPr lang="en-GB" sz="3200" dirty="0" smtClean="0">
                <a:solidFill>
                  <a:schemeClr val="bg1"/>
                </a:solidFill>
              </a:rPr>
              <a:t>Situational awareness</a:t>
            </a:r>
          </a:p>
        </p:txBody>
      </p:sp>
      <p:sp>
        <p:nvSpPr>
          <p:cNvPr id="4" name="Slide Number Placeholder 3"/>
          <p:cNvSpPr>
            <a:spLocks noGrp="1"/>
          </p:cNvSpPr>
          <p:nvPr>
            <p:ph type="sldNum" sz="quarter" idx="12"/>
          </p:nvPr>
        </p:nvSpPr>
        <p:spPr/>
        <p:txBody>
          <a:bodyPr/>
          <a:lstStyle/>
          <a:p>
            <a:pPr>
              <a:defRPr/>
            </a:pPr>
            <a:fld id="{CB51908A-0BA7-4B46-BAE6-05C45A8AD7B0}" type="slidenum">
              <a:rPr lang="en-US" smtClean="0"/>
              <a:pPr>
                <a:defRPr/>
              </a:pPr>
              <a:t>14</a:t>
            </a:fld>
            <a:endParaRPr lang="en-US"/>
          </a:p>
        </p:txBody>
      </p:sp>
      <p:sp>
        <p:nvSpPr>
          <p:cNvPr id="8" name="Text Placeholder 2"/>
          <p:cNvSpPr txBox="1">
            <a:spLocks/>
          </p:cNvSpPr>
          <p:nvPr/>
        </p:nvSpPr>
        <p:spPr bwMode="auto">
          <a:xfrm>
            <a:off x="649146" y="2365116"/>
            <a:ext cx="8420100"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marL="0" indent="0" algn="l" defTabSz="852488" rtl="0" eaLnBrk="1" fontAlgn="base" hangingPunct="1">
              <a:spcBef>
                <a:spcPct val="85000"/>
              </a:spcBef>
              <a:spcAft>
                <a:spcPct val="0"/>
              </a:spcAft>
              <a:buClr>
                <a:schemeClr val="tx1"/>
              </a:buClr>
              <a:buSzPct val="90000"/>
              <a:buFont typeface="Wingdings" pitchFamily="2" charset="2"/>
              <a:buNone/>
              <a:defRPr sz="2000" b="1">
                <a:solidFill>
                  <a:schemeClr val="tx1"/>
                </a:solidFill>
                <a:latin typeface="+mn-lt"/>
                <a:ea typeface="+mn-ea"/>
                <a:cs typeface="+mn-cs"/>
              </a:defRPr>
            </a:lvl1pPr>
            <a:lvl2pPr marL="457200" indent="0" algn="l" defTabSz="852488" rtl="0" eaLnBrk="1" fontAlgn="base" hangingPunct="1">
              <a:spcBef>
                <a:spcPct val="0"/>
              </a:spcBef>
              <a:spcAft>
                <a:spcPct val="0"/>
              </a:spcAft>
              <a:buClr>
                <a:schemeClr val="tx1"/>
              </a:buClr>
              <a:buSzPct val="75000"/>
              <a:buFont typeface="Wingdings" pitchFamily="2" charset="2"/>
              <a:buNone/>
              <a:defRPr sz="1800">
                <a:solidFill>
                  <a:schemeClr val="tx1"/>
                </a:solidFill>
                <a:latin typeface="+mn-lt"/>
              </a:defRPr>
            </a:lvl2pPr>
            <a:lvl3pPr marL="914400" indent="0" algn="l" defTabSz="852488" rtl="0" eaLnBrk="1" fontAlgn="base" hangingPunct="1">
              <a:spcBef>
                <a:spcPct val="0"/>
              </a:spcBef>
              <a:spcAft>
                <a:spcPct val="0"/>
              </a:spcAft>
              <a:buClr>
                <a:schemeClr val="tx1"/>
              </a:buClr>
              <a:buNone/>
              <a:defRPr sz="1600">
                <a:solidFill>
                  <a:schemeClr val="tx1"/>
                </a:solidFill>
                <a:latin typeface="+mn-lt"/>
              </a:defRPr>
            </a:lvl3pPr>
            <a:lvl4pPr marL="1371600" indent="0" algn="l" defTabSz="852488" rtl="0" eaLnBrk="1" fontAlgn="base" hangingPunct="1">
              <a:spcBef>
                <a:spcPct val="0"/>
              </a:spcBef>
              <a:spcAft>
                <a:spcPct val="0"/>
              </a:spcAft>
              <a:buClr>
                <a:schemeClr val="tx1"/>
              </a:buClr>
              <a:buSzPct val="65000"/>
              <a:buFont typeface="Wingdings" pitchFamily="2" charset="2"/>
              <a:buNone/>
              <a:defRPr sz="1400">
                <a:solidFill>
                  <a:schemeClr val="tx1"/>
                </a:solidFill>
                <a:latin typeface="+mn-lt"/>
              </a:defRPr>
            </a:lvl4pPr>
            <a:lvl5pPr marL="1828800" indent="0" algn="l" defTabSz="852488" rtl="0" eaLnBrk="1" fontAlgn="base" hangingPunct="1">
              <a:spcBef>
                <a:spcPct val="0"/>
              </a:spcBef>
              <a:spcAft>
                <a:spcPct val="0"/>
              </a:spcAft>
              <a:buClr>
                <a:schemeClr val="tx1"/>
              </a:buClr>
              <a:buSzPct val="80000"/>
              <a:buNone/>
              <a:defRPr sz="1400">
                <a:solidFill>
                  <a:schemeClr val="tx1"/>
                </a:solidFill>
                <a:latin typeface="+mn-lt"/>
              </a:defRPr>
            </a:lvl5pPr>
            <a:lvl6pPr marL="2286000" indent="0" algn="l" defTabSz="852488" rtl="0" eaLnBrk="1" fontAlgn="base" hangingPunct="1">
              <a:spcBef>
                <a:spcPct val="0"/>
              </a:spcBef>
              <a:spcAft>
                <a:spcPct val="0"/>
              </a:spcAft>
              <a:buClr>
                <a:schemeClr val="tx1"/>
              </a:buClr>
              <a:buSzPct val="80000"/>
              <a:buNone/>
              <a:defRPr sz="1400">
                <a:solidFill>
                  <a:schemeClr val="tx1"/>
                </a:solidFill>
                <a:latin typeface="+mn-lt"/>
              </a:defRPr>
            </a:lvl6pPr>
            <a:lvl7pPr marL="2743200" indent="0" algn="l" defTabSz="852488" rtl="0" eaLnBrk="1" fontAlgn="base" hangingPunct="1">
              <a:spcBef>
                <a:spcPct val="0"/>
              </a:spcBef>
              <a:spcAft>
                <a:spcPct val="0"/>
              </a:spcAft>
              <a:buClr>
                <a:schemeClr val="tx1"/>
              </a:buClr>
              <a:buSzPct val="80000"/>
              <a:buNone/>
              <a:defRPr sz="1400">
                <a:solidFill>
                  <a:schemeClr val="tx1"/>
                </a:solidFill>
                <a:latin typeface="+mn-lt"/>
              </a:defRPr>
            </a:lvl7pPr>
            <a:lvl8pPr marL="3200400" indent="0" algn="l" defTabSz="852488" rtl="0" eaLnBrk="1" fontAlgn="base" hangingPunct="1">
              <a:spcBef>
                <a:spcPct val="0"/>
              </a:spcBef>
              <a:spcAft>
                <a:spcPct val="0"/>
              </a:spcAft>
              <a:buClr>
                <a:schemeClr val="tx1"/>
              </a:buClr>
              <a:buSzPct val="80000"/>
              <a:buNone/>
              <a:defRPr sz="1400">
                <a:solidFill>
                  <a:schemeClr val="tx1"/>
                </a:solidFill>
                <a:latin typeface="+mn-lt"/>
              </a:defRPr>
            </a:lvl8pPr>
            <a:lvl9pPr marL="3657600" indent="0" algn="l" defTabSz="852488" rtl="0" eaLnBrk="1" fontAlgn="base" hangingPunct="1">
              <a:spcBef>
                <a:spcPct val="0"/>
              </a:spcBef>
              <a:spcAft>
                <a:spcPct val="0"/>
              </a:spcAft>
              <a:buClr>
                <a:schemeClr val="tx1"/>
              </a:buClr>
              <a:buSzPct val="80000"/>
              <a:buNone/>
              <a:defRPr sz="1400">
                <a:solidFill>
                  <a:schemeClr val="tx1"/>
                </a:solidFill>
                <a:latin typeface="+mn-lt"/>
              </a:defRPr>
            </a:lvl9pPr>
          </a:lstStyle>
          <a:p>
            <a:pPr algn="ctr"/>
            <a:r>
              <a:rPr lang="en-GB" dirty="0" smtClean="0">
                <a:solidFill>
                  <a:schemeClr val="bg1"/>
                </a:solidFill>
              </a:rPr>
              <a:t>Look around before you start shit</a:t>
            </a:r>
            <a:endParaRPr lang="en-GB" dirty="0">
              <a:solidFill>
                <a:schemeClr val="bg1"/>
              </a:solidFill>
            </a:endParaRPr>
          </a:p>
        </p:txBody>
      </p:sp>
    </p:spTree>
    <p:extLst>
      <p:ext uri="{BB962C8B-B14F-4D97-AF65-F5344CB8AC3E}">
        <p14:creationId xmlns:p14="http://schemas.microsoft.com/office/powerpoint/2010/main" val="10247678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jdelijke aanduiding voor dianummer 3"/>
          <p:cNvSpPr>
            <a:spLocks noGrp="1"/>
          </p:cNvSpPr>
          <p:nvPr>
            <p:ph type="sldNum" sz="quarter" idx="12"/>
          </p:nvPr>
        </p:nvSpPr>
        <p:spPr>
          <a:xfrm>
            <a:off x="4160838" y="6629400"/>
            <a:ext cx="4710112"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852488">
              <a:defRPr sz="1000" b="1">
                <a:solidFill>
                  <a:schemeClr val="tx1"/>
                </a:solidFill>
                <a:latin typeface="Verdana" pitchFamily="34" charset="0"/>
              </a:defRPr>
            </a:lvl1pPr>
            <a:lvl2pPr marL="742950" indent="-285750" algn="ctr" defTabSz="852488">
              <a:defRPr sz="1000" b="1">
                <a:solidFill>
                  <a:schemeClr val="tx1"/>
                </a:solidFill>
                <a:latin typeface="Verdana" pitchFamily="34" charset="0"/>
              </a:defRPr>
            </a:lvl2pPr>
            <a:lvl3pPr marL="1143000" indent="-228600" algn="ctr" defTabSz="852488">
              <a:defRPr sz="1000" b="1">
                <a:solidFill>
                  <a:schemeClr val="tx1"/>
                </a:solidFill>
                <a:latin typeface="Verdana" pitchFamily="34" charset="0"/>
              </a:defRPr>
            </a:lvl3pPr>
            <a:lvl4pPr marL="1600200" indent="-228600" algn="ctr" defTabSz="852488">
              <a:defRPr sz="1000" b="1">
                <a:solidFill>
                  <a:schemeClr val="tx1"/>
                </a:solidFill>
                <a:latin typeface="Verdana" pitchFamily="34" charset="0"/>
              </a:defRPr>
            </a:lvl4pPr>
            <a:lvl5pPr marL="2057400" indent="-228600" algn="ctr" defTabSz="852488">
              <a:defRPr sz="1000" b="1">
                <a:solidFill>
                  <a:schemeClr val="tx1"/>
                </a:solidFill>
                <a:latin typeface="Verdana" pitchFamily="34" charset="0"/>
              </a:defRPr>
            </a:lvl5pPr>
            <a:lvl6pPr marL="2514600" indent="-228600" algn="ctr" defTabSz="852488" eaLnBrk="0" fontAlgn="base" hangingPunct="0">
              <a:spcBef>
                <a:spcPct val="0"/>
              </a:spcBef>
              <a:spcAft>
                <a:spcPct val="0"/>
              </a:spcAft>
              <a:defRPr sz="1000" b="1">
                <a:solidFill>
                  <a:schemeClr val="tx1"/>
                </a:solidFill>
                <a:latin typeface="Verdana" pitchFamily="34" charset="0"/>
              </a:defRPr>
            </a:lvl6pPr>
            <a:lvl7pPr marL="2971800" indent="-228600" algn="ctr" defTabSz="852488" eaLnBrk="0" fontAlgn="base" hangingPunct="0">
              <a:spcBef>
                <a:spcPct val="0"/>
              </a:spcBef>
              <a:spcAft>
                <a:spcPct val="0"/>
              </a:spcAft>
              <a:defRPr sz="1000" b="1">
                <a:solidFill>
                  <a:schemeClr val="tx1"/>
                </a:solidFill>
                <a:latin typeface="Verdana" pitchFamily="34" charset="0"/>
              </a:defRPr>
            </a:lvl7pPr>
            <a:lvl8pPr marL="3429000" indent="-228600" algn="ctr" defTabSz="852488" eaLnBrk="0" fontAlgn="base" hangingPunct="0">
              <a:spcBef>
                <a:spcPct val="0"/>
              </a:spcBef>
              <a:spcAft>
                <a:spcPct val="0"/>
              </a:spcAft>
              <a:defRPr sz="1000" b="1">
                <a:solidFill>
                  <a:schemeClr val="tx1"/>
                </a:solidFill>
                <a:latin typeface="Verdana" pitchFamily="34" charset="0"/>
              </a:defRPr>
            </a:lvl8pPr>
            <a:lvl9pPr marL="3886200" indent="-228600" algn="ctr" defTabSz="852488" eaLnBrk="0" fontAlgn="base" hangingPunct="0">
              <a:spcBef>
                <a:spcPct val="0"/>
              </a:spcBef>
              <a:spcAft>
                <a:spcPct val="0"/>
              </a:spcAft>
              <a:defRPr sz="1000" b="1">
                <a:solidFill>
                  <a:schemeClr val="tx1"/>
                </a:solidFill>
                <a:latin typeface="Verdana" pitchFamily="34" charset="0"/>
              </a:defRPr>
            </a:lvl9pPr>
          </a:lstStyle>
          <a:p>
            <a:pPr algn="r"/>
            <a:fld id="{043E8C5E-B54E-4CD9-A303-4CA28685213C}" type="slidenum">
              <a:rPr lang="nl-NL" sz="900" smtClean="0">
                <a:solidFill>
                  <a:schemeClr val="tx2"/>
                </a:solidFill>
              </a:rPr>
              <a:pPr algn="r"/>
              <a:t>15</a:t>
            </a:fld>
            <a:endParaRPr lang="nl-NL" sz="900" smtClean="0">
              <a:solidFill>
                <a:schemeClr val="tx2"/>
              </a:solidFill>
            </a:endParaRPr>
          </a:p>
        </p:txBody>
      </p:sp>
      <p:sp>
        <p:nvSpPr>
          <p:cNvPr id="35843" name="Rectangle 2"/>
          <p:cNvSpPr>
            <a:spLocks noGrp="1" noChangeArrowheads="1"/>
          </p:cNvSpPr>
          <p:nvPr>
            <p:ph type="title"/>
          </p:nvPr>
        </p:nvSpPr>
        <p:spPr/>
        <p:txBody>
          <a:bodyPr/>
          <a:lstStyle/>
          <a:p>
            <a:r>
              <a:rPr lang="nl-NL" dirty="0" err="1"/>
              <a:t>Threat</a:t>
            </a:r>
            <a:r>
              <a:rPr lang="nl-NL" dirty="0"/>
              <a:t> </a:t>
            </a:r>
            <a:r>
              <a:rPr lang="nl-NL" dirty="0" err="1"/>
              <a:t>and</a:t>
            </a:r>
            <a:r>
              <a:rPr lang="nl-NL" dirty="0"/>
              <a:t> error management</a:t>
            </a:r>
            <a:endParaRPr lang="nl-NL" dirty="0" smtClean="0"/>
          </a:p>
        </p:txBody>
      </p:sp>
      <p:sp>
        <p:nvSpPr>
          <p:cNvPr id="35844" name="Text Box 3"/>
          <p:cNvSpPr txBox="1">
            <a:spLocks noChangeArrowheads="1"/>
          </p:cNvSpPr>
          <p:nvPr/>
        </p:nvSpPr>
        <p:spPr bwMode="auto">
          <a:xfrm>
            <a:off x="1235869" y="1233488"/>
            <a:ext cx="767715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1000" b="1">
                <a:solidFill>
                  <a:schemeClr val="tx1"/>
                </a:solidFill>
                <a:latin typeface="Verdana" pitchFamily="34" charset="0"/>
              </a:defRPr>
            </a:lvl1pPr>
            <a:lvl2pPr marL="742950" indent="-285750" algn="ctr">
              <a:defRPr sz="1000" b="1">
                <a:solidFill>
                  <a:schemeClr val="tx1"/>
                </a:solidFill>
                <a:latin typeface="Verdana" pitchFamily="34" charset="0"/>
              </a:defRPr>
            </a:lvl2pPr>
            <a:lvl3pPr marL="1143000" indent="-228600" algn="ctr">
              <a:defRPr sz="1000" b="1">
                <a:solidFill>
                  <a:schemeClr val="tx1"/>
                </a:solidFill>
                <a:latin typeface="Verdana" pitchFamily="34" charset="0"/>
              </a:defRPr>
            </a:lvl3pPr>
            <a:lvl4pPr marL="1600200" indent="-228600" algn="ctr">
              <a:defRPr sz="1000" b="1">
                <a:solidFill>
                  <a:schemeClr val="tx1"/>
                </a:solidFill>
                <a:latin typeface="Verdana" pitchFamily="34" charset="0"/>
              </a:defRPr>
            </a:lvl4pPr>
            <a:lvl5pPr marL="2057400" indent="-228600" algn="ctr">
              <a:defRPr sz="1000" b="1">
                <a:solidFill>
                  <a:schemeClr val="tx1"/>
                </a:solidFill>
                <a:latin typeface="Verdana" pitchFamily="34" charset="0"/>
              </a:defRPr>
            </a:lvl5pPr>
            <a:lvl6pPr marL="2514600" indent="-228600" algn="ctr" eaLnBrk="0" fontAlgn="base" hangingPunct="0">
              <a:spcBef>
                <a:spcPct val="0"/>
              </a:spcBef>
              <a:spcAft>
                <a:spcPct val="0"/>
              </a:spcAft>
              <a:defRPr sz="1000" b="1">
                <a:solidFill>
                  <a:schemeClr val="tx1"/>
                </a:solidFill>
                <a:latin typeface="Verdana" pitchFamily="34" charset="0"/>
              </a:defRPr>
            </a:lvl6pPr>
            <a:lvl7pPr marL="2971800" indent="-228600" algn="ctr" eaLnBrk="0" fontAlgn="base" hangingPunct="0">
              <a:spcBef>
                <a:spcPct val="0"/>
              </a:spcBef>
              <a:spcAft>
                <a:spcPct val="0"/>
              </a:spcAft>
              <a:defRPr sz="1000" b="1">
                <a:solidFill>
                  <a:schemeClr val="tx1"/>
                </a:solidFill>
                <a:latin typeface="Verdana" pitchFamily="34" charset="0"/>
              </a:defRPr>
            </a:lvl7pPr>
            <a:lvl8pPr marL="3429000" indent="-228600" algn="ctr" eaLnBrk="0" fontAlgn="base" hangingPunct="0">
              <a:spcBef>
                <a:spcPct val="0"/>
              </a:spcBef>
              <a:spcAft>
                <a:spcPct val="0"/>
              </a:spcAft>
              <a:defRPr sz="1000" b="1">
                <a:solidFill>
                  <a:schemeClr val="tx1"/>
                </a:solidFill>
                <a:latin typeface="Verdana" pitchFamily="34" charset="0"/>
              </a:defRPr>
            </a:lvl8pPr>
            <a:lvl9pPr marL="3886200" indent="-228600" algn="ctr" eaLnBrk="0" fontAlgn="base" hangingPunct="0">
              <a:spcBef>
                <a:spcPct val="0"/>
              </a:spcBef>
              <a:spcAft>
                <a:spcPct val="0"/>
              </a:spcAft>
              <a:defRPr sz="1000" b="1">
                <a:solidFill>
                  <a:schemeClr val="tx1"/>
                </a:solidFill>
                <a:latin typeface="Verdana" pitchFamily="34" charset="0"/>
              </a:defRPr>
            </a:lvl9pPr>
          </a:lstStyle>
          <a:p>
            <a:pPr>
              <a:spcBef>
                <a:spcPct val="50000"/>
              </a:spcBef>
              <a:buClrTx/>
              <a:buSzTx/>
              <a:buFontTx/>
              <a:buNone/>
            </a:pPr>
            <a:r>
              <a:rPr lang="nl-NL" sz="3600" dirty="0" err="1"/>
              <a:t>Stupid</a:t>
            </a:r>
            <a:r>
              <a:rPr lang="nl-NL" sz="3600" dirty="0"/>
              <a:t>! </a:t>
            </a:r>
            <a:r>
              <a:rPr lang="nl-NL" sz="3600" dirty="0" err="1"/>
              <a:t>vs</a:t>
            </a:r>
            <a:r>
              <a:rPr lang="nl-NL" sz="3600" dirty="0"/>
              <a:t> </a:t>
            </a:r>
            <a:r>
              <a:rPr lang="nl-NL" sz="3600" dirty="0" err="1"/>
              <a:t>Consequences</a:t>
            </a:r>
            <a:r>
              <a:rPr lang="nl-NL" sz="3600" dirty="0"/>
              <a:t> of </a:t>
            </a:r>
          </a:p>
          <a:p>
            <a:pPr>
              <a:spcBef>
                <a:spcPct val="50000"/>
              </a:spcBef>
              <a:buClrTx/>
              <a:buSzTx/>
              <a:buFontTx/>
              <a:buNone/>
            </a:pPr>
            <a:r>
              <a:rPr lang="nl-NL" sz="3600" dirty="0" err="1"/>
              <a:t>normal</a:t>
            </a:r>
            <a:r>
              <a:rPr lang="nl-NL" sz="3600" dirty="0"/>
              <a:t> human </a:t>
            </a:r>
            <a:r>
              <a:rPr lang="nl-NL" sz="3600" dirty="0" err="1"/>
              <a:t>activity</a:t>
            </a:r>
            <a:endParaRPr lang="nl-NL" sz="36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6433" y="2800952"/>
            <a:ext cx="5666164" cy="3766332"/>
          </a:xfrm>
          <a:prstGeom prst="rect">
            <a:avLst/>
          </a:prstGeom>
        </p:spPr>
      </p:pic>
    </p:spTree>
    <p:extLst>
      <p:ext uri="{BB962C8B-B14F-4D97-AF65-F5344CB8AC3E}">
        <p14:creationId xmlns:p14="http://schemas.microsoft.com/office/powerpoint/2010/main" val="19438472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jdelijke aanduiding voor dianummer 2"/>
          <p:cNvSpPr txBox="1">
            <a:spLocks noGrp="1"/>
          </p:cNvSpPr>
          <p:nvPr/>
        </p:nvSpPr>
        <p:spPr bwMode="auto">
          <a:xfrm>
            <a:off x="4160838" y="6629400"/>
            <a:ext cx="47101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ctr" defTabSz="852488">
              <a:defRPr sz="1000" b="1">
                <a:solidFill>
                  <a:schemeClr val="tx1"/>
                </a:solidFill>
                <a:latin typeface="Verdana" pitchFamily="34" charset="0"/>
              </a:defRPr>
            </a:lvl1pPr>
            <a:lvl2pPr marL="742950" indent="-285750" algn="ctr" defTabSz="852488">
              <a:defRPr sz="1000" b="1">
                <a:solidFill>
                  <a:schemeClr val="tx1"/>
                </a:solidFill>
                <a:latin typeface="Verdana" pitchFamily="34" charset="0"/>
              </a:defRPr>
            </a:lvl2pPr>
            <a:lvl3pPr marL="1143000" indent="-228600" algn="ctr" defTabSz="852488">
              <a:defRPr sz="1000" b="1">
                <a:solidFill>
                  <a:schemeClr val="tx1"/>
                </a:solidFill>
                <a:latin typeface="Verdana" pitchFamily="34" charset="0"/>
              </a:defRPr>
            </a:lvl3pPr>
            <a:lvl4pPr marL="1600200" indent="-228600" algn="ctr" defTabSz="852488">
              <a:defRPr sz="1000" b="1">
                <a:solidFill>
                  <a:schemeClr val="tx1"/>
                </a:solidFill>
                <a:latin typeface="Verdana" pitchFamily="34" charset="0"/>
              </a:defRPr>
            </a:lvl4pPr>
            <a:lvl5pPr marL="2057400" indent="-228600" algn="ctr" defTabSz="852488">
              <a:defRPr sz="1000" b="1">
                <a:solidFill>
                  <a:schemeClr val="tx1"/>
                </a:solidFill>
                <a:latin typeface="Verdana" pitchFamily="34" charset="0"/>
              </a:defRPr>
            </a:lvl5pPr>
            <a:lvl6pPr marL="2514600" indent="-228600" algn="ctr" defTabSz="852488" eaLnBrk="0" fontAlgn="base" hangingPunct="0">
              <a:spcBef>
                <a:spcPct val="0"/>
              </a:spcBef>
              <a:spcAft>
                <a:spcPct val="0"/>
              </a:spcAft>
              <a:defRPr sz="1000" b="1">
                <a:solidFill>
                  <a:schemeClr val="tx1"/>
                </a:solidFill>
                <a:latin typeface="Verdana" pitchFamily="34" charset="0"/>
              </a:defRPr>
            </a:lvl6pPr>
            <a:lvl7pPr marL="2971800" indent="-228600" algn="ctr" defTabSz="852488" eaLnBrk="0" fontAlgn="base" hangingPunct="0">
              <a:spcBef>
                <a:spcPct val="0"/>
              </a:spcBef>
              <a:spcAft>
                <a:spcPct val="0"/>
              </a:spcAft>
              <a:defRPr sz="1000" b="1">
                <a:solidFill>
                  <a:schemeClr val="tx1"/>
                </a:solidFill>
                <a:latin typeface="Verdana" pitchFamily="34" charset="0"/>
              </a:defRPr>
            </a:lvl7pPr>
            <a:lvl8pPr marL="3429000" indent="-228600" algn="ctr" defTabSz="852488" eaLnBrk="0" fontAlgn="base" hangingPunct="0">
              <a:spcBef>
                <a:spcPct val="0"/>
              </a:spcBef>
              <a:spcAft>
                <a:spcPct val="0"/>
              </a:spcAft>
              <a:defRPr sz="1000" b="1">
                <a:solidFill>
                  <a:schemeClr val="tx1"/>
                </a:solidFill>
                <a:latin typeface="Verdana" pitchFamily="34" charset="0"/>
              </a:defRPr>
            </a:lvl8pPr>
            <a:lvl9pPr marL="3886200" indent="-228600" algn="ctr" defTabSz="852488" eaLnBrk="0" fontAlgn="base" hangingPunct="0">
              <a:spcBef>
                <a:spcPct val="0"/>
              </a:spcBef>
              <a:spcAft>
                <a:spcPct val="0"/>
              </a:spcAft>
              <a:defRPr sz="1000" b="1">
                <a:solidFill>
                  <a:schemeClr val="tx1"/>
                </a:solidFill>
                <a:latin typeface="Verdana" pitchFamily="34" charset="0"/>
              </a:defRPr>
            </a:lvl9pPr>
          </a:lstStyle>
          <a:p>
            <a:pPr algn="r">
              <a:buClrTx/>
              <a:buSzTx/>
              <a:buFontTx/>
              <a:buNone/>
            </a:pPr>
            <a:fld id="{B59FEDEB-E991-425D-A8D6-EFEA7D724573}" type="slidenum">
              <a:rPr lang="nl-NL" sz="900">
                <a:solidFill>
                  <a:schemeClr val="tx2"/>
                </a:solidFill>
              </a:rPr>
              <a:pPr algn="r">
                <a:buClrTx/>
                <a:buSzTx/>
                <a:buFontTx/>
                <a:buNone/>
              </a:pPr>
              <a:t>16</a:t>
            </a:fld>
            <a:endParaRPr lang="nl-NL" sz="900">
              <a:solidFill>
                <a:schemeClr val="tx2"/>
              </a:solidFill>
            </a:endParaRPr>
          </a:p>
        </p:txBody>
      </p:sp>
      <p:pic>
        <p:nvPicPr>
          <p:cNvPr id="138243" name="Picture 2" descr="slide0035_image0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6048" y="1280160"/>
            <a:ext cx="7404902" cy="5042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44" name="Text Box 3"/>
          <p:cNvSpPr txBox="1">
            <a:spLocks noChangeArrowheads="1"/>
          </p:cNvSpPr>
          <p:nvPr/>
        </p:nvSpPr>
        <p:spPr bwMode="auto">
          <a:xfrm>
            <a:off x="6245927" y="1280160"/>
            <a:ext cx="262502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sz="1000" b="1">
                <a:solidFill>
                  <a:schemeClr val="tx1"/>
                </a:solidFill>
                <a:latin typeface="Verdana" pitchFamily="34" charset="0"/>
              </a:defRPr>
            </a:lvl1pPr>
            <a:lvl2pPr marL="742950" indent="-285750" algn="ctr">
              <a:defRPr sz="1000" b="1">
                <a:solidFill>
                  <a:schemeClr val="tx1"/>
                </a:solidFill>
                <a:latin typeface="Verdana" pitchFamily="34" charset="0"/>
              </a:defRPr>
            </a:lvl2pPr>
            <a:lvl3pPr marL="1143000" indent="-228600" algn="ctr">
              <a:defRPr sz="1000" b="1">
                <a:solidFill>
                  <a:schemeClr val="tx1"/>
                </a:solidFill>
                <a:latin typeface="Verdana" pitchFamily="34" charset="0"/>
              </a:defRPr>
            </a:lvl3pPr>
            <a:lvl4pPr marL="1600200" indent="-228600" algn="ctr">
              <a:defRPr sz="1000" b="1">
                <a:solidFill>
                  <a:schemeClr val="tx1"/>
                </a:solidFill>
                <a:latin typeface="Verdana" pitchFamily="34" charset="0"/>
              </a:defRPr>
            </a:lvl4pPr>
            <a:lvl5pPr marL="2057400" indent="-228600" algn="ctr">
              <a:defRPr sz="1000" b="1">
                <a:solidFill>
                  <a:schemeClr val="tx1"/>
                </a:solidFill>
                <a:latin typeface="Verdana" pitchFamily="34" charset="0"/>
              </a:defRPr>
            </a:lvl5pPr>
            <a:lvl6pPr marL="2514600" indent="-228600" algn="ctr" eaLnBrk="0" fontAlgn="base" hangingPunct="0">
              <a:spcBef>
                <a:spcPct val="0"/>
              </a:spcBef>
              <a:spcAft>
                <a:spcPct val="0"/>
              </a:spcAft>
              <a:defRPr sz="1000" b="1">
                <a:solidFill>
                  <a:schemeClr val="tx1"/>
                </a:solidFill>
                <a:latin typeface="Verdana" pitchFamily="34" charset="0"/>
              </a:defRPr>
            </a:lvl6pPr>
            <a:lvl7pPr marL="2971800" indent="-228600" algn="ctr" eaLnBrk="0" fontAlgn="base" hangingPunct="0">
              <a:spcBef>
                <a:spcPct val="0"/>
              </a:spcBef>
              <a:spcAft>
                <a:spcPct val="0"/>
              </a:spcAft>
              <a:defRPr sz="1000" b="1">
                <a:solidFill>
                  <a:schemeClr val="tx1"/>
                </a:solidFill>
                <a:latin typeface="Verdana" pitchFamily="34" charset="0"/>
              </a:defRPr>
            </a:lvl7pPr>
            <a:lvl8pPr marL="3429000" indent="-228600" algn="ctr" eaLnBrk="0" fontAlgn="base" hangingPunct="0">
              <a:spcBef>
                <a:spcPct val="0"/>
              </a:spcBef>
              <a:spcAft>
                <a:spcPct val="0"/>
              </a:spcAft>
              <a:defRPr sz="1000" b="1">
                <a:solidFill>
                  <a:schemeClr val="tx1"/>
                </a:solidFill>
                <a:latin typeface="Verdana" pitchFamily="34" charset="0"/>
              </a:defRPr>
            </a:lvl8pPr>
            <a:lvl9pPr marL="3886200" indent="-228600" algn="ctr" eaLnBrk="0" fontAlgn="base" hangingPunct="0">
              <a:spcBef>
                <a:spcPct val="0"/>
              </a:spcBef>
              <a:spcAft>
                <a:spcPct val="0"/>
              </a:spcAft>
              <a:defRPr sz="1000" b="1">
                <a:solidFill>
                  <a:schemeClr val="tx1"/>
                </a:solidFill>
                <a:latin typeface="Verdana" pitchFamily="34" charset="0"/>
              </a:defRPr>
            </a:lvl9pPr>
          </a:lstStyle>
          <a:p>
            <a:pPr algn="l" eaLnBrk="1" hangingPunct="1">
              <a:spcBef>
                <a:spcPct val="50000"/>
              </a:spcBef>
              <a:buClrTx/>
              <a:buSzTx/>
              <a:buFontTx/>
              <a:buNone/>
            </a:pPr>
            <a:r>
              <a:rPr lang="en-GB" sz="1400" dirty="0">
                <a:solidFill>
                  <a:schemeClr val="bg2"/>
                </a:solidFill>
              </a:rPr>
              <a:t>Human Error Low Tech</a:t>
            </a:r>
          </a:p>
        </p:txBody>
      </p:sp>
      <p:sp>
        <p:nvSpPr>
          <p:cNvPr id="6" name="Rectangle 2"/>
          <p:cNvSpPr>
            <a:spLocks noGrp="1" noChangeArrowheads="1"/>
          </p:cNvSpPr>
          <p:nvPr>
            <p:ph type="title"/>
          </p:nvPr>
        </p:nvSpPr>
        <p:spPr>
          <a:xfrm>
            <a:off x="744538" y="228600"/>
            <a:ext cx="8418512" cy="833438"/>
          </a:xfrm>
        </p:spPr>
        <p:txBody>
          <a:bodyPr/>
          <a:lstStyle/>
          <a:p>
            <a:r>
              <a:rPr lang="nl-NL" dirty="0" err="1"/>
              <a:t>Threat</a:t>
            </a:r>
            <a:r>
              <a:rPr lang="nl-NL" dirty="0"/>
              <a:t> </a:t>
            </a:r>
            <a:r>
              <a:rPr lang="nl-NL" dirty="0" err="1"/>
              <a:t>and</a:t>
            </a:r>
            <a:r>
              <a:rPr lang="nl-NL" dirty="0"/>
              <a:t> error management</a:t>
            </a:r>
            <a:endParaRPr lang="nl-NL" dirty="0" smtClean="0"/>
          </a:p>
        </p:txBody>
      </p:sp>
    </p:spTree>
    <p:extLst>
      <p:ext uri="{BB962C8B-B14F-4D97-AF65-F5344CB8AC3E}">
        <p14:creationId xmlns:p14="http://schemas.microsoft.com/office/powerpoint/2010/main" val="33686226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jdelijke aanduiding voor dianummer 2"/>
          <p:cNvSpPr txBox="1">
            <a:spLocks noGrp="1"/>
          </p:cNvSpPr>
          <p:nvPr/>
        </p:nvSpPr>
        <p:spPr bwMode="auto">
          <a:xfrm>
            <a:off x="4160838" y="6629400"/>
            <a:ext cx="471011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ctr" defTabSz="852488">
              <a:defRPr sz="1000" b="1">
                <a:solidFill>
                  <a:schemeClr val="tx1"/>
                </a:solidFill>
                <a:latin typeface="Verdana" pitchFamily="34" charset="0"/>
              </a:defRPr>
            </a:lvl1pPr>
            <a:lvl2pPr marL="742950" indent="-285750" algn="ctr" defTabSz="852488">
              <a:defRPr sz="1000" b="1">
                <a:solidFill>
                  <a:schemeClr val="tx1"/>
                </a:solidFill>
                <a:latin typeface="Verdana" pitchFamily="34" charset="0"/>
              </a:defRPr>
            </a:lvl2pPr>
            <a:lvl3pPr marL="1143000" indent="-228600" algn="ctr" defTabSz="852488">
              <a:defRPr sz="1000" b="1">
                <a:solidFill>
                  <a:schemeClr val="tx1"/>
                </a:solidFill>
                <a:latin typeface="Verdana" pitchFamily="34" charset="0"/>
              </a:defRPr>
            </a:lvl3pPr>
            <a:lvl4pPr marL="1600200" indent="-228600" algn="ctr" defTabSz="852488">
              <a:defRPr sz="1000" b="1">
                <a:solidFill>
                  <a:schemeClr val="tx1"/>
                </a:solidFill>
                <a:latin typeface="Verdana" pitchFamily="34" charset="0"/>
              </a:defRPr>
            </a:lvl4pPr>
            <a:lvl5pPr marL="2057400" indent="-228600" algn="ctr" defTabSz="852488">
              <a:defRPr sz="1000" b="1">
                <a:solidFill>
                  <a:schemeClr val="tx1"/>
                </a:solidFill>
                <a:latin typeface="Verdana" pitchFamily="34" charset="0"/>
              </a:defRPr>
            </a:lvl5pPr>
            <a:lvl6pPr marL="2514600" indent="-228600" algn="ctr" defTabSz="852488" eaLnBrk="0" fontAlgn="base" hangingPunct="0">
              <a:spcBef>
                <a:spcPct val="0"/>
              </a:spcBef>
              <a:spcAft>
                <a:spcPct val="0"/>
              </a:spcAft>
              <a:defRPr sz="1000" b="1">
                <a:solidFill>
                  <a:schemeClr val="tx1"/>
                </a:solidFill>
                <a:latin typeface="Verdana" pitchFamily="34" charset="0"/>
              </a:defRPr>
            </a:lvl6pPr>
            <a:lvl7pPr marL="2971800" indent="-228600" algn="ctr" defTabSz="852488" eaLnBrk="0" fontAlgn="base" hangingPunct="0">
              <a:spcBef>
                <a:spcPct val="0"/>
              </a:spcBef>
              <a:spcAft>
                <a:spcPct val="0"/>
              </a:spcAft>
              <a:defRPr sz="1000" b="1">
                <a:solidFill>
                  <a:schemeClr val="tx1"/>
                </a:solidFill>
                <a:latin typeface="Verdana" pitchFamily="34" charset="0"/>
              </a:defRPr>
            </a:lvl7pPr>
            <a:lvl8pPr marL="3429000" indent="-228600" algn="ctr" defTabSz="852488" eaLnBrk="0" fontAlgn="base" hangingPunct="0">
              <a:spcBef>
                <a:spcPct val="0"/>
              </a:spcBef>
              <a:spcAft>
                <a:spcPct val="0"/>
              </a:spcAft>
              <a:defRPr sz="1000" b="1">
                <a:solidFill>
                  <a:schemeClr val="tx1"/>
                </a:solidFill>
                <a:latin typeface="Verdana" pitchFamily="34" charset="0"/>
              </a:defRPr>
            </a:lvl8pPr>
            <a:lvl9pPr marL="3886200" indent="-228600" algn="ctr" defTabSz="852488" eaLnBrk="0" fontAlgn="base" hangingPunct="0">
              <a:spcBef>
                <a:spcPct val="0"/>
              </a:spcBef>
              <a:spcAft>
                <a:spcPct val="0"/>
              </a:spcAft>
              <a:defRPr sz="1000" b="1">
                <a:solidFill>
                  <a:schemeClr val="tx1"/>
                </a:solidFill>
                <a:latin typeface="Verdana" pitchFamily="34" charset="0"/>
              </a:defRPr>
            </a:lvl9pPr>
          </a:lstStyle>
          <a:p>
            <a:pPr algn="r">
              <a:buClrTx/>
              <a:buSzTx/>
              <a:buFontTx/>
              <a:buNone/>
            </a:pPr>
            <a:fld id="{8ED13EC4-E44A-4CB4-ABF0-E5836CEF1C8F}" type="slidenum">
              <a:rPr lang="nl-NL" sz="900">
                <a:solidFill>
                  <a:schemeClr val="tx2"/>
                </a:solidFill>
              </a:rPr>
              <a:pPr algn="r">
                <a:buClrTx/>
                <a:buSzTx/>
                <a:buFontTx/>
                <a:buNone/>
              </a:pPr>
              <a:t>17</a:t>
            </a:fld>
            <a:endParaRPr lang="nl-NL" sz="900">
              <a:solidFill>
                <a:schemeClr val="tx2"/>
              </a:solidFill>
            </a:endParaRPr>
          </a:p>
        </p:txBody>
      </p:sp>
      <p:pic>
        <p:nvPicPr>
          <p:cNvPr id="139267" name="Picture 2" descr="slide0036_image0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3178" y="1530417"/>
            <a:ext cx="6669305" cy="4510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68" name="Text Box 3"/>
          <p:cNvSpPr txBox="1">
            <a:spLocks noChangeArrowheads="1"/>
          </p:cNvSpPr>
          <p:nvPr/>
        </p:nvSpPr>
        <p:spPr bwMode="auto">
          <a:xfrm>
            <a:off x="5879135" y="1532196"/>
            <a:ext cx="2763348"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gn="ctr">
              <a:defRPr sz="1000" b="1">
                <a:solidFill>
                  <a:schemeClr val="tx1"/>
                </a:solidFill>
                <a:latin typeface="Verdana" pitchFamily="34" charset="0"/>
              </a:defRPr>
            </a:lvl1pPr>
            <a:lvl2pPr marL="742950" indent="-285750" algn="ctr">
              <a:defRPr sz="1000" b="1">
                <a:solidFill>
                  <a:schemeClr val="tx1"/>
                </a:solidFill>
                <a:latin typeface="Verdana" pitchFamily="34" charset="0"/>
              </a:defRPr>
            </a:lvl2pPr>
            <a:lvl3pPr marL="1143000" indent="-228600" algn="ctr">
              <a:defRPr sz="1000" b="1">
                <a:solidFill>
                  <a:schemeClr val="tx1"/>
                </a:solidFill>
                <a:latin typeface="Verdana" pitchFamily="34" charset="0"/>
              </a:defRPr>
            </a:lvl3pPr>
            <a:lvl4pPr marL="1600200" indent="-228600" algn="ctr">
              <a:defRPr sz="1000" b="1">
                <a:solidFill>
                  <a:schemeClr val="tx1"/>
                </a:solidFill>
                <a:latin typeface="Verdana" pitchFamily="34" charset="0"/>
              </a:defRPr>
            </a:lvl4pPr>
            <a:lvl5pPr marL="2057400" indent="-228600" algn="ctr">
              <a:defRPr sz="1000" b="1">
                <a:solidFill>
                  <a:schemeClr val="tx1"/>
                </a:solidFill>
                <a:latin typeface="Verdana" pitchFamily="34" charset="0"/>
              </a:defRPr>
            </a:lvl5pPr>
            <a:lvl6pPr marL="2514600" indent="-228600" algn="ctr" eaLnBrk="0" fontAlgn="base" hangingPunct="0">
              <a:spcBef>
                <a:spcPct val="0"/>
              </a:spcBef>
              <a:spcAft>
                <a:spcPct val="0"/>
              </a:spcAft>
              <a:defRPr sz="1000" b="1">
                <a:solidFill>
                  <a:schemeClr val="tx1"/>
                </a:solidFill>
                <a:latin typeface="Verdana" pitchFamily="34" charset="0"/>
              </a:defRPr>
            </a:lvl6pPr>
            <a:lvl7pPr marL="2971800" indent="-228600" algn="ctr" eaLnBrk="0" fontAlgn="base" hangingPunct="0">
              <a:spcBef>
                <a:spcPct val="0"/>
              </a:spcBef>
              <a:spcAft>
                <a:spcPct val="0"/>
              </a:spcAft>
              <a:defRPr sz="1000" b="1">
                <a:solidFill>
                  <a:schemeClr val="tx1"/>
                </a:solidFill>
                <a:latin typeface="Verdana" pitchFamily="34" charset="0"/>
              </a:defRPr>
            </a:lvl7pPr>
            <a:lvl8pPr marL="3429000" indent="-228600" algn="ctr" eaLnBrk="0" fontAlgn="base" hangingPunct="0">
              <a:spcBef>
                <a:spcPct val="0"/>
              </a:spcBef>
              <a:spcAft>
                <a:spcPct val="0"/>
              </a:spcAft>
              <a:defRPr sz="1000" b="1">
                <a:solidFill>
                  <a:schemeClr val="tx1"/>
                </a:solidFill>
                <a:latin typeface="Verdana" pitchFamily="34" charset="0"/>
              </a:defRPr>
            </a:lvl8pPr>
            <a:lvl9pPr marL="3886200" indent="-228600" algn="ctr" eaLnBrk="0" fontAlgn="base" hangingPunct="0">
              <a:spcBef>
                <a:spcPct val="0"/>
              </a:spcBef>
              <a:spcAft>
                <a:spcPct val="0"/>
              </a:spcAft>
              <a:defRPr sz="1000" b="1">
                <a:solidFill>
                  <a:schemeClr val="tx1"/>
                </a:solidFill>
                <a:latin typeface="Verdana" pitchFamily="34" charset="0"/>
              </a:defRPr>
            </a:lvl9pPr>
          </a:lstStyle>
          <a:p>
            <a:pPr algn="l" eaLnBrk="1" hangingPunct="1">
              <a:spcBef>
                <a:spcPct val="50000"/>
              </a:spcBef>
              <a:buClrTx/>
              <a:buSzTx/>
              <a:buFontTx/>
              <a:buNone/>
            </a:pPr>
            <a:r>
              <a:rPr lang="en-GB" sz="1400" dirty="0">
                <a:solidFill>
                  <a:schemeClr val="bg2"/>
                </a:solidFill>
              </a:rPr>
              <a:t>Human Error High Tech</a:t>
            </a:r>
          </a:p>
        </p:txBody>
      </p:sp>
      <p:sp>
        <p:nvSpPr>
          <p:cNvPr id="5" name="Rectangle 2"/>
          <p:cNvSpPr>
            <a:spLocks noGrp="1" noChangeArrowheads="1"/>
          </p:cNvSpPr>
          <p:nvPr>
            <p:ph type="title"/>
          </p:nvPr>
        </p:nvSpPr>
        <p:spPr>
          <a:xfrm>
            <a:off x="744538" y="228600"/>
            <a:ext cx="8418512" cy="833438"/>
          </a:xfrm>
        </p:spPr>
        <p:txBody>
          <a:bodyPr/>
          <a:lstStyle/>
          <a:p>
            <a:r>
              <a:rPr lang="nl-NL" dirty="0" err="1"/>
              <a:t>Threat</a:t>
            </a:r>
            <a:r>
              <a:rPr lang="nl-NL" dirty="0"/>
              <a:t> </a:t>
            </a:r>
            <a:r>
              <a:rPr lang="nl-NL" dirty="0" err="1"/>
              <a:t>and</a:t>
            </a:r>
            <a:r>
              <a:rPr lang="nl-NL" dirty="0"/>
              <a:t> error management</a:t>
            </a:r>
            <a:endParaRPr lang="nl-NL" dirty="0" smtClean="0"/>
          </a:p>
        </p:txBody>
      </p:sp>
    </p:spTree>
    <p:extLst>
      <p:ext uri="{BB962C8B-B14F-4D97-AF65-F5344CB8AC3E}">
        <p14:creationId xmlns:p14="http://schemas.microsoft.com/office/powerpoint/2010/main" val="6716344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a:t>Threat</a:t>
            </a:r>
            <a:r>
              <a:rPr lang="nl-NL" dirty="0"/>
              <a:t> </a:t>
            </a:r>
            <a:r>
              <a:rPr lang="nl-NL" dirty="0" err="1"/>
              <a:t>and</a:t>
            </a:r>
            <a:r>
              <a:rPr lang="nl-NL" dirty="0"/>
              <a:t> error management</a:t>
            </a:r>
            <a:endParaRPr lang="en-US" dirty="0"/>
          </a:p>
        </p:txBody>
      </p:sp>
      <p:sp>
        <p:nvSpPr>
          <p:cNvPr id="3" name="Slide Number Placeholder 2"/>
          <p:cNvSpPr>
            <a:spLocks noGrp="1"/>
          </p:cNvSpPr>
          <p:nvPr>
            <p:ph type="sldNum" sz="quarter" idx="12"/>
          </p:nvPr>
        </p:nvSpPr>
        <p:spPr/>
        <p:txBody>
          <a:bodyPr/>
          <a:lstStyle/>
          <a:p>
            <a:pPr>
              <a:defRPr/>
            </a:pPr>
            <a:fld id="{0924967B-8CC3-4734-8B36-43C0E2C63BA5}" type="slidenum">
              <a:rPr lang="en-US" smtClean="0"/>
              <a:pPr>
                <a:defRPr/>
              </a:pPr>
              <a:t>18</a:t>
            </a:fld>
            <a:endParaRPr lang="en-US"/>
          </a:p>
        </p:txBody>
      </p:sp>
      <p:sp>
        <p:nvSpPr>
          <p:cNvPr id="4" name="Rectangle 3"/>
          <p:cNvSpPr/>
          <p:nvPr/>
        </p:nvSpPr>
        <p:spPr>
          <a:xfrm>
            <a:off x="481264" y="1856684"/>
            <a:ext cx="6718434" cy="4401205"/>
          </a:xfrm>
          <a:prstGeom prst="rect">
            <a:avLst/>
          </a:prstGeom>
        </p:spPr>
        <p:txBody>
          <a:bodyPr wrap="square">
            <a:spAutoFit/>
          </a:bodyPr>
          <a:lstStyle/>
          <a:p>
            <a:pPr lvl="0"/>
            <a:r>
              <a:rPr lang="en-GB" sz="2000" dirty="0" smtClean="0">
                <a:latin typeface="Calibri"/>
                <a:ea typeface="Calibri"/>
                <a:cs typeface="Times New Roman"/>
              </a:rPr>
              <a:t>Different reactions to errors:</a:t>
            </a:r>
          </a:p>
          <a:p>
            <a:pPr lvl="0"/>
            <a:endParaRPr lang="en-GB" sz="2000" dirty="0" smtClean="0">
              <a:latin typeface="Calibri"/>
              <a:ea typeface="Calibri"/>
              <a:cs typeface="Times New Roman"/>
            </a:endParaRPr>
          </a:p>
          <a:p>
            <a:pPr lvl="0"/>
            <a:r>
              <a:rPr lang="en-GB" sz="2000" dirty="0" smtClean="0">
                <a:latin typeface="Calibri"/>
                <a:ea typeface="Calibri"/>
                <a:cs typeface="Times New Roman"/>
              </a:rPr>
              <a:t>Ignored </a:t>
            </a:r>
            <a:r>
              <a:rPr lang="en-GB" sz="2000" dirty="0">
                <a:latin typeface="Calibri"/>
                <a:ea typeface="Calibri"/>
                <a:cs typeface="Times New Roman"/>
              </a:rPr>
              <a:t>: </a:t>
            </a:r>
            <a:r>
              <a:rPr lang="en-GB" sz="2000" b="0" dirty="0" smtClean="0">
                <a:latin typeface="Calibri"/>
                <a:ea typeface="Calibri"/>
                <a:cs typeface="Times New Roman"/>
              </a:rPr>
              <a:t>forgetting </a:t>
            </a:r>
            <a:r>
              <a:rPr lang="en-GB" sz="2000" b="0" dirty="0">
                <a:latin typeface="Calibri"/>
                <a:ea typeface="Calibri"/>
                <a:cs typeface="Times New Roman"/>
              </a:rPr>
              <a:t>to place cones or parking of Ground Service Equipment </a:t>
            </a:r>
            <a:r>
              <a:rPr lang="en-GB" sz="2000" b="0" dirty="0" smtClean="0">
                <a:latin typeface="Calibri"/>
                <a:ea typeface="Calibri"/>
                <a:cs typeface="Times New Roman"/>
              </a:rPr>
              <a:t>within </a:t>
            </a:r>
            <a:r>
              <a:rPr lang="en-GB" sz="2000" b="0" dirty="0">
                <a:latin typeface="Calibri"/>
                <a:ea typeface="Calibri"/>
                <a:cs typeface="Times New Roman"/>
              </a:rPr>
              <a:t>the aircraft movement zone</a:t>
            </a:r>
            <a:endParaRPr lang="en-US" sz="2000" b="0" dirty="0">
              <a:latin typeface="Calibri"/>
              <a:ea typeface="Calibri"/>
              <a:cs typeface="Times New Roman"/>
            </a:endParaRPr>
          </a:p>
          <a:p>
            <a:pPr lvl="0"/>
            <a:endParaRPr lang="en-GB" sz="2000" dirty="0" smtClean="0">
              <a:latin typeface="Calibri"/>
              <a:ea typeface="Calibri"/>
              <a:cs typeface="Times New Roman"/>
            </a:endParaRPr>
          </a:p>
          <a:p>
            <a:pPr lvl="0"/>
            <a:r>
              <a:rPr lang="en-GB" sz="2000" dirty="0" smtClean="0">
                <a:latin typeface="Calibri"/>
                <a:ea typeface="Calibri"/>
                <a:cs typeface="Times New Roman"/>
              </a:rPr>
              <a:t>Exacerbated</a:t>
            </a:r>
            <a:r>
              <a:rPr lang="en-GB" sz="2000" dirty="0">
                <a:latin typeface="Calibri"/>
                <a:ea typeface="Calibri"/>
                <a:cs typeface="Times New Roman"/>
              </a:rPr>
              <a:t>: </a:t>
            </a:r>
            <a:r>
              <a:rPr lang="en-GB" sz="2000" b="0" dirty="0">
                <a:latin typeface="Calibri"/>
                <a:ea typeface="Calibri"/>
                <a:cs typeface="Times New Roman"/>
              </a:rPr>
              <a:t>the combination of a not fully opened cargo door and an inattentive </a:t>
            </a:r>
            <a:r>
              <a:rPr lang="en-GB" sz="2000" b="0" dirty="0" smtClean="0">
                <a:latin typeface="Calibri"/>
                <a:ea typeface="Calibri"/>
                <a:cs typeface="Times New Roman"/>
              </a:rPr>
              <a:t>high loader </a:t>
            </a:r>
            <a:r>
              <a:rPr lang="en-GB" sz="2000" b="0" dirty="0">
                <a:latin typeface="Calibri"/>
                <a:ea typeface="Calibri"/>
                <a:cs typeface="Times New Roman"/>
              </a:rPr>
              <a:t>operator increases the risk of aircraft and equipment </a:t>
            </a:r>
            <a:r>
              <a:rPr lang="en-GB" sz="2000" b="0" dirty="0" smtClean="0">
                <a:latin typeface="Calibri"/>
                <a:ea typeface="Calibri"/>
                <a:cs typeface="Times New Roman"/>
              </a:rPr>
              <a:t>damage</a:t>
            </a:r>
          </a:p>
          <a:p>
            <a:pPr lvl="0"/>
            <a:endParaRPr lang="en-GB" sz="2000" b="0" dirty="0">
              <a:latin typeface="Calibri"/>
              <a:ea typeface="Calibri"/>
              <a:cs typeface="Times New Roman"/>
            </a:endParaRPr>
          </a:p>
          <a:p>
            <a:pPr lvl="0"/>
            <a:r>
              <a:rPr lang="en-GB" sz="2000" dirty="0" smtClean="0">
                <a:latin typeface="Calibri"/>
                <a:ea typeface="Calibri"/>
                <a:cs typeface="Times New Roman"/>
              </a:rPr>
              <a:t>Trapped: </a:t>
            </a:r>
            <a:r>
              <a:rPr lang="en-GB" sz="2000" b="0" dirty="0" smtClean="0">
                <a:latin typeface="Calibri"/>
                <a:ea typeface="Calibri"/>
                <a:cs typeface="Times New Roman"/>
              </a:rPr>
              <a:t>this requires </a:t>
            </a:r>
            <a:r>
              <a:rPr lang="en-GB" sz="2000" b="0" dirty="0">
                <a:latin typeface="Calibri"/>
                <a:ea typeface="Calibri"/>
                <a:cs typeface="Times New Roman"/>
              </a:rPr>
              <a:t>team situation awareness and an active attitude from team members to trap and correct </a:t>
            </a:r>
            <a:r>
              <a:rPr lang="en-GB" sz="2000" b="0" dirty="0" smtClean="0">
                <a:latin typeface="Calibri"/>
                <a:ea typeface="Calibri"/>
                <a:cs typeface="Times New Roman"/>
              </a:rPr>
              <a:t>errors </a:t>
            </a:r>
            <a:r>
              <a:rPr lang="en-GB" sz="2000" b="0" dirty="0">
                <a:latin typeface="Calibri"/>
                <a:ea typeface="Calibri"/>
                <a:cs typeface="Times New Roman"/>
              </a:rPr>
              <a:t>– not only their own, but also errors made by fellow </a:t>
            </a:r>
            <a:r>
              <a:rPr lang="en-GB" sz="2000" b="0" dirty="0" smtClean="0">
                <a:latin typeface="Calibri"/>
                <a:ea typeface="Calibri"/>
                <a:cs typeface="Times New Roman"/>
              </a:rPr>
              <a:t>workers</a:t>
            </a:r>
          </a:p>
          <a:p>
            <a:pPr lvl="0"/>
            <a:endParaRPr lang="en-GB" sz="2000" b="0" dirty="0" smtClean="0">
              <a:latin typeface="Calibri"/>
              <a:ea typeface="Calibri"/>
              <a:cs typeface="Times New Roman"/>
            </a:endParaRPr>
          </a:p>
          <a:p>
            <a:pPr lvl="0"/>
            <a:r>
              <a:rPr lang="en-GB" sz="2000" dirty="0" smtClean="0">
                <a:solidFill>
                  <a:srgbClr val="FF0000"/>
                </a:solidFill>
                <a:latin typeface="Calibri"/>
                <a:ea typeface="Calibri"/>
                <a:cs typeface="Times New Roman"/>
              </a:rPr>
              <a:t>Report errors to learn and prevent!!!</a:t>
            </a:r>
            <a:endParaRPr lang="en-US" sz="2000" dirty="0">
              <a:solidFill>
                <a:srgbClr val="FF0000"/>
              </a:solidFill>
              <a:latin typeface="Calibri"/>
              <a:ea typeface="Calibri"/>
              <a:cs typeface="Times New Roman"/>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36360" t="22737" r="41114" b="34316"/>
          <a:stretch/>
        </p:blipFill>
        <p:spPr>
          <a:xfrm>
            <a:off x="8057949" y="1195897"/>
            <a:ext cx="1848051" cy="2642541"/>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45610" t="27268" r="2651" b="6713"/>
          <a:stretch/>
        </p:blipFill>
        <p:spPr>
          <a:xfrm>
            <a:off x="7411453" y="4437037"/>
            <a:ext cx="2494547" cy="2117767"/>
          </a:xfrm>
          <a:prstGeom prst="rect">
            <a:avLst/>
          </a:prstGeom>
        </p:spPr>
      </p:pic>
    </p:spTree>
    <p:extLst>
      <p:ext uri="{BB962C8B-B14F-4D97-AF65-F5344CB8AC3E}">
        <p14:creationId xmlns:p14="http://schemas.microsoft.com/office/powerpoint/2010/main" val="9041934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0924967B-8CC3-4734-8B36-43C0E2C63BA5}" type="slidenum">
              <a:rPr lang="en-US" smtClean="0"/>
              <a:pPr>
                <a:defRPr/>
              </a:pPr>
              <a:t>19</a:t>
            </a:fld>
            <a:endParaRPr lang="en-US"/>
          </a:p>
        </p:txBody>
      </p:sp>
      <p:sp>
        <p:nvSpPr>
          <p:cNvPr id="4" name="Rectangle 3"/>
          <p:cNvSpPr/>
          <p:nvPr/>
        </p:nvSpPr>
        <p:spPr>
          <a:xfrm>
            <a:off x="1886554" y="1252780"/>
            <a:ext cx="7218946" cy="6001643"/>
          </a:xfrm>
          <a:prstGeom prst="rect">
            <a:avLst/>
          </a:prstGeom>
        </p:spPr>
        <p:txBody>
          <a:bodyPr wrap="square">
            <a:spAutoFit/>
          </a:bodyPr>
          <a:lstStyle/>
          <a:p>
            <a:pPr>
              <a:lnSpc>
                <a:spcPct val="200000"/>
              </a:lnSpc>
            </a:pPr>
            <a:r>
              <a:rPr lang="en-US" sz="1200" b="0" dirty="0" smtClean="0"/>
              <a:t>I could have saved a life that day, but I chose to look the other way. </a:t>
            </a:r>
            <a:br>
              <a:rPr lang="en-US" sz="1200" b="0" dirty="0" smtClean="0"/>
            </a:br>
            <a:r>
              <a:rPr lang="en-US" sz="1200" b="0" dirty="0" smtClean="0"/>
              <a:t>It wasn’t that I didn’t care, I had the time, and I was there. </a:t>
            </a:r>
            <a:br>
              <a:rPr lang="en-US" sz="1200" b="0" dirty="0" smtClean="0"/>
            </a:br>
            <a:r>
              <a:rPr lang="en-US" sz="1200" b="0" dirty="0" smtClean="0"/>
              <a:t>But I didn’t want to seem a fool, or argue over a safety rule. </a:t>
            </a:r>
            <a:br>
              <a:rPr lang="en-US" sz="1200" b="0" dirty="0" smtClean="0"/>
            </a:br>
            <a:r>
              <a:rPr lang="en-US" sz="1200" b="0" dirty="0" smtClean="0"/>
              <a:t>I knew he’d done the job before, if I pulled him up, he might get sore. </a:t>
            </a:r>
            <a:br>
              <a:rPr lang="en-US" sz="1200" b="0" dirty="0" smtClean="0"/>
            </a:br>
            <a:r>
              <a:rPr lang="en-US" sz="1200" b="0" dirty="0" smtClean="0"/>
              <a:t>The chances didn’t seem that bad, I’ve done the same, he knew I had. </a:t>
            </a:r>
            <a:br>
              <a:rPr lang="en-US" sz="1200" b="0" dirty="0" smtClean="0"/>
            </a:br>
            <a:r>
              <a:rPr lang="en-US" sz="1200" b="0" dirty="0" smtClean="0"/>
              <a:t>So I shook my head and walked on by, he knew the risks as well as I. </a:t>
            </a:r>
            <a:br>
              <a:rPr lang="en-US" sz="1200" b="0" dirty="0" smtClean="0"/>
            </a:br>
            <a:r>
              <a:rPr lang="en-US" sz="1200" b="0" dirty="0" smtClean="0"/>
              <a:t>He took the chance, I closed an eye, and with that act, I let him die. </a:t>
            </a:r>
            <a:br>
              <a:rPr lang="en-US" sz="1200" b="0" dirty="0" smtClean="0"/>
            </a:br>
            <a:r>
              <a:rPr lang="en-US" sz="1200" b="0" dirty="0" smtClean="0"/>
              <a:t>I could have saved a life that day, but I chose to look the other way. </a:t>
            </a:r>
            <a:br>
              <a:rPr lang="en-US" sz="1200" b="0" dirty="0" smtClean="0"/>
            </a:br>
            <a:r>
              <a:rPr lang="en-US" sz="1200" b="0" dirty="0" smtClean="0"/>
              <a:t>Now every time I see his wife, I’ll know I should have saved his life. </a:t>
            </a:r>
            <a:br>
              <a:rPr lang="en-US" sz="1200" b="0" dirty="0" smtClean="0"/>
            </a:br>
            <a:r>
              <a:rPr lang="en-US" sz="1200" b="0" dirty="0" smtClean="0"/>
              <a:t>That guilt is something I must bear, but it isn’t something you need to share. </a:t>
            </a:r>
            <a:br>
              <a:rPr lang="en-US" sz="1200" b="0" dirty="0" smtClean="0"/>
            </a:br>
            <a:r>
              <a:rPr lang="en-US" sz="1200" b="0" dirty="0" smtClean="0"/>
              <a:t>If you see a risk that others take, that puts their health or life at stake. </a:t>
            </a:r>
            <a:br>
              <a:rPr lang="en-US" sz="1200" b="0" dirty="0" smtClean="0"/>
            </a:br>
            <a:r>
              <a:rPr lang="en-US" sz="1200" b="0" dirty="0" smtClean="0"/>
              <a:t>The question asked, or thing you say, </a:t>
            </a:r>
            <a:r>
              <a:rPr lang="en-US" sz="1200" b="0" dirty="0"/>
              <a:t>c</a:t>
            </a:r>
            <a:r>
              <a:rPr lang="en-US" sz="1200" b="0" dirty="0" smtClean="0"/>
              <a:t>ould help them live another day. </a:t>
            </a:r>
            <a:br>
              <a:rPr lang="en-US" sz="1200" b="0" dirty="0" smtClean="0"/>
            </a:br>
            <a:r>
              <a:rPr lang="en-US" sz="1200" b="0" dirty="0" smtClean="0"/>
              <a:t>If you see a risk and walk away, then hope you never have to say, </a:t>
            </a:r>
            <a:br>
              <a:rPr lang="en-US" sz="1200" b="0" dirty="0" smtClean="0"/>
            </a:br>
            <a:r>
              <a:rPr lang="en-US" sz="1200" b="0" dirty="0" smtClean="0"/>
              <a:t>I could have saved a life that day, but I chose to look the other way.</a:t>
            </a:r>
          </a:p>
          <a:p>
            <a:pPr>
              <a:lnSpc>
                <a:spcPct val="200000"/>
              </a:lnSpc>
            </a:pPr>
            <a:endParaRPr lang="nl-NL" sz="1200" b="0" dirty="0" smtClean="0"/>
          </a:p>
          <a:p>
            <a:pPr>
              <a:lnSpc>
                <a:spcPct val="200000"/>
              </a:lnSpc>
            </a:pPr>
            <a:endParaRPr lang="nl-NL" sz="1200" b="0" dirty="0"/>
          </a:p>
        </p:txBody>
      </p:sp>
      <p:sp>
        <p:nvSpPr>
          <p:cNvPr id="5" name="Rectangle 4"/>
          <p:cNvSpPr/>
          <p:nvPr/>
        </p:nvSpPr>
        <p:spPr>
          <a:xfrm>
            <a:off x="7096042" y="6435662"/>
            <a:ext cx="2161104" cy="401264"/>
          </a:xfrm>
          <a:prstGeom prst="rect">
            <a:avLst/>
          </a:prstGeom>
        </p:spPr>
        <p:txBody>
          <a:bodyPr wrap="none">
            <a:spAutoFit/>
          </a:bodyPr>
          <a:lstStyle/>
          <a:p>
            <a:pPr lvl="0">
              <a:lnSpc>
                <a:spcPct val="200000"/>
              </a:lnSpc>
            </a:pPr>
            <a:r>
              <a:rPr lang="nl-NL" sz="1200" b="0" dirty="0" err="1">
                <a:solidFill>
                  <a:schemeClr val="bg1"/>
                </a:solidFill>
              </a:rPr>
              <a:t>Written</a:t>
            </a:r>
            <a:r>
              <a:rPr lang="nl-NL" sz="1200" b="0" dirty="0">
                <a:solidFill>
                  <a:schemeClr val="bg1"/>
                </a:solidFill>
              </a:rPr>
              <a:t> </a:t>
            </a:r>
            <a:r>
              <a:rPr lang="nl-NL" sz="1200" b="0" dirty="0" err="1">
                <a:solidFill>
                  <a:schemeClr val="bg1"/>
                </a:solidFill>
              </a:rPr>
              <a:t>by</a:t>
            </a:r>
            <a:r>
              <a:rPr lang="nl-NL" sz="1200" b="0" dirty="0">
                <a:solidFill>
                  <a:schemeClr val="bg1"/>
                </a:solidFill>
              </a:rPr>
              <a:t> Brian </a:t>
            </a:r>
            <a:r>
              <a:rPr lang="nl-NL" sz="1200" b="0" dirty="0" err="1">
                <a:solidFill>
                  <a:schemeClr val="bg1"/>
                </a:solidFill>
              </a:rPr>
              <a:t>McMillan</a:t>
            </a:r>
            <a:endParaRPr lang="en-US" sz="1200" b="0" dirty="0">
              <a:solidFill>
                <a:schemeClr val="bg1"/>
              </a:solidFill>
            </a:endParaRPr>
          </a:p>
        </p:txBody>
      </p:sp>
      <p:sp>
        <p:nvSpPr>
          <p:cNvPr id="6" name="Title 5"/>
          <p:cNvSpPr>
            <a:spLocks noGrp="1"/>
          </p:cNvSpPr>
          <p:nvPr>
            <p:ph type="title"/>
          </p:nvPr>
        </p:nvSpPr>
        <p:spPr>
          <a:xfrm>
            <a:off x="744538" y="228600"/>
            <a:ext cx="8418512" cy="743552"/>
          </a:xfrm>
        </p:spPr>
        <p:txBody>
          <a:bodyPr/>
          <a:lstStyle/>
          <a:p>
            <a:r>
              <a:rPr lang="nl-NL" dirty="0" smtClean="0"/>
              <a:t>I </a:t>
            </a:r>
            <a:r>
              <a:rPr lang="nl-NL" dirty="0" err="1" smtClean="0"/>
              <a:t>could</a:t>
            </a:r>
            <a:r>
              <a:rPr lang="nl-NL" dirty="0" smtClean="0"/>
              <a:t> have </a:t>
            </a:r>
            <a:r>
              <a:rPr lang="nl-NL" dirty="0" err="1" smtClean="0"/>
              <a:t>saved</a:t>
            </a:r>
            <a:r>
              <a:rPr lang="nl-NL" dirty="0" smtClean="0"/>
              <a:t> a life </a:t>
            </a:r>
            <a:r>
              <a:rPr lang="nl-NL" dirty="0" err="1" smtClean="0"/>
              <a:t>that</a:t>
            </a:r>
            <a:r>
              <a:rPr lang="nl-NL" dirty="0" smtClean="0"/>
              <a:t> </a:t>
            </a:r>
            <a:r>
              <a:rPr lang="nl-NL" dirty="0" err="1" smtClean="0"/>
              <a:t>day</a:t>
            </a:r>
            <a:endParaRPr lang="en-US" dirty="0"/>
          </a:p>
        </p:txBody>
      </p:sp>
    </p:spTree>
    <p:extLst>
      <p:ext uri="{BB962C8B-B14F-4D97-AF65-F5344CB8AC3E}">
        <p14:creationId xmlns:p14="http://schemas.microsoft.com/office/powerpoint/2010/main" val="23580415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Topics</a:t>
            </a:r>
            <a:endParaRPr lang="en-US" dirty="0"/>
          </a:p>
        </p:txBody>
      </p:sp>
      <p:sp>
        <p:nvSpPr>
          <p:cNvPr id="3" name="Content Placeholder 2"/>
          <p:cNvSpPr>
            <a:spLocks noGrp="1"/>
          </p:cNvSpPr>
          <p:nvPr>
            <p:ph idx="1"/>
          </p:nvPr>
        </p:nvSpPr>
        <p:spPr/>
        <p:txBody>
          <a:bodyPr/>
          <a:lstStyle/>
          <a:p>
            <a:r>
              <a:rPr lang="en-US" sz="1800" dirty="0" smtClean="0">
                <a:solidFill>
                  <a:schemeClr val="bg1">
                    <a:lumMod val="75000"/>
                  </a:schemeClr>
                </a:solidFill>
              </a:rPr>
              <a:t>Safety regulations</a:t>
            </a:r>
          </a:p>
          <a:p>
            <a:r>
              <a:rPr lang="en-US" sz="1800" dirty="0" smtClean="0">
                <a:solidFill>
                  <a:schemeClr val="bg1">
                    <a:lumMod val="75000"/>
                  </a:schemeClr>
                </a:solidFill>
              </a:rPr>
              <a:t>Teamwork </a:t>
            </a:r>
          </a:p>
          <a:p>
            <a:pPr lvl="1"/>
            <a:r>
              <a:rPr lang="en-US" sz="1800" dirty="0" smtClean="0">
                <a:solidFill>
                  <a:schemeClr val="bg1">
                    <a:lumMod val="75000"/>
                  </a:schemeClr>
                </a:solidFill>
              </a:rPr>
              <a:t>Team dynamics</a:t>
            </a:r>
          </a:p>
          <a:p>
            <a:pPr lvl="1"/>
            <a:r>
              <a:rPr lang="en-US" sz="1800" dirty="0" smtClean="0">
                <a:solidFill>
                  <a:schemeClr val="bg1">
                    <a:lumMod val="75000"/>
                  </a:schemeClr>
                </a:solidFill>
              </a:rPr>
              <a:t>Leadership</a:t>
            </a:r>
          </a:p>
          <a:p>
            <a:pPr lvl="1"/>
            <a:r>
              <a:rPr lang="en-US" sz="1800" dirty="0" smtClean="0">
                <a:solidFill>
                  <a:schemeClr val="bg1">
                    <a:lumMod val="75000"/>
                  </a:schemeClr>
                </a:solidFill>
              </a:rPr>
              <a:t>Communication</a:t>
            </a:r>
          </a:p>
          <a:p>
            <a:pPr lvl="1"/>
            <a:r>
              <a:rPr lang="en-US" sz="1800" dirty="0" smtClean="0">
                <a:solidFill>
                  <a:schemeClr val="bg1">
                    <a:lumMod val="75000"/>
                  </a:schemeClr>
                </a:solidFill>
              </a:rPr>
              <a:t>Team situational awareness</a:t>
            </a:r>
          </a:p>
          <a:p>
            <a:pPr lvl="1"/>
            <a:r>
              <a:rPr lang="en-US" sz="1800" dirty="0" smtClean="0">
                <a:solidFill>
                  <a:schemeClr val="bg1">
                    <a:lumMod val="75000"/>
                  </a:schemeClr>
                </a:solidFill>
              </a:rPr>
              <a:t>Cultural, ethnic and educational differences</a:t>
            </a:r>
          </a:p>
          <a:p>
            <a:r>
              <a:rPr lang="en-US" sz="1800" dirty="0" smtClean="0"/>
              <a:t>Threat and error management</a:t>
            </a:r>
          </a:p>
          <a:p>
            <a:r>
              <a:rPr lang="en-US" sz="1800" dirty="0" smtClean="0">
                <a:solidFill>
                  <a:schemeClr val="bg1">
                    <a:lumMod val="75000"/>
                  </a:schemeClr>
                </a:solidFill>
              </a:rPr>
              <a:t>Human performance</a:t>
            </a:r>
          </a:p>
          <a:p>
            <a:pPr lvl="1"/>
            <a:r>
              <a:rPr lang="en-US" sz="1800" dirty="0" smtClean="0">
                <a:solidFill>
                  <a:schemeClr val="bg1">
                    <a:lumMod val="75000"/>
                  </a:schemeClr>
                </a:solidFill>
              </a:rPr>
              <a:t>Stress</a:t>
            </a:r>
          </a:p>
          <a:p>
            <a:pPr lvl="1"/>
            <a:r>
              <a:rPr lang="en-US" sz="1800" dirty="0" smtClean="0">
                <a:solidFill>
                  <a:schemeClr val="bg1">
                    <a:lumMod val="75000"/>
                  </a:schemeClr>
                </a:solidFill>
              </a:rPr>
              <a:t>Fatigue</a:t>
            </a:r>
          </a:p>
          <a:p>
            <a:pPr lvl="1"/>
            <a:r>
              <a:rPr lang="en-US" sz="1800" dirty="0" smtClean="0">
                <a:solidFill>
                  <a:schemeClr val="bg1">
                    <a:lumMod val="75000"/>
                  </a:schemeClr>
                </a:solidFill>
              </a:rPr>
              <a:t>Alcohol, medicines and drugs</a:t>
            </a:r>
          </a:p>
        </p:txBody>
      </p:sp>
      <p:sp>
        <p:nvSpPr>
          <p:cNvPr id="4" name="Slide Number Placeholder 3"/>
          <p:cNvSpPr>
            <a:spLocks noGrp="1"/>
          </p:cNvSpPr>
          <p:nvPr>
            <p:ph type="sldNum" sz="quarter" idx="12"/>
          </p:nvPr>
        </p:nvSpPr>
        <p:spPr/>
        <p:txBody>
          <a:bodyPr/>
          <a:lstStyle/>
          <a:p>
            <a:pPr>
              <a:defRPr/>
            </a:pPr>
            <a:fld id="{CB51908A-0BA7-4B46-BAE6-05C45A8AD7B0}" type="slidenum">
              <a:rPr lang="en-US" smtClean="0"/>
              <a:pPr>
                <a:defRPr/>
              </a:pPr>
              <a:t>2</a:t>
            </a:fld>
            <a:endParaRPr lang="en-US"/>
          </a:p>
        </p:txBody>
      </p:sp>
    </p:spTree>
    <p:extLst>
      <p:ext uri="{BB962C8B-B14F-4D97-AF65-F5344CB8AC3E}">
        <p14:creationId xmlns:p14="http://schemas.microsoft.com/office/powerpoint/2010/main" val="8478593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0924967B-8CC3-4734-8B36-43C0E2C63BA5}" type="slidenum">
              <a:rPr lang="en-US" smtClean="0"/>
              <a:pPr>
                <a:defRPr/>
              </a:pPr>
              <a:t>20</a:t>
            </a:fld>
            <a:endParaRPr lang="en-US"/>
          </a:p>
        </p:txBody>
      </p:sp>
      <p:sp>
        <p:nvSpPr>
          <p:cNvPr id="4" name="Rectangle 10"/>
          <p:cNvSpPr>
            <a:spLocks noChangeArrowheads="1"/>
          </p:cNvSpPr>
          <p:nvPr/>
        </p:nvSpPr>
        <p:spPr bwMode="auto">
          <a:xfrm>
            <a:off x="0" y="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5" name="Group 1"/>
          <p:cNvGrpSpPr>
            <a:grpSpLocks/>
          </p:cNvGrpSpPr>
          <p:nvPr/>
        </p:nvGrpSpPr>
        <p:grpSpPr bwMode="auto">
          <a:xfrm>
            <a:off x="2040556" y="1645921"/>
            <a:ext cx="5582652" cy="4639376"/>
            <a:chOff x="3985" y="2280"/>
            <a:chExt cx="4100" cy="3240"/>
          </a:xfrm>
        </p:grpSpPr>
        <p:sp>
          <p:nvSpPr>
            <p:cNvPr id="6" name="AutoShape 9"/>
            <p:cNvSpPr>
              <a:spLocks noChangeAspect="1" noChangeArrowheads="1"/>
            </p:cNvSpPr>
            <p:nvPr/>
          </p:nvSpPr>
          <p:spPr bwMode="auto">
            <a:xfrm flipV="1">
              <a:off x="4285" y="2280"/>
              <a:ext cx="3500" cy="2700"/>
            </a:xfrm>
            <a:prstGeom prst="triangle">
              <a:avLst>
                <a:gd name="adj" fmla="val 50000"/>
              </a:avLst>
            </a:prstGeom>
            <a:gradFill rotWithShape="1">
              <a:gsLst>
                <a:gs pos="0">
                  <a:srgbClr val="FF0000"/>
                </a:gs>
                <a:gs pos="100000">
                  <a:srgbClr val="FF6600"/>
                </a:gs>
              </a:gsLst>
              <a:lin ang="5400000" scaled="1"/>
            </a:gra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 name="Text Box 8"/>
            <p:cNvSpPr txBox="1">
              <a:spLocks noChangeArrowheads="1"/>
            </p:cNvSpPr>
            <p:nvPr/>
          </p:nvSpPr>
          <p:spPr bwMode="auto">
            <a:xfrm>
              <a:off x="4885" y="2347"/>
              <a:ext cx="230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ea typeface="Times New Roman" pitchFamily="18" charset="0"/>
                  <a:cs typeface="Arial" pitchFamily="34" charset="0"/>
                </a:rPr>
                <a:t>Threats</a:t>
              </a:r>
              <a:endParaRPr kumimoji="0" lang="en-US" sz="1200" b="0" i="0" u="none" strike="noStrike" cap="none" normalizeH="0" baseline="0" dirty="0" smtClean="0">
                <a:ln>
                  <a:noFill/>
                </a:ln>
                <a:solidFill>
                  <a:schemeClr val="tx1"/>
                </a:solidFill>
                <a:effectLst/>
                <a:latin typeface="+mn-lt"/>
                <a:cs typeface="Arial" pitchFamily="34" charset="0"/>
              </a:endParaRPr>
            </a:p>
          </p:txBody>
        </p:sp>
        <p:sp>
          <p:nvSpPr>
            <p:cNvPr id="8" name="Text Box 7"/>
            <p:cNvSpPr txBox="1">
              <a:spLocks noChangeArrowheads="1"/>
            </p:cNvSpPr>
            <p:nvPr/>
          </p:nvSpPr>
          <p:spPr bwMode="auto">
            <a:xfrm>
              <a:off x="3985" y="2640"/>
              <a:ext cx="4100" cy="42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ea typeface="Times New Roman" pitchFamily="18" charset="0"/>
                  <a:cs typeface="Arial" pitchFamily="34" charset="0"/>
                </a:rPr>
                <a:t>Identify, assess, prepare &amp; monitor</a:t>
              </a:r>
              <a:endParaRPr kumimoji="0" lang="en-US" sz="1200" b="0" i="0" u="none" strike="noStrike" cap="none" normalizeH="0" baseline="0" dirty="0" smtClean="0">
                <a:ln>
                  <a:noFill/>
                </a:ln>
                <a:solidFill>
                  <a:schemeClr val="tx1"/>
                </a:solidFill>
                <a:effectLst/>
                <a:latin typeface="+mn-lt"/>
                <a:cs typeface="Arial" pitchFamily="34" charset="0"/>
              </a:endParaRPr>
            </a:p>
          </p:txBody>
        </p:sp>
        <p:sp>
          <p:nvSpPr>
            <p:cNvPr id="9" name="Text Box 6"/>
            <p:cNvSpPr txBox="1">
              <a:spLocks noChangeArrowheads="1"/>
            </p:cNvSpPr>
            <p:nvPr/>
          </p:nvSpPr>
          <p:spPr bwMode="auto">
            <a:xfrm>
              <a:off x="4885" y="3105"/>
              <a:ext cx="230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ea typeface="Times New Roman" pitchFamily="18" charset="0"/>
                  <a:cs typeface="Arial" pitchFamily="34" charset="0"/>
                </a:rPr>
                <a:t>Errors</a:t>
              </a:r>
              <a:endParaRPr kumimoji="0" lang="en-US" sz="1200" b="0" i="0" u="none" strike="noStrike" cap="none" normalizeH="0" baseline="0" dirty="0" smtClean="0">
                <a:ln>
                  <a:noFill/>
                </a:ln>
                <a:solidFill>
                  <a:schemeClr val="tx1"/>
                </a:solidFill>
                <a:effectLst/>
                <a:latin typeface="+mn-lt"/>
                <a:cs typeface="Arial" pitchFamily="34" charset="0"/>
              </a:endParaRPr>
            </a:p>
          </p:txBody>
        </p:sp>
        <p:sp>
          <p:nvSpPr>
            <p:cNvPr id="10" name="Text Box 5"/>
            <p:cNvSpPr txBox="1">
              <a:spLocks noChangeArrowheads="1"/>
            </p:cNvSpPr>
            <p:nvPr/>
          </p:nvSpPr>
          <p:spPr bwMode="auto">
            <a:xfrm>
              <a:off x="4885" y="3360"/>
              <a:ext cx="2300" cy="42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ea typeface="Times New Roman" pitchFamily="18" charset="0"/>
                  <a:cs typeface="Arial" pitchFamily="34" charset="0"/>
                </a:rPr>
                <a:t>Trap &amp; correct</a:t>
              </a:r>
              <a:endParaRPr kumimoji="0" lang="en-US" sz="1200" b="0" i="0" u="none" strike="noStrike" cap="none" normalizeH="0" baseline="0" dirty="0" smtClean="0">
                <a:ln>
                  <a:noFill/>
                </a:ln>
                <a:solidFill>
                  <a:schemeClr val="tx1"/>
                </a:solidFill>
                <a:effectLst/>
                <a:latin typeface="+mn-lt"/>
                <a:cs typeface="Arial" pitchFamily="34" charset="0"/>
              </a:endParaRPr>
            </a:p>
          </p:txBody>
        </p:sp>
        <p:sp>
          <p:nvSpPr>
            <p:cNvPr id="11" name="Text Box 4"/>
            <p:cNvSpPr txBox="1">
              <a:spLocks noChangeArrowheads="1"/>
            </p:cNvSpPr>
            <p:nvPr/>
          </p:nvSpPr>
          <p:spPr bwMode="auto">
            <a:xfrm>
              <a:off x="4885" y="3842"/>
              <a:ext cx="230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j-lt"/>
                  <a:ea typeface="Times New Roman" pitchFamily="18" charset="0"/>
                  <a:cs typeface="Arial" pitchFamily="34" charset="0"/>
                </a:rPr>
                <a:t>Undesired</a:t>
              </a:r>
              <a:endParaRPr kumimoji="0" lang="en-US" sz="1200" b="0" i="0" u="none" strike="noStrike" cap="none" normalizeH="0" baseline="0" dirty="0" smtClean="0">
                <a:ln>
                  <a:noFill/>
                </a:ln>
                <a:solidFill>
                  <a:schemeClr val="tx1"/>
                </a:solidFill>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ea typeface="Times New Roman" pitchFamily="18" charset="0"/>
                  <a:cs typeface="Arial" pitchFamily="34" charset="0"/>
                </a:rPr>
                <a:t>state</a:t>
              </a:r>
              <a:endParaRPr kumimoji="0" lang="en-US" sz="1200" b="0" i="0" u="none" strike="noStrike" cap="none" normalizeH="0" baseline="0" dirty="0" smtClean="0">
                <a:ln>
                  <a:noFill/>
                </a:ln>
                <a:solidFill>
                  <a:schemeClr val="tx1"/>
                </a:solidFill>
                <a:effectLst/>
                <a:latin typeface="+mn-lt"/>
                <a:cs typeface="Arial" pitchFamily="34" charset="0"/>
              </a:endParaRPr>
            </a:p>
          </p:txBody>
        </p:sp>
        <p:sp>
          <p:nvSpPr>
            <p:cNvPr id="12" name="Text Box 3"/>
            <p:cNvSpPr txBox="1">
              <a:spLocks noChangeArrowheads="1"/>
            </p:cNvSpPr>
            <p:nvPr/>
          </p:nvSpPr>
          <p:spPr bwMode="auto">
            <a:xfrm>
              <a:off x="4885" y="4260"/>
              <a:ext cx="2300" cy="42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ea typeface="Times New Roman" pitchFamily="18" charset="0"/>
                  <a:cs typeface="Arial" pitchFamily="34" charset="0"/>
                </a:rPr>
                <a:t>Emergency action</a:t>
              </a:r>
              <a:endParaRPr kumimoji="0" lang="en-US" sz="1200" b="0" i="0" u="none" strike="noStrike" cap="none" normalizeH="0" baseline="0" dirty="0" smtClean="0">
                <a:ln>
                  <a:noFill/>
                </a:ln>
                <a:solidFill>
                  <a:schemeClr val="tx1"/>
                </a:solidFill>
                <a:effectLst/>
                <a:latin typeface="+mn-lt"/>
                <a:cs typeface="Arial" pitchFamily="34" charset="0"/>
              </a:endParaRPr>
            </a:p>
          </p:txBody>
        </p:sp>
        <p:sp>
          <p:nvSpPr>
            <p:cNvPr id="13" name="AutoShape 2"/>
            <p:cNvSpPr>
              <a:spLocks noChangeArrowheads="1"/>
            </p:cNvSpPr>
            <p:nvPr/>
          </p:nvSpPr>
          <p:spPr bwMode="auto">
            <a:xfrm>
              <a:off x="4592" y="4800"/>
              <a:ext cx="2900" cy="720"/>
            </a:xfrm>
            <a:prstGeom prst="irregularSeal1">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mn-lt"/>
                  <a:ea typeface="Times New Roman" pitchFamily="18" charset="0"/>
                  <a:cs typeface="Arial" pitchFamily="34" charset="0"/>
                </a:rPr>
                <a:t>Consequences</a:t>
              </a:r>
              <a:endParaRPr kumimoji="0" lang="en-US" sz="1200" b="0" i="0" u="none" strike="noStrike" cap="none" normalizeH="0" baseline="0" dirty="0" smtClean="0">
                <a:ln>
                  <a:noFill/>
                </a:ln>
                <a:solidFill>
                  <a:schemeClr val="tx1"/>
                </a:solidFill>
                <a:effectLst/>
                <a:latin typeface="+mn-lt"/>
                <a:cs typeface="Arial" pitchFamily="34" charset="0"/>
              </a:endParaRPr>
            </a:p>
          </p:txBody>
        </p:sp>
      </p:grpSp>
      <p:sp>
        <p:nvSpPr>
          <p:cNvPr id="14" name="Rectangle 18"/>
          <p:cNvSpPr>
            <a:spLocks noChangeArrowheads="1"/>
          </p:cNvSpPr>
          <p:nvPr/>
        </p:nvSpPr>
        <p:spPr bwMode="auto">
          <a:xfrm>
            <a:off x="0" y="45720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smtClean="0">
                <a:ln>
                  <a:noFill/>
                </a:ln>
                <a:solidFill>
                  <a:schemeClr val="tx1"/>
                </a:solidFill>
                <a:effectLst/>
                <a:latin typeface="Arial" pitchFamily="34" charset="0"/>
                <a:cs typeface="Arial" pitchFamily="34" charset="0"/>
              </a:rPr>
              <a:t/>
            </a:r>
            <a:br>
              <a:rPr kumimoji="0" lang="en-US" sz="7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Lucida Sans" pitchFamily="34" charset="0"/>
                <a:ea typeface="Times New Roman" pitchFamily="18" charset="0"/>
                <a:cs typeface="Times New Roman" pitchFamily="18" charset="0"/>
              </a:rPr>
              <a:t>	</a:t>
            </a:r>
            <a:endParaRPr kumimoji="0" lang="en-US" sz="7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Title 1"/>
          <p:cNvSpPr>
            <a:spLocks noGrp="1"/>
          </p:cNvSpPr>
          <p:nvPr>
            <p:ph type="title"/>
          </p:nvPr>
        </p:nvSpPr>
        <p:spPr/>
        <p:txBody>
          <a:bodyPr/>
          <a:lstStyle/>
          <a:p>
            <a:r>
              <a:rPr lang="nl-NL" dirty="0" err="1" smtClean="0"/>
              <a:t>Threat</a:t>
            </a:r>
            <a:r>
              <a:rPr lang="nl-NL" dirty="0" smtClean="0"/>
              <a:t> </a:t>
            </a:r>
            <a:r>
              <a:rPr lang="nl-NL" dirty="0" err="1" smtClean="0"/>
              <a:t>and</a:t>
            </a:r>
            <a:r>
              <a:rPr lang="nl-NL" dirty="0" smtClean="0"/>
              <a:t> Error management</a:t>
            </a:r>
            <a:endParaRPr lang="en-US" dirty="0"/>
          </a:p>
        </p:txBody>
      </p:sp>
    </p:spTree>
    <p:extLst>
      <p:ext uri="{BB962C8B-B14F-4D97-AF65-F5344CB8AC3E}">
        <p14:creationId xmlns:p14="http://schemas.microsoft.com/office/powerpoint/2010/main" val="20571257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Threat</a:t>
            </a:r>
            <a:r>
              <a:rPr lang="nl-NL" dirty="0" smtClean="0"/>
              <a:t> </a:t>
            </a:r>
            <a:r>
              <a:rPr lang="nl-NL" dirty="0" err="1" smtClean="0"/>
              <a:t>and</a:t>
            </a:r>
            <a:r>
              <a:rPr lang="nl-NL" dirty="0" smtClean="0"/>
              <a:t> error management</a:t>
            </a:r>
            <a:endParaRPr lang="en-US" dirty="0"/>
          </a:p>
        </p:txBody>
      </p:sp>
      <p:sp>
        <p:nvSpPr>
          <p:cNvPr id="3" name="Slide Number Placeholder 2"/>
          <p:cNvSpPr>
            <a:spLocks noGrp="1"/>
          </p:cNvSpPr>
          <p:nvPr>
            <p:ph type="sldNum" sz="quarter" idx="12"/>
          </p:nvPr>
        </p:nvSpPr>
        <p:spPr/>
        <p:txBody>
          <a:bodyPr/>
          <a:lstStyle/>
          <a:p>
            <a:pPr>
              <a:defRPr/>
            </a:pPr>
            <a:fld id="{0924967B-8CC3-4734-8B36-43C0E2C63BA5}" type="slidenum">
              <a:rPr lang="en-US" smtClean="0"/>
              <a:pPr>
                <a:defRPr/>
              </a:pPr>
              <a:t>3</a:t>
            </a:fld>
            <a:endParaRPr lang="en-US"/>
          </a:p>
        </p:txBody>
      </p:sp>
      <p:sp>
        <p:nvSpPr>
          <p:cNvPr id="4" name="Rectangle 3"/>
          <p:cNvSpPr/>
          <p:nvPr/>
        </p:nvSpPr>
        <p:spPr>
          <a:xfrm>
            <a:off x="218760" y="1343850"/>
            <a:ext cx="8470232" cy="2554545"/>
          </a:xfrm>
          <a:prstGeom prst="rect">
            <a:avLst/>
          </a:prstGeom>
        </p:spPr>
        <p:txBody>
          <a:bodyPr wrap="square">
            <a:spAutoFit/>
          </a:bodyPr>
          <a:lstStyle/>
          <a:p>
            <a:pPr marL="342900" lvl="0" indent="-342900">
              <a:buFont typeface="Arial" pitchFamily="34" charset="0"/>
              <a:buChar char="•"/>
            </a:pPr>
            <a:r>
              <a:rPr lang="en-GB" sz="2000" dirty="0"/>
              <a:t>How many errors do you make each shift</a:t>
            </a:r>
            <a:r>
              <a:rPr lang="en-GB" sz="2000" dirty="0" smtClean="0"/>
              <a:t>?</a:t>
            </a:r>
          </a:p>
          <a:p>
            <a:pPr marL="342900" lvl="0" indent="-342900">
              <a:buFont typeface="Arial" pitchFamily="34" charset="0"/>
              <a:buChar char="•"/>
            </a:pPr>
            <a:endParaRPr lang="en-GB" sz="2000" dirty="0" smtClean="0"/>
          </a:p>
          <a:p>
            <a:pPr marL="342900" lvl="0" indent="-342900">
              <a:buFont typeface="Arial" pitchFamily="34" charset="0"/>
              <a:buChar char="•"/>
            </a:pPr>
            <a:endParaRPr lang="en-US" sz="2000" dirty="0"/>
          </a:p>
          <a:p>
            <a:pPr marL="342900" lvl="0" indent="-342900">
              <a:buFont typeface="Arial" pitchFamily="34" charset="0"/>
              <a:buChar char="•"/>
            </a:pPr>
            <a:r>
              <a:rPr lang="en-GB" sz="2000" dirty="0"/>
              <a:t>How many errors are made during a shift? </a:t>
            </a:r>
            <a:endParaRPr lang="en-GB" sz="2000" dirty="0" smtClean="0"/>
          </a:p>
          <a:p>
            <a:pPr marL="342900" lvl="0" indent="-342900">
              <a:buFont typeface="Arial" pitchFamily="34" charset="0"/>
              <a:buChar char="•"/>
            </a:pPr>
            <a:endParaRPr lang="en-GB" sz="2000" dirty="0" smtClean="0"/>
          </a:p>
          <a:p>
            <a:pPr marL="342900" lvl="0" indent="-342900">
              <a:buFont typeface="Arial" pitchFamily="34" charset="0"/>
              <a:buChar char="•"/>
            </a:pPr>
            <a:endParaRPr lang="en-US" sz="2000" dirty="0"/>
          </a:p>
          <a:p>
            <a:pPr marL="342900" lvl="0" indent="-342900">
              <a:buFont typeface="Arial" pitchFamily="34" charset="0"/>
              <a:buChar char="•"/>
            </a:pPr>
            <a:r>
              <a:rPr lang="en-GB" sz="2000" dirty="0"/>
              <a:t>How many accidents occur each shift</a:t>
            </a:r>
            <a:r>
              <a:rPr lang="en-GB" sz="2000" dirty="0" smtClean="0"/>
              <a:t>?</a:t>
            </a:r>
          </a:p>
          <a:p>
            <a:pPr marL="342900" lvl="0" indent="-342900">
              <a:buFont typeface="Arial" pitchFamily="34" charset="0"/>
              <a:buChar char="•"/>
            </a:pPr>
            <a:endParaRPr lang="en-US" sz="2000"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847" t="4710"/>
          <a:stretch/>
        </p:blipFill>
        <p:spPr bwMode="auto">
          <a:xfrm>
            <a:off x="5796116" y="3526843"/>
            <a:ext cx="4092827" cy="3023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99337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CASE: Towing</a:t>
            </a:r>
            <a:endParaRPr lang="en-GB" noProof="0" dirty="0"/>
          </a:p>
        </p:txBody>
      </p:sp>
      <p:sp>
        <p:nvSpPr>
          <p:cNvPr id="4" name="Slide Number Placeholder 3"/>
          <p:cNvSpPr>
            <a:spLocks noGrp="1"/>
          </p:cNvSpPr>
          <p:nvPr>
            <p:ph type="sldNum" sz="quarter" idx="12"/>
          </p:nvPr>
        </p:nvSpPr>
        <p:spPr/>
        <p:txBody>
          <a:bodyPr/>
          <a:lstStyle/>
          <a:p>
            <a:pPr>
              <a:defRPr/>
            </a:pPr>
            <a:fld id="{CB51908A-0BA7-4B46-BAE6-05C45A8AD7B0}" type="slidenum">
              <a:rPr lang="en-US" smtClean="0"/>
              <a:pPr>
                <a:defRPr/>
              </a:pPr>
              <a:t>4</a:t>
            </a:fld>
            <a:endParaRPr lang="en-US"/>
          </a:p>
        </p:txBody>
      </p:sp>
      <p:sp>
        <p:nvSpPr>
          <p:cNvPr id="5" name="Text Box 5"/>
          <p:cNvSpPr txBox="1">
            <a:spLocks noChangeArrowheads="1"/>
          </p:cNvSpPr>
          <p:nvPr/>
        </p:nvSpPr>
        <p:spPr bwMode="auto">
          <a:xfrm>
            <a:off x="931848" y="6151212"/>
            <a:ext cx="815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000" b="1" i="1" dirty="0"/>
              <a:t>This incident is a fictitious mock-up using de-identified material.  Names, dates, and conditions have been altered in order to stimulate thinking in a training environment.  No connection to an actual incident should be inferred.</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5452" y="1193531"/>
            <a:ext cx="6626191" cy="4969644"/>
          </a:xfrm>
          <a:prstGeom prst="rect">
            <a:avLst/>
          </a:prstGeom>
        </p:spPr>
      </p:pic>
    </p:spTree>
    <p:extLst>
      <p:ext uri="{BB962C8B-B14F-4D97-AF65-F5344CB8AC3E}">
        <p14:creationId xmlns:p14="http://schemas.microsoft.com/office/powerpoint/2010/main" val="15688671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Towing</a:t>
            </a:r>
            <a:endParaRPr lang="en-GB" noProof="0" dirty="0"/>
          </a:p>
        </p:txBody>
      </p:sp>
      <p:sp>
        <p:nvSpPr>
          <p:cNvPr id="3" name="Content Placeholder 2"/>
          <p:cNvSpPr>
            <a:spLocks noGrp="1"/>
          </p:cNvSpPr>
          <p:nvPr>
            <p:ph idx="1"/>
          </p:nvPr>
        </p:nvSpPr>
        <p:spPr/>
        <p:txBody>
          <a:bodyPr/>
          <a:lstStyle/>
          <a:p>
            <a:pPr marL="0" indent="0">
              <a:buNone/>
            </a:pPr>
            <a:r>
              <a:rPr lang="en-GB" noProof="0" dirty="0" smtClean="0"/>
              <a:t>Setting the scene:</a:t>
            </a:r>
          </a:p>
          <a:p>
            <a:r>
              <a:rPr lang="en-GB" noProof="0" dirty="0" smtClean="0"/>
              <a:t>XYZ Airline operates from Terminal at Any Airport</a:t>
            </a:r>
          </a:p>
          <a:p>
            <a:r>
              <a:rPr lang="en-GB" noProof="0" dirty="0" smtClean="0"/>
              <a:t>Crew consists of two ground support agents from a service provider</a:t>
            </a:r>
          </a:p>
          <a:p>
            <a:r>
              <a:rPr lang="en-GB" noProof="0" dirty="0" smtClean="0"/>
              <a:t>Crew is towing a fuelled B737-900 from remote parking to gate 71</a:t>
            </a:r>
          </a:p>
          <a:p>
            <a:r>
              <a:rPr lang="en-GB" noProof="0" dirty="0" smtClean="0"/>
              <a:t>Weather is clear, sunny, temperature 1 °C, wind is westerly at 29 km/h with gusts to 45 km/h</a:t>
            </a:r>
          </a:p>
          <a:p>
            <a:r>
              <a:rPr lang="en-GB" noProof="0" dirty="0" smtClean="0"/>
              <a:t>There are several icy patches on the ramp where aircraft have previously been di-iced with water/glycol</a:t>
            </a:r>
          </a:p>
          <a:p>
            <a:endParaRPr lang="en-GB" noProof="0" dirty="0"/>
          </a:p>
        </p:txBody>
      </p:sp>
      <p:sp>
        <p:nvSpPr>
          <p:cNvPr id="4" name="Slide Number Placeholder 3"/>
          <p:cNvSpPr>
            <a:spLocks noGrp="1"/>
          </p:cNvSpPr>
          <p:nvPr>
            <p:ph type="sldNum" sz="quarter" idx="12"/>
          </p:nvPr>
        </p:nvSpPr>
        <p:spPr/>
        <p:txBody>
          <a:bodyPr/>
          <a:lstStyle/>
          <a:p>
            <a:pPr>
              <a:defRPr/>
            </a:pPr>
            <a:fld id="{CB51908A-0BA7-4B46-BAE6-05C45A8AD7B0}" type="slidenum">
              <a:rPr lang="en-US" smtClean="0"/>
              <a:pPr>
                <a:defRPr/>
              </a:pPr>
              <a:t>5</a:t>
            </a:fld>
            <a:endParaRPr lang="en-US"/>
          </a:p>
        </p:txBody>
      </p:sp>
      <p:sp>
        <p:nvSpPr>
          <p:cNvPr id="5" name="Text Box 5"/>
          <p:cNvSpPr txBox="1">
            <a:spLocks noChangeArrowheads="1"/>
          </p:cNvSpPr>
          <p:nvPr/>
        </p:nvSpPr>
        <p:spPr bwMode="auto">
          <a:xfrm>
            <a:off x="931848" y="6151212"/>
            <a:ext cx="815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000" b="1" i="1" dirty="0"/>
              <a:t>This incident is a fictitious mock-up using de-identified material.  Names, dates, and conditions have been altered in order to stimulate thinking in a training environment.  No connection to an actual incident should be inferred.</a:t>
            </a:r>
          </a:p>
        </p:txBody>
      </p:sp>
    </p:spTree>
    <p:extLst>
      <p:ext uri="{BB962C8B-B14F-4D97-AF65-F5344CB8AC3E}">
        <p14:creationId xmlns:p14="http://schemas.microsoft.com/office/powerpoint/2010/main" val="25603239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Towing</a:t>
            </a:r>
            <a:endParaRPr lang="en-GB" noProof="0" dirty="0"/>
          </a:p>
        </p:txBody>
      </p:sp>
      <p:sp>
        <p:nvSpPr>
          <p:cNvPr id="4" name="Slide Number Placeholder 3"/>
          <p:cNvSpPr>
            <a:spLocks noGrp="1"/>
          </p:cNvSpPr>
          <p:nvPr>
            <p:ph type="sldNum" sz="quarter" idx="12"/>
          </p:nvPr>
        </p:nvSpPr>
        <p:spPr/>
        <p:txBody>
          <a:bodyPr/>
          <a:lstStyle/>
          <a:p>
            <a:pPr>
              <a:defRPr/>
            </a:pPr>
            <a:fld id="{CB51908A-0BA7-4B46-BAE6-05C45A8AD7B0}" type="slidenum">
              <a:rPr lang="en-US" smtClean="0"/>
              <a:pPr>
                <a:defRPr/>
              </a:pPr>
              <a:t>6</a:t>
            </a:fld>
            <a:endParaRPr lang="en-US"/>
          </a:p>
        </p:txBody>
      </p:sp>
      <p:sp>
        <p:nvSpPr>
          <p:cNvPr id="7" name="Text Box 5"/>
          <p:cNvSpPr txBox="1">
            <a:spLocks noChangeArrowheads="1"/>
          </p:cNvSpPr>
          <p:nvPr/>
        </p:nvSpPr>
        <p:spPr bwMode="auto">
          <a:xfrm>
            <a:off x="931848" y="6151212"/>
            <a:ext cx="815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000" b="1" i="1" dirty="0"/>
              <a:t>This incident is a fictitious mock-up using de-identified material.  Names, dates, and conditions have been altered in order to stimulate thinking in a training environment.  No connection to an actual incident should be inferred.</a:t>
            </a:r>
          </a:p>
        </p:txBody>
      </p:sp>
      <p:pic>
        <p:nvPicPr>
          <p:cNvPr id="4101"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t="28058"/>
          <a:stretch/>
        </p:blipFill>
        <p:spPr bwMode="auto">
          <a:xfrm>
            <a:off x="0" y="1203157"/>
            <a:ext cx="9906000" cy="5344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76859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Towing</a:t>
            </a:r>
            <a:endParaRPr lang="en-GB" noProof="0" dirty="0"/>
          </a:p>
        </p:txBody>
      </p:sp>
      <p:sp>
        <p:nvSpPr>
          <p:cNvPr id="3" name="Content Placeholder 2"/>
          <p:cNvSpPr>
            <a:spLocks noGrp="1"/>
          </p:cNvSpPr>
          <p:nvPr>
            <p:ph idx="1"/>
          </p:nvPr>
        </p:nvSpPr>
        <p:spPr/>
        <p:txBody>
          <a:bodyPr/>
          <a:lstStyle/>
          <a:p>
            <a:r>
              <a:rPr lang="en-GB" noProof="0" smtClean="0"/>
              <a:t>Suddenly, without warning, the tractor jackknifes under the aircraft nose, turning approximately 135 degrees</a:t>
            </a:r>
          </a:p>
        </p:txBody>
      </p:sp>
      <p:sp>
        <p:nvSpPr>
          <p:cNvPr id="4" name="Slide Number Placeholder 3"/>
          <p:cNvSpPr>
            <a:spLocks noGrp="1"/>
          </p:cNvSpPr>
          <p:nvPr>
            <p:ph type="sldNum" sz="quarter" idx="12"/>
          </p:nvPr>
        </p:nvSpPr>
        <p:spPr/>
        <p:txBody>
          <a:bodyPr/>
          <a:lstStyle/>
          <a:p>
            <a:pPr>
              <a:defRPr/>
            </a:pPr>
            <a:fld id="{CB51908A-0BA7-4B46-BAE6-05C45A8AD7B0}" type="slidenum">
              <a:rPr lang="en-US" smtClean="0"/>
              <a:pPr>
                <a:defRPr/>
              </a:pPr>
              <a:t>7</a:t>
            </a:fld>
            <a:endParaRPr lang="en-US"/>
          </a:p>
        </p:txBody>
      </p:sp>
      <p:pic>
        <p:nvPicPr>
          <p:cNvPr id="9" name="Picture 16" descr="Overhead of Aircraf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42016" y="2256743"/>
            <a:ext cx="3730171" cy="3730171"/>
          </a:xfrm>
          <a:prstGeom prst="rect">
            <a:avLst/>
          </a:prstGeom>
          <a:noFill/>
        </p:spPr>
      </p:pic>
      <p:sp>
        <p:nvSpPr>
          <p:cNvPr id="10" name="Text Box 5"/>
          <p:cNvSpPr txBox="1">
            <a:spLocks noChangeArrowheads="1"/>
          </p:cNvSpPr>
          <p:nvPr/>
        </p:nvSpPr>
        <p:spPr bwMode="auto">
          <a:xfrm>
            <a:off x="931848" y="6151212"/>
            <a:ext cx="815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000" b="1" i="1" dirty="0"/>
              <a:t>This incident is a fictitious mock-up using de-identified material.  Names, dates, and conditions have been altered in order to stimulate thinking in a training environment.  No connection to an actual incident should be inferred.</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3961" y="2188510"/>
            <a:ext cx="5065767" cy="3798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71139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Towing</a:t>
            </a:r>
            <a:endParaRPr lang="en-GB" noProof="0" dirty="0"/>
          </a:p>
        </p:txBody>
      </p:sp>
      <p:sp>
        <p:nvSpPr>
          <p:cNvPr id="4" name="Slide Number Placeholder 3"/>
          <p:cNvSpPr>
            <a:spLocks noGrp="1"/>
          </p:cNvSpPr>
          <p:nvPr>
            <p:ph type="sldNum" sz="quarter" idx="12"/>
          </p:nvPr>
        </p:nvSpPr>
        <p:spPr/>
        <p:txBody>
          <a:bodyPr/>
          <a:lstStyle/>
          <a:p>
            <a:pPr>
              <a:defRPr/>
            </a:pPr>
            <a:fld id="{CB51908A-0BA7-4B46-BAE6-05C45A8AD7B0}" type="slidenum">
              <a:rPr lang="en-US" smtClean="0"/>
              <a:pPr>
                <a:defRPr/>
              </a:pPr>
              <a:t>8</a:t>
            </a:fld>
            <a:endParaRPr lang="en-US"/>
          </a:p>
        </p:txBody>
      </p:sp>
      <p:grpSp>
        <p:nvGrpSpPr>
          <p:cNvPr id="19" name="Group 18"/>
          <p:cNvGrpSpPr/>
          <p:nvPr/>
        </p:nvGrpSpPr>
        <p:grpSpPr>
          <a:xfrm>
            <a:off x="348825" y="1229519"/>
            <a:ext cx="3251200" cy="2438400"/>
            <a:chOff x="348825" y="1351757"/>
            <a:chExt cx="3251200" cy="2438400"/>
          </a:xfrm>
        </p:grpSpPr>
        <p:pic>
          <p:nvPicPr>
            <p:cNvPr id="8" name="Picture 8" descr="EWR 421 Dmg to Fwd Cargo Door Ope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825" y="1351757"/>
              <a:ext cx="3251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10"/>
            <p:cNvSpPr>
              <a:spLocks noChangeArrowheads="1"/>
            </p:cNvSpPr>
            <p:nvPr/>
          </p:nvSpPr>
          <p:spPr bwMode="auto">
            <a:xfrm>
              <a:off x="1193375" y="2605882"/>
              <a:ext cx="1103313" cy="1087438"/>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10" name="Text Box 11"/>
            <p:cNvSpPr txBox="1">
              <a:spLocks noChangeArrowheads="1"/>
            </p:cNvSpPr>
            <p:nvPr/>
          </p:nvSpPr>
          <p:spPr bwMode="auto">
            <a:xfrm>
              <a:off x="2255413" y="3020220"/>
              <a:ext cx="1171575"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200" b="1">
                  <a:solidFill>
                    <a:srgbClr val="FF0000"/>
                  </a:solidFill>
                  <a:latin typeface="Times New Roman" pitchFamily="18" charset="0"/>
                </a:rPr>
                <a:t>Buckled frame</a:t>
              </a:r>
              <a:endParaRPr lang="en-US"/>
            </a:p>
          </p:txBody>
        </p:sp>
      </p:grpSp>
      <p:grpSp>
        <p:nvGrpSpPr>
          <p:cNvPr id="20" name="Group 19"/>
          <p:cNvGrpSpPr/>
          <p:nvPr/>
        </p:nvGrpSpPr>
        <p:grpSpPr>
          <a:xfrm>
            <a:off x="3760278" y="1305328"/>
            <a:ext cx="2932113" cy="3014662"/>
            <a:chOff x="3879850" y="1404938"/>
            <a:chExt cx="2932113" cy="3014662"/>
          </a:xfrm>
        </p:grpSpPr>
        <p:pic>
          <p:nvPicPr>
            <p:cNvPr id="15" name="Picture 9" descr="EWR 421 Tug Light Brack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9850" y="1404938"/>
              <a:ext cx="2932113" cy="301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Line 13"/>
            <p:cNvSpPr>
              <a:spLocks noChangeShapeType="1"/>
            </p:cNvSpPr>
            <p:nvPr/>
          </p:nvSpPr>
          <p:spPr bwMode="auto">
            <a:xfrm flipH="1">
              <a:off x="5091113" y="2684463"/>
              <a:ext cx="550863" cy="20796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17" name="Text Box 14"/>
            <p:cNvSpPr txBox="1">
              <a:spLocks noChangeArrowheads="1"/>
            </p:cNvSpPr>
            <p:nvPr/>
          </p:nvSpPr>
          <p:spPr bwMode="auto">
            <a:xfrm>
              <a:off x="5618163" y="2138363"/>
              <a:ext cx="777875"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200" b="1" dirty="0">
                  <a:solidFill>
                    <a:srgbClr val="FF0000"/>
                  </a:solidFill>
                  <a:latin typeface="Times New Roman" pitchFamily="18" charset="0"/>
                </a:rPr>
                <a:t>Light Bracket Sheared off</a:t>
              </a:r>
              <a:endParaRPr lang="en-US" dirty="0"/>
            </a:p>
          </p:txBody>
        </p:sp>
        <p:sp>
          <p:nvSpPr>
            <p:cNvPr id="18" name="Line 15"/>
            <p:cNvSpPr>
              <a:spLocks noChangeShapeType="1"/>
            </p:cNvSpPr>
            <p:nvPr/>
          </p:nvSpPr>
          <p:spPr bwMode="auto">
            <a:xfrm flipH="1">
              <a:off x="4754563" y="2473325"/>
              <a:ext cx="879475" cy="5715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grpSp>
      <p:grpSp>
        <p:nvGrpSpPr>
          <p:cNvPr id="30" name="Group 29"/>
          <p:cNvGrpSpPr/>
          <p:nvPr/>
        </p:nvGrpSpPr>
        <p:grpSpPr>
          <a:xfrm>
            <a:off x="6396038" y="3693320"/>
            <a:ext cx="3251200" cy="2438400"/>
            <a:chOff x="5456238" y="930275"/>
            <a:chExt cx="3251200" cy="2438400"/>
          </a:xfrm>
        </p:grpSpPr>
        <p:pic>
          <p:nvPicPr>
            <p:cNvPr id="25" name="Picture 8" descr="EWR 421 Skin Dm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56238" y="930275"/>
              <a:ext cx="3251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 Box 17"/>
            <p:cNvSpPr txBox="1">
              <a:spLocks noChangeArrowheads="1"/>
            </p:cNvSpPr>
            <p:nvPr/>
          </p:nvSpPr>
          <p:spPr bwMode="auto">
            <a:xfrm>
              <a:off x="5868988" y="1295400"/>
              <a:ext cx="1162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200" b="1">
                  <a:solidFill>
                    <a:srgbClr val="FF0000"/>
                  </a:solidFill>
                </a:rPr>
                <a:t>Witness marks</a:t>
              </a:r>
            </a:p>
          </p:txBody>
        </p:sp>
        <p:sp>
          <p:nvSpPr>
            <p:cNvPr id="27" name="Line 18"/>
            <p:cNvSpPr>
              <a:spLocks noChangeShapeType="1"/>
            </p:cNvSpPr>
            <p:nvPr/>
          </p:nvSpPr>
          <p:spPr bwMode="auto">
            <a:xfrm>
              <a:off x="6240463" y="1855788"/>
              <a:ext cx="115888" cy="6477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28" name="Line 19"/>
            <p:cNvSpPr>
              <a:spLocks noChangeShapeType="1"/>
            </p:cNvSpPr>
            <p:nvPr/>
          </p:nvSpPr>
          <p:spPr bwMode="auto">
            <a:xfrm>
              <a:off x="6756401" y="1624013"/>
              <a:ext cx="904875" cy="169863"/>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29" name="Line 20"/>
            <p:cNvSpPr>
              <a:spLocks noChangeShapeType="1"/>
            </p:cNvSpPr>
            <p:nvPr/>
          </p:nvSpPr>
          <p:spPr bwMode="auto">
            <a:xfrm>
              <a:off x="6605588" y="1811338"/>
              <a:ext cx="469900" cy="5588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grpSp>
      <p:grpSp>
        <p:nvGrpSpPr>
          <p:cNvPr id="35" name="Group 34"/>
          <p:cNvGrpSpPr/>
          <p:nvPr/>
        </p:nvGrpSpPr>
        <p:grpSpPr>
          <a:xfrm>
            <a:off x="348825" y="3723483"/>
            <a:ext cx="3251200" cy="2438400"/>
            <a:chOff x="5429250" y="3557588"/>
            <a:chExt cx="3251200" cy="2438400"/>
          </a:xfrm>
        </p:grpSpPr>
        <p:pic>
          <p:nvPicPr>
            <p:cNvPr id="31" name="Picture 9" descr="EWR 421 Blade Antenn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9250" y="3557588"/>
              <a:ext cx="3251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Line 12"/>
            <p:cNvSpPr>
              <a:spLocks noChangeShapeType="1"/>
            </p:cNvSpPr>
            <p:nvPr/>
          </p:nvSpPr>
          <p:spPr bwMode="auto">
            <a:xfrm>
              <a:off x="6429375" y="4229101"/>
              <a:ext cx="965200" cy="54292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33" name="Text Box 13"/>
            <p:cNvSpPr txBox="1">
              <a:spLocks noChangeArrowheads="1"/>
            </p:cNvSpPr>
            <p:nvPr/>
          </p:nvSpPr>
          <p:spPr bwMode="auto">
            <a:xfrm>
              <a:off x="5480050" y="3668713"/>
              <a:ext cx="1025525"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200" b="1" dirty="0">
                  <a:solidFill>
                    <a:srgbClr val="FF0000"/>
                  </a:solidFill>
                  <a:latin typeface="Times New Roman" pitchFamily="18" charset="0"/>
                </a:rPr>
                <a:t>Antenna Struck and Torn from Mount</a:t>
              </a:r>
              <a:endParaRPr lang="en-US" dirty="0"/>
            </a:p>
          </p:txBody>
        </p:sp>
        <p:sp>
          <p:nvSpPr>
            <p:cNvPr id="34" name="Line 14"/>
            <p:cNvSpPr>
              <a:spLocks noChangeShapeType="1"/>
            </p:cNvSpPr>
            <p:nvPr/>
          </p:nvSpPr>
          <p:spPr bwMode="auto">
            <a:xfrm>
              <a:off x="6064250" y="4441826"/>
              <a:ext cx="784225" cy="123348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grpSp>
      <p:sp>
        <p:nvSpPr>
          <p:cNvPr id="36" name="Text Box 5"/>
          <p:cNvSpPr txBox="1">
            <a:spLocks noChangeArrowheads="1"/>
          </p:cNvSpPr>
          <p:nvPr/>
        </p:nvSpPr>
        <p:spPr bwMode="auto">
          <a:xfrm>
            <a:off x="931848" y="6151212"/>
            <a:ext cx="815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000" b="1" i="1" dirty="0"/>
              <a:t>This incident is a fictitious mock-up using de-identified material.  Names, dates, and conditions have been altered in order to stimulate thinking in a training environment.  No connection to an actual incident should be inferred.</a:t>
            </a:r>
          </a:p>
        </p:txBody>
      </p:sp>
    </p:spTree>
    <p:extLst>
      <p:ext uri="{BB962C8B-B14F-4D97-AF65-F5344CB8AC3E}">
        <p14:creationId xmlns:p14="http://schemas.microsoft.com/office/powerpoint/2010/main" val="24016513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Towing</a:t>
            </a:r>
            <a:endParaRPr lang="en-GB" noProof="0" dirty="0"/>
          </a:p>
        </p:txBody>
      </p:sp>
      <p:sp>
        <p:nvSpPr>
          <p:cNvPr id="3" name="Content Placeholder 2"/>
          <p:cNvSpPr>
            <a:spLocks noGrp="1"/>
          </p:cNvSpPr>
          <p:nvPr>
            <p:ph idx="1"/>
          </p:nvPr>
        </p:nvSpPr>
        <p:spPr/>
        <p:txBody>
          <a:bodyPr/>
          <a:lstStyle/>
          <a:p>
            <a:r>
              <a:rPr lang="en-GB" noProof="0" dirty="0" smtClean="0"/>
              <a:t>Driver: </a:t>
            </a:r>
          </a:p>
          <a:p>
            <a:pPr lvl="1">
              <a:lnSpc>
                <a:spcPct val="150000"/>
              </a:lnSpc>
            </a:pPr>
            <a:r>
              <a:rPr lang="en-GB" noProof="0" dirty="0" smtClean="0"/>
              <a:t>More than 7 years experience</a:t>
            </a:r>
          </a:p>
          <a:p>
            <a:pPr lvl="1">
              <a:lnSpc>
                <a:spcPct val="150000"/>
              </a:lnSpc>
            </a:pPr>
            <a:r>
              <a:rPr lang="en-GB" noProof="0" dirty="0" smtClean="0"/>
              <a:t>Trained on the equipment approximately 6 months before</a:t>
            </a:r>
          </a:p>
          <a:p>
            <a:pPr lvl="1">
              <a:lnSpc>
                <a:spcPct val="150000"/>
              </a:lnSpc>
            </a:pPr>
            <a:r>
              <a:rPr lang="en-GB" noProof="0" dirty="0" smtClean="0"/>
              <a:t>Worked 1 hour before the accident</a:t>
            </a:r>
          </a:p>
          <a:p>
            <a:pPr lvl="1"/>
            <a:endParaRPr lang="en-GB" noProof="0" dirty="0" smtClean="0"/>
          </a:p>
          <a:p>
            <a:r>
              <a:rPr lang="en-GB" noProof="0" dirty="0" smtClean="0"/>
              <a:t>Agent 2:</a:t>
            </a:r>
          </a:p>
          <a:p>
            <a:pPr lvl="1">
              <a:lnSpc>
                <a:spcPct val="150000"/>
              </a:lnSpc>
            </a:pPr>
            <a:r>
              <a:rPr lang="en-GB" noProof="0" dirty="0" smtClean="0"/>
              <a:t>1 to 2 years experience</a:t>
            </a:r>
          </a:p>
          <a:p>
            <a:pPr lvl="1">
              <a:lnSpc>
                <a:spcPct val="150000"/>
              </a:lnSpc>
            </a:pPr>
            <a:r>
              <a:rPr lang="en-GB" noProof="0" dirty="0" smtClean="0"/>
              <a:t>Trained on the equipment approximately 6 months before</a:t>
            </a:r>
          </a:p>
          <a:p>
            <a:pPr lvl="1">
              <a:lnSpc>
                <a:spcPct val="150000"/>
              </a:lnSpc>
            </a:pPr>
            <a:r>
              <a:rPr lang="en-GB" noProof="0" dirty="0" smtClean="0"/>
              <a:t>Worked 1 hour before the accident</a:t>
            </a:r>
          </a:p>
        </p:txBody>
      </p:sp>
      <p:sp>
        <p:nvSpPr>
          <p:cNvPr id="4" name="Slide Number Placeholder 3"/>
          <p:cNvSpPr>
            <a:spLocks noGrp="1"/>
          </p:cNvSpPr>
          <p:nvPr>
            <p:ph type="sldNum" sz="quarter" idx="12"/>
          </p:nvPr>
        </p:nvSpPr>
        <p:spPr/>
        <p:txBody>
          <a:bodyPr/>
          <a:lstStyle/>
          <a:p>
            <a:pPr>
              <a:defRPr/>
            </a:pPr>
            <a:fld id="{CB51908A-0BA7-4B46-BAE6-05C45A8AD7B0}" type="slidenum">
              <a:rPr lang="en-US" smtClean="0"/>
              <a:pPr>
                <a:defRPr/>
              </a:pPr>
              <a:t>9</a:t>
            </a:fld>
            <a:endParaRPr lang="en-US"/>
          </a:p>
        </p:txBody>
      </p:sp>
      <p:sp>
        <p:nvSpPr>
          <p:cNvPr id="8" name="Text Box 5"/>
          <p:cNvSpPr txBox="1">
            <a:spLocks noChangeArrowheads="1"/>
          </p:cNvSpPr>
          <p:nvPr/>
        </p:nvSpPr>
        <p:spPr bwMode="auto">
          <a:xfrm>
            <a:off x="931848" y="6151212"/>
            <a:ext cx="8153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000" b="1" i="1" dirty="0"/>
              <a:t>This incident is a fictitious mock-up using de-identified material.  Names, dates, and conditions have been altered in order to stimulate thinking in a training environment.  No connection to an actual incident should be inferred.</a:t>
            </a:r>
          </a:p>
        </p:txBody>
      </p:sp>
    </p:spTree>
    <p:extLst>
      <p:ext uri="{BB962C8B-B14F-4D97-AF65-F5344CB8AC3E}">
        <p14:creationId xmlns:p14="http://schemas.microsoft.com/office/powerpoint/2010/main" val="1097680943"/>
      </p:ext>
    </p:extLst>
  </p:cSld>
  <p:clrMapOvr>
    <a:masterClrMapping/>
  </p:clrMapOvr>
  <p:timing>
    <p:tnLst>
      <p:par>
        <p:cTn id="1" dur="indefinite" restart="never" nodeType="tmRoot"/>
      </p:par>
    </p:tnLst>
  </p:timing>
</p:sld>
</file>

<file path=ppt/theme/theme1.xml><?xml version="1.0" encoding="utf-8"?>
<a:theme xmlns:a="http://schemas.openxmlformats.org/drawingml/2006/main" name="NLR presentatie future maintenance trainingv2">
  <a:themeElements>
    <a:clrScheme name="1_NLR_V1 1">
      <a:dk1>
        <a:srgbClr val="005073"/>
      </a:dk1>
      <a:lt1>
        <a:srgbClr val="FFFFFF"/>
      </a:lt1>
      <a:dk2>
        <a:srgbClr val="FFFFFF"/>
      </a:dk2>
      <a:lt2>
        <a:srgbClr val="000000"/>
      </a:lt2>
      <a:accent1>
        <a:srgbClr val="0094D0"/>
      </a:accent1>
      <a:accent2>
        <a:srgbClr val="00FFFF"/>
      </a:accent2>
      <a:accent3>
        <a:srgbClr val="FFFFFF"/>
      </a:accent3>
      <a:accent4>
        <a:srgbClr val="004361"/>
      </a:accent4>
      <a:accent5>
        <a:srgbClr val="AAC8E4"/>
      </a:accent5>
      <a:accent6>
        <a:srgbClr val="00E7E7"/>
      </a:accent6>
      <a:hlink>
        <a:srgbClr val="F09C36"/>
      </a:hlink>
      <a:folHlink>
        <a:srgbClr val="FFF6EC"/>
      </a:folHlink>
    </a:clrScheme>
    <a:fontScheme name="1_NLR_V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45791" dir="3378596" algn="ctr" rotWithShape="0">
                  <a:schemeClr val="bg2"/>
                </a:outerShdw>
              </a:effectLst>
            </a14:hiddenEffects>
          </a:ext>
        </a:extLst>
      </a:spPr>
      <a:bodyPr vert="horz" wrap="square" lIns="0" tIns="0" rIns="0" bIns="0" numCol="1" anchor="b" anchorCtr="0" compatLnSpc="1">
        <a:prstTxWarp prst="textNoShape">
          <a:avLst/>
        </a:prstTxWarp>
      </a:bodyPr>
      <a:lstStyle>
        <a:defPPr marL="0" marR="0" indent="0" algn="l" defTabSz="852488"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45791" dir="3378596" algn="ctr" rotWithShape="0">
                  <a:schemeClr val="bg2"/>
                </a:outerShdw>
              </a:effectLst>
            </a14:hiddenEffects>
          </a:ext>
        </a:extLst>
      </a:spPr>
      <a:bodyPr vert="horz" wrap="square" lIns="0" tIns="0" rIns="0" bIns="0" numCol="1" anchor="b" anchorCtr="0" compatLnSpc="1">
        <a:prstTxWarp prst="textNoShape">
          <a:avLst/>
        </a:prstTxWarp>
      </a:bodyPr>
      <a:lstStyle>
        <a:defPPr marL="0" marR="0" indent="0" algn="l" defTabSz="852488"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1_NLR_V1 1">
        <a:dk1>
          <a:srgbClr val="005073"/>
        </a:dk1>
        <a:lt1>
          <a:srgbClr val="FFFFFF"/>
        </a:lt1>
        <a:dk2>
          <a:srgbClr val="FFFFFF"/>
        </a:dk2>
        <a:lt2>
          <a:srgbClr val="000000"/>
        </a:lt2>
        <a:accent1>
          <a:srgbClr val="0094D0"/>
        </a:accent1>
        <a:accent2>
          <a:srgbClr val="00FFFF"/>
        </a:accent2>
        <a:accent3>
          <a:srgbClr val="FFFFFF"/>
        </a:accent3>
        <a:accent4>
          <a:srgbClr val="004361"/>
        </a:accent4>
        <a:accent5>
          <a:srgbClr val="AAC8E4"/>
        </a:accent5>
        <a:accent6>
          <a:srgbClr val="00E7E7"/>
        </a:accent6>
        <a:hlink>
          <a:srgbClr val="F09C36"/>
        </a:hlink>
        <a:folHlink>
          <a:srgbClr val="FFF6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NLR presentatie future maintenance trainingv2</Template>
  <TotalTime>1839</TotalTime>
  <Words>1455</Words>
  <Application>Microsoft Office PowerPoint</Application>
  <PresentationFormat>A4 Paper (210x297 mm)</PresentationFormat>
  <Paragraphs>184</Paragraphs>
  <Slides>20</Slides>
  <Notes>16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NLR presentatie future maintenance trainingv2</vt:lpstr>
      <vt:lpstr>Visio</vt:lpstr>
      <vt:lpstr>PowerPoint Presentation</vt:lpstr>
      <vt:lpstr>Topics</vt:lpstr>
      <vt:lpstr>Threat and error management</vt:lpstr>
      <vt:lpstr>CASE: Towing</vt:lpstr>
      <vt:lpstr>Towing</vt:lpstr>
      <vt:lpstr>Towing</vt:lpstr>
      <vt:lpstr>Towing</vt:lpstr>
      <vt:lpstr>Towing</vt:lpstr>
      <vt:lpstr>Towing</vt:lpstr>
      <vt:lpstr>Towing</vt:lpstr>
      <vt:lpstr>Threat and Error management</vt:lpstr>
      <vt:lpstr>Threat and error management</vt:lpstr>
      <vt:lpstr>Threat and Error management</vt:lpstr>
      <vt:lpstr>PowerPoint Presentation</vt:lpstr>
      <vt:lpstr>Threat and error management</vt:lpstr>
      <vt:lpstr>Threat and error management</vt:lpstr>
      <vt:lpstr>Threat and error management</vt:lpstr>
      <vt:lpstr>Threat and error management</vt:lpstr>
      <vt:lpstr>I could have saved a life that day</vt:lpstr>
      <vt:lpstr>Threat and Error management</vt:lpstr>
    </vt:vector>
  </TitlesOfParts>
  <Company>National Aerospace Laboratory - NLR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National Aerospace Laboratory</dc:title>
  <dc:creator>Nabben, Anneke</dc:creator>
  <cp:lastModifiedBy>Balk, Arjen</cp:lastModifiedBy>
  <cp:revision>122</cp:revision>
  <cp:lastPrinted>2004-11-04T08:53:50Z</cp:lastPrinted>
  <dcterms:created xsi:type="dcterms:W3CDTF">2012-07-02T12:17:47Z</dcterms:created>
  <dcterms:modified xsi:type="dcterms:W3CDTF">2013-01-09T14:24:54Z</dcterms:modified>
</cp:coreProperties>
</file>