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Lst>
  <p:notesMasterIdLst>
    <p:notesMasterId r:id="rId20"/>
  </p:notesMasterIdLst>
  <p:handoutMasterIdLst>
    <p:handoutMasterId r:id="rId21"/>
  </p:handoutMasterIdLst>
  <p:sldIdLst>
    <p:sldId id="350" r:id="rId2"/>
    <p:sldId id="416" r:id="rId3"/>
    <p:sldId id="426" r:id="rId4"/>
    <p:sldId id="418" r:id="rId5"/>
    <p:sldId id="395" r:id="rId6"/>
    <p:sldId id="396" r:id="rId7"/>
    <p:sldId id="398" r:id="rId8"/>
    <p:sldId id="397" r:id="rId9"/>
    <p:sldId id="415" r:id="rId10"/>
    <p:sldId id="399" r:id="rId11"/>
    <p:sldId id="400" r:id="rId12"/>
    <p:sldId id="419" r:id="rId13"/>
    <p:sldId id="428" r:id="rId14"/>
    <p:sldId id="427" r:id="rId15"/>
    <p:sldId id="421" r:id="rId16"/>
    <p:sldId id="422" r:id="rId17"/>
    <p:sldId id="423" r:id="rId18"/>
    <p:sldId id="424" r:id="rId19"/>
  </p:sldIdLst>
  <p:sldSz cx="9906000" cy="6858000" type="A4"/>
  <p:notesSz cx="7099300" cy="10234613"/>
  <p:defaultTextStyle>
    <a:defPPr>
      <a:defRPr lang="en-US"/>
    </a:defPPr>
    <a:lvl1pPr algn="l" rtl="0" eaLnBrk="0" fontAlgn="base" hangingPunct="0">
      <a:spcBef>
        <a:spcPct val="0"/>
      </a:spcBef>
      <a:spcAft>
        <a:spcPct val="0"/>
      </a:spcAft>
      <a:defRPr sz="2400" b="1"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Verdana" pitchFamily="34" charset="0"/>
        <a:ea typeface="+mn-ea"/>
        <a:cs typeface="+mn-cs"/>
      </a:defRPr>
    </a:lvl5pPr>
    <a:lvl6pPr marL="2286000" algn="l" defTabSz="914400" rtl="0" eaLnBrk="1" latinLnBrk="0" hangingPunct="1">
      <a:defRPr sz="2400" b="1" kern="1200">
        <a:solidFill>
          <a:schemeClr val="tx1"/>
        </a:solidFill>
        <a:latin typeface="Verdana" pitchFamily="34" charset="0"/>
        <a:ea typeface="+mn-ea"/>
        <a:cs typeface="+mn-cs"/>
      </a:defRPr>
    </a:lvl6pPr>
    <a:lvl7pPr marL="2743200" algn="l" defTabSz="914400" rtl="0" eaLnBrk="1" latinLnBrk="0" hangingPunct="1">
      <a:defRPr sz="2400" b="1" kern="1200">
        <a:solidFill>
          <a:schemeClr val="tx1"/>
        </a:solidFill>
        <a:latin typeface="Verdana" pitchFamily="34" charset="0"/>
        <a:ea typeface="+mn-ea"/>
        <a:cs typeface="+mn-cs"/>
      </a:defRPr>
    </a:lvl7pPr>
    <a:lvl8pPr marL="3200400" algn="l" defTabSz="914400" rtl="0" eaLnBrk="1" latinLnBrk="0" hangingPunct="1">
      <a:defRPr sz="2400" b="1" kern="1200">
        <a:solidFill>
          <a:schemeClr val="tx1"/>
        </a:solidFill>
        <a:latin typeface="Verdana" pitchFamily="34" charset="0"/>
        <a:ea typeface="+mn-ea"/>
        <a:cs typeface="+mn-cs"/>
      </a:defRPr>
    </a:lvl8pPr>
    <a:lvl9pPr marL="3657600" algn="l" defTabSz="914400" rtl="0" eaLnBrk="1" latinLnBrk="0" hangingPunct="1">
      <a:defRPr sz="2400" b="1"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050"/>
    <a:srgbClr val="FFFF66"/>
    <a:srgbClr val="FF9933"/>
    <a:srgbClr val="DDDDDD"/>
    <a:srgbClr val="B2B2B2"/>
    <a:srgbClr val="00CCFF"/>
    <a:srgbClr val="0066CC"/>
    <a:srgbClr val="0033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43" autoAdjust="0"/>
    <p:restoredTop sz="85685" autoAdjust="0"/>
  </p:normalViewPr>
  <p:slideViewPr>
    <p:cSldViewPr snapToGrid="0">
      <p:cViewPr varScale="1">
        <p:scale>
          <a:sx n="96" d="100"/>
          <a:sy n="96" d="100"/>
        </p:scale>
        <p:origin x="-1056" y="-102"/>
      </p:cViewPr>
      <p:guideLst>
        <p:guide orient="horz" pos="1392"/>
        <p:guide pos="3120"/>
      </p:guideLst>
    </p:cSldViewPr>
  </p:slideViewPr>
  <p:outlineViewPr>
    <p:cViewPr>
      <p:scale>
        <a:sx n="33" d="100"/>
        <a:sy n="33" d="100"/>
      </p:scale>
      <p:origin x="0" y="9102"/>
    </p:cViewPr>
  </p:outlineViewPr>
  <p:notesTextViewPr>
    <p:cViewPr>
      <p:scale>
        <a:sx n="100" d="100"/>
        <a:sy n="100" d="100"/>
      </p:scale>
      <p:origin x="0" y="0"/>
    </p:cViewPr>
  </p:notesTextViewPr>
  <p:sorterViewPr>
    <p:cViewPr>
      <p:scale>
        <a:sx n="75" d="100"/>
        <a:sy n="75" d="100"/>
      </p:scale>
      <p:origin x="0" y="1068"/>
    </p:cViewPr>
  </p:sorterViewPr>
  <p:notesViewPr>
    <p:cSldViewPr snapToGrid="0">
      <p:cViewPr>
        <p:scale>
          <a:sx n="70" d="100"/>
          <a:sy n="70" d="100"/>
        </p:scale>
        <p:origin x="-3498" y="-36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7137" cy="512140"/>
          </a:xfrm>
          <a:prstGeom prst="rect">
            <a:avLst/>
          </a:prstGeom>
          <a:noFill/>
          <a:ln>
            <a:noFill/>
          </a:ln>
          <a:effectLst/>
          <a:extLst/>
        </p:spPr>
        <p:txBody>
          <a:bodyPr vert="horz" wrap="none" lIns="98846" tIns="49423" rIns="98846" bIns="49423" numCol="1" anchor="ctr" anchorCtr="0" compatLnSpc="1">
            <a:prstTxWarp prst="textNoShape">
              <a:avLst/>
            </a:prstTxWarp>
          </a:bodyPr>
          <a:lstStyle>
            <a:lvl1pPr defTabSz="987996">
              <a:defRPr sz="1200" b="0">
                <a:latin typeface="Times New Roman" pitchFamily="18" charset="0"/>
              </a:defRPr>
            </a:lvl1pPr>
          </a:lstStyle>
          <a:p>
            <a:pPr>
              <a:defRPr/>
            </a:pPr>
            <a:endParaRPr lang="en-GB"/>
          </a:p>
        </p:txBody>
      </p:sp>
      <p:sp>
        <p:nvSpPr>
          <p:cNvPr id="13315" name="Rectangle 3"/>
          <p:cNvSpPr>
            <a:spLocks noGrp="1" noChangeArrowheads="1"/>
          </p:cNvSpPr>
          <p:nvPr>
            <p:ph type="dt" sz="quarter" idx="1"/>
          </p:nvPr>
        </p:nvSpPr>
        <p:spPr bwMode="auto">
          <a:xfrm>
            <a:off x="4022163" y="0"/>
            <a:ext cx="3077137" cy="512140"/>
          </a:xfrm>
          <a:prstGeom prst="rect">
            <a:avLst/>
          </a:prstGeom>
          <a:noFill/>
          <a:ln>
            <a:noFill/>
          </a:ln>
          <a:effectLst/>
          <a:extLst/>
        </p:spPr>
        <p:txBody>
          <a:bodyPr vert="horz" wrap="none" lIns="98846" tIns="49423" rIns="98846" bIns="49423" numCol="1" anchor="ctr" anchorCtr="0" compatLnSpc="1">
            <a:prstTxWarp prst="textNoShape">
              <a:avLst/>
            </a:prstTxWarp>
          </a:bodyPr>
          <a:lstStyle>
            <a:lvl1pPr algn="r" defTabSz="987996">
              <a:defRPr sz="1200" b="0">
                <a:latin typeface="Times New Roman" pitchFamily="18" charset="0"/>
              </a:defRPr>
            </a:lvl1pPr>
          </a:lstStyle>
          <a:p>
            <a:pPr>
              <a:defRPr/>
            </a:pPr>
            <a:endParaRPr lang="en-GB"/>
          </a:p>
        </p:txBody>
      </p:sp>
      <p:sp>
        <p:nvSpPr>
          <p:cNvPr id="13316" name="Rectangle 4"/>
          <p:cNvSpPr>
            <a:spLocks noGrp="1" noChangeArrowheads="1"/>
          </p:cNvSpPr>
          <p:nvPr>
            <p:ph type="ftr" sz="quarter" idx="2"/>
          </p:nvPr>
        </p:nvSpPr>
        <p:spPr bwMode="auto">
          <a:xfrm>
            <a:off x="0" y="9722473"/>
            <a:ext cx="3077137" cy="512140"/>
          </a:xfrm>
          <a:prstGeom prst="rect">
            <a:avLst/>
          </a:prstGeom>
          <a:noFill/>
          <a:ln>
            <a:noFill/>
          </a:ln>
          <a:effectLst/>
          <a:extLst/>
        </p:spPr>
        <p:txBody>
          <a:bodyPr vert="horz" wrap="none" lIns="98846" tIns="49423" rIns="98846" bIns="49423" numCol="1" anchor="b" anchorCtr="0" compatLnSpc="1">
            <a:prstTxWarp prst="textNoShape">
              <a:avLst/>
            </a:prstTxWarp>
          </a:bodyPr>
          <a:lstStyle>
            <a:lvl1pPr defTabSz="987996">
              <a:defRPr sz="1200" b="0">
                <a:latin typeface="Times New Roman" pitchFamily="18" charset="0"/>
              </a:defRPr>
            </a:lvl1pPr>
          </a:lstStyle>
          <a:p>
            <a:pPr>
              <a:defRPr/>
            </a:pPr>
            <a:endParaRPr lang="en-GB"/>
          </a:p>
        </p:txBody>
      </p:sp>
      <p:sp>
        <p:nvSpPr>
          <p:cNvPr id="13317" name="Rectangle 5"/>
          <p:cNvSpPr>
            <a:spLocks noGrp="1" noChangeArrowheads="1"/>
          </p:cNvSpPr>
          <p:nvPr>
            <p:ph type="sldNum" sz="quarter" idx="3"/>
          </p:nvPr>
        </p:nvSpPr>
        <p:spPr bwMode="auto">
          <a:xfrm>
            <a:off x="4022163" y="9722473"/>
            <a:ext cx="3077137" cy="512140"/>
          </a:xfrm>
          <a:prstGeom prst="rect">
            <a:avLst/>
          </a:prstGeom>
          <a:noFill/>
          <a:ln>
            <a:noFill/>
          </a:ln>
          <a:effectLst/>
          <a:extLst/>
        </p:spPr>
        <p:txBody>
          <a:bodyPr vert="horz" wrap="none" lIns="98846" tIns="49423" rIns="98846" bIns="49423" numCol="1" anchor="b" anchorCtr="0" compatLnSpc="1">
            <a:prstTxWarp prst="textNoShape">
              <a:avLst/>
            </a:prstTxWarp>
          </a:bodyPr>
          <a:lstStyle>
            <a:lvl1pPr algn="r" defTabSz="987996">
              <a:defRPr sz="1200" b="0">
                <a:latin typeface="Times New Roman" pitchFamily="18" charset="0"/>
              </a:defRPr>
            </a:lvl1pPr>
          </a:lstStyle>
          <a:p>
            <a:pPr>
              <a:defRPr/>
            </a:pPr>
            <a:fld id="{1DEEA9AA-53A3-4C84-B7AD-FAD88CE377DF}" type="slidenum">
              <a:rPr lang="en-GB"/>
              <a:pPr>
                <a:defRPr/>
              </a:pPr>
              <a:t>‹#›</a:t>
            </a:fld>
            <a:endParaRPr lang="en-GB"/>
          </a:p>
        </p:txBody>
      </p:sp>
    </p:spTree>
    <p:extLst>
      <p:ext uri="{BB962C8B-B14F-4D97-AF65-F5344CB8AC3E}">
        <p14:creationId xmlns:p14="http://schemas.microsoft.com/office/powerpoint/2010/main" val="245258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7137" cy="512140"/>
          </a:xfrm>
          <a:prstGeom prst="rect">
            <a:avLst/>
          </a:prstGeom>
          <a:noFill/>
          <a:ln>
            <a:noFill/>
          </a:ln>
          <a:effectLst/>
          <a:extLst/>
        </p:spPr>
        <p:txBody>
          <a:bodyPr vert="horz" wrap="none" lIns="98846" tIns="49423" rIns="98846" bIns="49423" numCol="1" anchor="ctr" anchorCtr="0" compatLnSpc="1">
            <a:prstTxWarp prst="textNoShape">
              <a:avLst/>
            </a:prstTxWarp>
          </a:bodyPr>
          <a:lstStyle>
            <a:lvl1pPr defTabSz="987996">
              <a:defRPr sz="1200" b="0">
                <a:latin typeface="Times New Roman" pitchFamily="18" charset="0"/>
              </a:defRPr>
            </a:lvl1pPr>
          </a:lstStyle>
          <a:p>
            <a:pPr>
              <a:defRPr/>
            </a:pPr>
            <a:endParaRPr lang="en-GB"/>
          </a:p>
        </p:txBody>
      </p:sp>
      <p:sp>
        <p:nvSpPr>
          <p:cNvPr id="6147" name="Rectangle 3"/>
          <p:cNvSpPr>
            <a:spLocks noGrp="1" noChangeArrowheads="1"/>
          </p:cNvSpPr>
          <p:nvPr>
            <p:ph type="dt" idx="1"/>
          </p:nvPr>
        </p:nvSpPr>
        <p:spPr bwMode="auto">
          <a:xfrm>
            <a:off x="4022163" y="0"/>
            <a:ext cx="3077137" cy="512140"/>
          </a:xfrm>
          <a:prstGeom prst="rect">
            <a:avLst/>
          </a:prstGeom>
          <a:noFill/>
          <a:ln>
            <a:noFill/>
          </a:ln>
          <a:effectLst/>
          <a:extLst/>
        </p:spPr>
        <p:txBody>
          <a:bodyPr vert="horz" wrap="none" lIns="98846" tIns="49423" rIns="98846" bIns="49423" numCol="1" anchor="ctr" anchorCtr="0" compatLnSpc="1">
            <a:prstTxWarp prst="textNoShape">
              <a:avLst/>
            </a:prstTxWarp>
          </a:bodyPr>
          <a:lstStyle>
            <a:lvl1pPr algn="r" defTabSz="987996">
              <a:defRPr sz="1200" b="0">
                <a:latin typeface="Times New Roman" pitchFamily="18" charset="0"/>
              </a:defRPr>
            </a:lvl1pPr>
          </a:lstStyle>
          <a:p>
            <a:pPr>
              <a:defRPr/>
            </a:pPr>
            <a:endParaRPr lang="en-GB"/>
          </a:p>
        </p:txBody>
      </p:sp>
      <p:sp>
        <p:nvSpPr>
          <p:cNvPr id="24580" name="Rectangle 4"/>
          <p:cNvSpPr>
            <a:spLocks noGrp="1" noRot="1" noChangeAspect="1" noChangeArrowheads="1" noTextEdit="1"/>
          </p:cNvSpPr>
          <p:nvPr>
            <p:ph type="sldImg" idx="2"/>
          </p:nvPr>
        </p:nvSpPr>
        <p:spPr bwMode="auto">
          <a:xfrm>
            <a:off x="777875" y="766763"/>
            <a:ext cx="554355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46685" y="4861237"/>
            <a:ext cx="5205932" cy="4605984"/>
          </a:xfrm>
          <a:prstGeom prst="rect">
            <a:avLst/>
          </a:prstGeom>
          <a:noFill/>
          <a:ln>
            <a:noFill/>
          </a:ln>
          <a:effectLst/>
          <a:extLst/>
        </p:spPr>
        <p:txBody>
          <a:bodyPr vert="horz" wrap="none" lIns="98846" tIns="49423" rIns="98846" bIns="49423" numCol="1" anchor="ctr" anchorCtr="0" compatLnSpc="1">
            <a:prstTxWarp prst="textNoShape">
              <a:avLst/>
            </a:prstTxWarp>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p>
        </p:txBody>
      </p:sp>
      <p:sp>
        <p:nvSpPr>
          <p:cNvPr id="6150" name="Rectangle 6"/>
          <p:cNvSpPr>
            <a:spLocks noGrp="1" noChangeArrowheads="1"/>
          </p:cNvSpPr>
          <p:nvPr>
            <p:ph type="ftr" sz="quarter" idx="4"/>
          </p:nvPr>
        </p:nvSpPr>
        <p:spPr bwMode="auto">
          <a:xfrm>
            <a:off x="0" y="9722473"/>
            <a:ext cx="3077137" cy="512140"/>
          </a:xfrm>
          <a:prstGeom prst="rect">
            <a:avLst/>
          </a:prstGeom>
          <a:noFill/>
          <a:ln>
            <a:noFill/>
          </a:ln>
          <a:effectLst/>
          <a:extLst/>
        </p:spPr>
        <p:txBody>
          <a:bodyPr vert="horz" wrap="none" lIns="98846" tIns="49423" rIns="98846" bIns="49423" numCol="1" anchor="b" anchorCtr="0" compatLnSpc="1">
            <a:prstTxWarp prst="textNoShape">
              <a:avLst/>
            </a:prstTxWarp>
          </a:bodyPr>
          <a:lstStyle>
            <a:lvl1pPr defTabSz="987996">
              <a:defRPr sz="1200" b="0">
                <a:latin typeface="Times New Roman" pitchFamily="18" charset="0"/>
              </a:defRPr>
            </a:lvl1pPr>
          </a:lstStyle>
          <a:p>
            <a:pPr>
              <a:defRPr/>
            </a:pPr>
            <a:endParaRPr lang="en-GB"/>
          </a:p>
        </p:txBody>
      </p:sp>
      <p:sp>
        <p:nvSpPr>
          <p:cNvPr id="6151" name="Rectangle 7"/>
          <p:cNvSpPr>
            <a:spLocks noGrp="1" noChangeArrowheads="1"/>
          </p:cNvSpPr>
          <p:nvPr>
            <p:ph type="sldNum" sz="quarter" idx="5"/>
          </p:nvPr>
        </p:nvSpPr>
        <p:spPr bwMode="auto">
          <a:xfrm>
            <a:off x="4022163" y="9722473"/>
            <a:ext cx="3077137" cy="512140"/>
          </a:xfrm>
          <a:prstGeom prst="rect">
            <a:avLst/>
          </a:prstGeom>
          <a:noFill/>
          <a:ln>
            <a:noFill/>
          </a:ln>
          <a:effectLst/>
          <a:extLst/>
        </p:spPr>
        <p:txBody>
          <a:bodyPr vert="horz" wrap="none" lIns="98846" tIns="49423" rIns="98846" bIns="49423" numCol="1" anchor="b" anchorCtr="0" compatLnSpc="1">
            <a:prstTxWarp prst="textNoShape">
              <a:avLst/>
            </a:prstTxWarp>
          </a:bodyPr>
          <a:lstStyle>
            <a:lvl1pPr algn="r" defTabSz="987996">
              <a:defRPr sz="1200" b="0">
                <a:latin typeface="Times New Roman" pitchFamily="18" charset="0"/>
              </a:defRPr>
            </a:lvl1pPr>
          </a:lstStyle>
          <a:p>
            <a:pPr>
              <a:defRPr/>
            </a:pPr>
            <a:fld id="{6350B457-B5B7-411F-B00D-98477031E7F1}" type="slidenum">
              <a:rPr lang="en-GB"/>
              <a:pPr>
                <a:defRPr/>
              </a:pPr>
              <a:t>‹#›</a:t>
            </a:fld>
            <a:endParaRPr lang="en-GB"/>
          </a:p>
        </p:txBody>
      </p:sp>
    </p:spTree>
    <p:extLst>
      <p:ext uri="{BB962C8B-B14F-4D97-AF65-F5344CB8AC3E}">
        <p14:creationId xmlns:p14="http://schemas.microsoft.com/office/powerpoint/2010/main" val="5623902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981">
              <a:defRPr sz="2500" b="1">
                <a:solidFill>
                  <a:schemeClr val="tx1"/>
                </a:solidFill>
                <a:latin typeface="Verdana" pitchFamily="34" charset="0"/>
              </a:defRPr>
            </a:lvl1pPr>
            <a:lvl2pPr marL="769845" indent="-296094" defTabSz="986981">
              <a:defRPr sz="2500" b="1">
                <a:solidFill>
                  <a:schemeClr val="tx1"/>
                </a:solidFill>
                <a:latin typeface="Verdana" pitchFamily="34" charset="0"/>
              </a:defRPr>
            </a:lvl2pPr>
            <a:lvl3pPr marL="1184377" indent="-236875" defTabSz="986981">
              <a:defRPr sz="2500" b="1">
                <a:solidFill>
                  <a:schemeClr val="tx1"/>
                </a:solidFill>
                <a:latin typeface="Verdana" pitchFamily="34" charset="0"/>
              </a:defRPr>
            </a:lvl3pPr>
            <a:lvl4pPr marL="1658127" indent="-236875" defTabSz="986981">
              <a:defRPr sz="2500" b="1">
                <a:solidFill>
                  <a:schemeClr val="tx1"/>
                </a:solidFill>
                <a:latin typeface="Verdana" pitchFamily="34" charset="0"/>
              </a:defRPr>
            </a:lvl4pPr>
            <a:lvl5pPr marL="2131878" indent="-236875" defTabSz="986981">
              <a:defRPr sz="2500" b="1">
                <a:solidFill>
                  <a:schemeClr val="tx1"/>
                </a:solidFill>
                <a:latin typeface="Verdana" pitchFamily="34" charset="0"/>
              </a:defRPr>
            </a:lvl5pPr>
            <a:lvl6pPr marL="2605629" indent="-236875" defTabSz="986981" eaLnBrk="0" fontAlgn="base" hangingPunct="0">
              <a:spcBef>
                <a:spcPct val="0"/>
              </a:spcBef>
              <a:spcAft>
                <a:spcPct val="0"/>
              </a:spcAft>
              <a:defRPr sz="2500" b="1">
                <a:solidFill>
                  <a:schemeClr val="tx1"/>
                </a:solidFill>
                <a:latin typeface="Verdana" pitchFamily="34" charset="0"/>
              </a:defRPr>
            </a:lvl6pPr>
            <a:lvl7pPr marL="3079379" indent="-236875" defTabSz="986981" eaLnBrk="0" fontAlgn="base" hangingPunct="0">
              <a:spcBef>
                <a:spcPct val="0"/>
              </a:spcBef>
              <a:spcAft>
                <a:spcPct val="0"/>
              </a:spcAft>
              <a:defRPr sz="2500" b="1">
                <a:solidFill>
                  <a:schemeClr val="tx1"/>
                </a:solidFill>
                <a:latin typeface="Verdana" pitchFamily="34" charset="0"/>
              </a:defRPr>
            </a:lvl7pPr>
            <a:lvl8pPr marL="3553130" indent="-236875" defTabSz="986981" eaLnBrk="0" fontAlgn="base" hangingPunct="0">
              <a:spcBef>
                <a:spcPct val="0"/>
              </a:spcBef>
              <a:spcAft>
                <a:spcPct val="0"/>
              </a:spcAft>
              <a:defRPr sz="2500" b="1">
                <a:solidFill>
                  <a:schemeClr val="tx1"/>
                </a:solidFill>
                <a:latin typeface="Verdana" pitchFamily="34" charset="0"/>
              </a:defRPr>
            </a:lvl8pPr>
            <a:lvl9pPr marL="4026880" indent="-236875" defTabSz="986981" eaLnBrk="0" fontAlgn="base" hangingPunct="0">
              <a:spcBef>
                <a:spcPct val="0"/>
              </a:spcBef>
              <a:spcAft>
                <a:spcPct val="0"/>
              </a:spcAft>
              <a:defRPr sz="2500" b="1">
                <a:solidFill>
                  <a:schemeClr val="tx1"/>
                </a:solidFill>
                <a:latin typeface="Verdana" pitchFamily="34" charset="0"/>
              </a:defRPr>
            </a:lvl9pPr>
          </a:lstStyle>
          <a:p>
            <a:fld id="{743524DA-0665-4426-AF8B-86BC5FDF9E24}" type="slidenum">
              <a:rPr lang="en-GB" sz="1200" b="0">
                <a:latin typeface="Times New Roman" pitchFamily="18" charset="0"/>
              </a:rPr>
              <a:pPr/>
              <a:t>1</a:t>
            </a:fld>
            <a:endParaRPr lang="en-GB" sz="1200" b="0">
              <a:latin typeface="Times New Roman"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825654" y="4861238"/>
            <a:ext cx="5491098" cy="36209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buFontTx/>
              <a:buChar char="•"/>
            </a:pPr>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Time pressure is best prevented by doing as much as possible in advance and being prepared for the time pressure. This can be done by:</a:t>
            </a:r>
            <a:endParaRPr lang="en-US" dirty="0"/>
          </a:p>
          <a:p>
            <a:pPr lvl="0"/>
            <a:r>
              <a:rPr lang="en-GB" dirty="0"/>
              <a:t>Being aware of the negative effects of time pressure on performance:</a:t>
            </a:r>
            <a:endParaRPr lang="en-US" dirty="0"/>
          </a:p>
          <a:p>
            <a:pPr lvl="0"/>
            <a:r>
              <a:rPr lang="en-GB" dirty="0"/>
              <a:t>Providing for sufficient resources (manpower, serviceable equipment);</a:t>
            </a:r>
            <a:endParaRPr lang="en-US" dirty="0"/>
          </a:p>
          <a:p>
            <a:pPr lvl="0"/>
            <a:r>
              <a:rPr lang="en-GB" dirty="0"/>
              <a:t>Positioning and checking equipment prior to aircraft arrival;</a:t>
            </a:r>
            <a:endParaRPr lang="en-US" dirty="0"/>
          </a:p>
          <a:p>
            <a:pPr lvl="0"/>
            <a:r>
              <a:rPr lang="en-GB" dirty="0"/>
              <a:t>Briefing ramp personnel about the work to expect;</a:t>
            </a:r>
            <a:endParaRPr lang="en-US" dirty="0"/>
          </a:p>
          <a:p>
            <a:pPr lvl="0"/>
            <a:r>
              <a:rPr lang="en-GB" dirty="0"/>
              <a:t>Planning to share the workload;</a:t>
            </a:r>
            <a:endParaRPr lang="en-US" dirty="0"/>
          </a:p>
          <a:p>
            <a:pPr lvl="0"/>
            <a:r>
              <a:rPr lang="en-GB" dirty="0"/>
              <a:t>Regular communication with supervisors or turnaround coordinators about progress and schedule updates.</a:t>
            </a:r>
            <a:endParaRPr lang="en-US" dirty="0"/>
          </a:p>
          <a:p>
            <a:r>
              <a:rPr lang="en-GB" dirty="0"/>
              <a:t> </a:t>
            </a:r>
            <a:endParaRPr lang="en-US" dirty="0"/>
          </a:p>
          <a:p>
            <a:r>
              <a:rPr lang="en-GB" dirty="0"/>
              <a:t>In case of actual time pressure, it is important to:</a:t>
            </a:r>
            <a:endParaRPr lang="en-US" dirty="0"/>
          </a:p>
          <a:p>
            <a:pPr lvl="0"/>
            <a:r>
              <a:rPr lang="en-GB" dirty="0"/>
              <a:t>Prioritise tasks;</a:t>
            </a:r>
            <a:endParaRPr lang="en-US" dirty="0"/>
          </a:p>
          <a:p>
            <a:pPr lvl="0"/>
            <a:r>
              <a:rPr lang="en-GB" dirty="0"/>
              <a:t>Deal with one task at a time;</a:t>
            </a:r>
            <a:endParaRPr lang="en-US" dirty="0"/>
          </a:p>
          <a:p>
            <a:pPr lvl="0"/>
            <a:r>
              <a:rPr lang="en-GB" dirty="0"/>
              <a:t>Finish the task;</a:t>
            </a:r>
            <a:endParaRPr lang="en-US" dirty="0"/>
          </a:p>
          <a:p>
            <a:pPr lvl="0"/>
            <a:r>
              <a:rPr lang="en-GB" dirty="0"/>
              <a:t>Ask assistance when available.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11</a:t>
            </a:fld>
            <a:endParaRPr lang="en-GB"/>
          </a:p>
        </p:txBody>
      </p:sp>
    </p:spTree>
    <p:extLst>
      <p:ext uri="{BB962C8B-B14F-4D97-AF65-F5344CB8AC3E}">
        <p14:creationId xmlns:p14="http://schemas.microsoft.com/office/powerpoint/2010/main" val="162064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15</a:t>
            </a:fld>
            <a:endParaRPr lang="en-GB"/>
          </a:p>
        </p:txBody>
      </p:sp>
    </p:spTree>
    <p:extLst>
      <p:ext uri="{BB962C8B-B14F-4D97-AF65-F5344CB8AC3E}">
        <p14:creationId xmlns:p14="http://schemas.microsoft.com/office/powerpoint/2010/main" val="2587856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0815" y="4853495"/>
            <a:ext cx="5526174" cy="4796251"/>
          </a:xfrm>
        </p:spPr>
        <p:txBody>
          <a:bodyPr wrap="square">
            <a:normAutofit lnSpcReduction="10000"/>
          </a:bodyPr>
          <a:lstStyle/>
          <a:p>
            <a:r>
              <a:rPr lang="en-GB" dirty="0"/>
              <a:t>As stated before, consumption of alcohol has a negative effect on the quality of sleep and should therefore not be used when an adequate rest period has to be taken prior to work or a shift pattern. Going to sleep after alcohol consumption may slow down the removal of alcohol from the blood since the metabolic system operates at a lower level. Alcohol remains in the blood for a considerable period of time, especially when the alcohol is taken in combination with food. Therefore, negative effects from alcohol may still be experienced about 8 hours after the last drink. Negative effects include dulled senses and increased mental and physical reaction times. These effects are worsened in combination with medicines or fatigue.</a:t>
            </a:r>
            <a:endParaRPr lang="en-US" dirty="0"/>
          </a:p>
          <a:p>
            <a:r>
              <a:rPr lang="en-GB" dirty="0"/>
              <a:t> </a:t>
            </a:r>
            <a:endParaRPr lang="en-US" dirty="0"/>
          </a:p>
          <a:p>
            <a:r>
              <a:rPr lang="en-GB" dirty="0"/>
              <a:t>Medicines are used to treat the symptoms of some sort of illness. When medicines are used by ramp workers, they first have to ask themselves whether the reason for taking the medicines still renders them fit to perform their tasks safely. Working when being ill affects performance, may cause incidents or accidents, or fellow ramp workers may be infected, which has an increased impact on work schedules. When medicines are taken for the first time, a doctor has to be consulted about their potential negative effects on work performance. Moreover, care has to be taken when taking medicines for the first time, since unexpected reactions may be experienced. Potential effects of medicines may not be underestimated, since even medicines against colds or hay fever may cause drowsiness.</a:t>
            </a:r>
            <a:endParaRPr lang="en-US" dirty="0"/>
          </a:p>
          <a:p>
            <a:r>
              <a:rPr lang="en-GB" dirty="0"/>
              <a:t> </a:t>
            </a:r>
            <a:endParaRPr lang="en-US" dirty="0"/>
          </a:p>
          <a:p>
            <a:r>
              <a:rPr lang="en-GB" dirty="0"/>
              <a:t>Drugs have a significant negative effect on performance and are not to be used in aviation. Even smoking cannabis impairs performance since it affects the ability to concentrate, retain information and make reasoned judgments.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18</a:t>
            </a:fld>
            <a:endParaRPr lang="en-GB"/>
          </a:p>
        </p:txBody>
      </p:sp>
    </p:spTree>
    <p:extLst>
      <p:ext uri="{BB962C8B-B14F-4D97-AF65-F5344CB8AC3E}">
        <p14:creationId xmlns:p14="http://schemas.microsoft.com/office/powerpoint/2010/main" val="3454083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2</a:t>
            </a:fld>
            <a:endParaRPr lang="en-GB"/>
          </a:p>
        </p:txBody>
      </p:sp>
    </p:spTree>
    <p:extLst>
      <p:ext uri="{BB962C8B-B14F-4D97-AF65-F5344CB8AC3E}">
        <p14:creationId xmlns:p14="http://schemas.microsoft.com/office/powerpoint/2010/main" val="722180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3</a:t>
            </a:fld>
            <a:endParaRPr lang="en-GB"/>
          </a:p>
        </p:txBody>
      </p:sp>
    </p:spTree>
    <p:extLst>
      <p:ext uri="{BB962C8B-B14F-4D97-AF65-F5344CB8AC3E}">
        <p14:creationId xmlns:p14="http://schemas.microsoft.com/office/powerpoint/2010/main" val="2476372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See </a:t>
            </a:r>
            <a:r>
              <a:rPr lang="nl-NL" dirty="0" err="1" smtClean="0"/>
              <a:t>table</a:t>
            </a:r>
            <a:r>
              <a:rPr lang="nl-NL" baseline="0" dirty="0" smtClean="0"/>
              <a:t> in </a:t>
            </a:r>
            <a:r>
              <a:rPr lang="nl-NL" baseline="0" dirty="0" err="1" smtClean="0"/>
              <a:t>rmm</a:t>
            </a:r>
            <a:r>
              <a:rPr lang="nl-NL" baseline="0" dirty="0" smtClean="0"/>
              <a:t> syllabus</a:t>
            </a:r>
            <a:endParaRPr lang="en-US" dirty="0"/>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5</a:t>
            </a:fld>
            <a:endParaRPr lang="en-GB"/>
          </a:p>
        </p:txBody>
      </p:sp>
    </p:spTree>
    <p:extLst>
      <p:ext uri="{BB962C8B-B14F-4D97-AF65-F5344CB8AC3E}">
        <p14:creationId xmlns:p14="http://schemas.microsoft.com/office/powerpoint/2010/main" val="1620426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041" tIns="49521" rIns="99041" bIns="49521" anchor="ctr"/>
          <a:lstStyle>
            <a:lvl1pPr algn="ctr" defTabSz="990600">
              <a:defRPr sz="1000" b="1">
                <a:solidFill>
                  <a:schemeClr val="tx1"/>
                </a:solidFill>
                <a:latin typeface="Verdana" pitchFamily="34" charset="0"/>
              </a:defRPr>
            </a:lvl1pPr>
            <a:lvl2pPr marL="742950" indent="-285750" algn="ctr" defTabSz="990600">
              <a:defRPr sz="1000" b="1">
                <a:solidFill>
                  <a:schemeClr val="tx1"/>
                </a:solidFill>
                <a:latin typeface="Verdana" pitchFamily="34" charset="0"/>
              </a:defRPr>
            </a:lvl2pPr>
            <a:lvl3pPr marL="1143000" indent="-228600" algn="ctr" defTabSz="990600">
              <a:defRPr sz="1000" b="1">
                <a:solidFill>
                  <a:schemeClr val="tx1"/>
                </a:solidFill>
                <a:latin typeface="Verdana" pitchFamily="34" charset="0"/>
              </a:defRPr>
            </a:lvl3pPr>
            <a:lvl4pPr marL="1600200" indent="-228600" algn="ctr" defTabSz="990600">
              <a:defRPr sz="1000" b="1">
                <a:solidFill>
                  <a:schemeClr val="tx1"/>
                </a:solidFill>
                <a:latin typeface="Verdana" pitchFamily="34" charset="0"/>
              </a:defRPr>
            </a:lvl4pPr>
            <a:lvl5pPr marL="2057400" indent="-228600" algn="ctr" defTabSz="990600">
              <a:defRPr sz="1000" b="1">
                <a:solidFill>
                  <a:schemeClr val="tx1"/>
                </a:solidFill>
                <a:latin typeface="Verdana" pitchFamily="34" charset="0"/>
              </a:defRPr>
            </a:lvl5pPr>
            <a:lvl6pPr marL="2514600" indent="-228600" algn="ctr" defTabSz="990600" eaLnBrk="0" fontAlgn="base" hangingPunct="0">
              <a:spcBef>
                <a:spcPct val="0"/>
              </a:spcBef>
              <a:spcAft>
                <a:spcPct val="0"/>
              </a:spcAft>
              <a:defRPr sz="1000" b="1">
                <a:solidFill>
                  <a:schemeClr val="tx1"/>
                </a:solidFill>
                <a:latin typeface="Verdana" pitchFamily="34" charset="0"/>
              </a:defRPr>
            </a:lvl6pPr>
            <a:lvl7pPr marL="2971800" indent="-228600" algn="ctr" defTabSz="990600" eaLnBrk="0" fontAlgn="base" hangingPunct="0">
              <a:spcBef>
                <a:spcPct val="0"/>
              </a:spcBef>
              <a:spcAft>
                <a:spcPct val="0"/>
              </a:spcAft>
              <a:defRPr sz="1000" b="1">
                <a:solidFill>
                  <a:schemeClr val="tx1"/>
                </a:solidFill>
                <a:latin typeface="Verdana" pitchFamily="34" charset="0"/>
              </a:defRPr>
            </a:lvl7pPr>
            <a:lvl8pPr marL="3429000" indent="-228600" algn="ctr" defTabSz="990600" eaLnBrk="0" fontAlgn="base" hangingPunct="0">
              <a:spcBef>
                <a:spcPct val="0"/>
              </a:spcBef>
              <a:spcAft>
                <a:spcPct val="0"/>
              </a:spcAft>
              <a:defRPr sz="1000" b="1">
                <a:solidFill>
                  <a:schemeClr val="tx1"/>
                </a:solidFill>
                <a:latin typeface="Verdana" pitchFamily="34" charset="0"/>
              </a:defRPr>
            </a:lvl8pPr>
            <a:lvl9pPr marL="3886200" indent="-228600" algn="ctr" defTabSz="990600" eaLnBrk="0" fontAlgn="base" hangingPunct="0">
              <a:spcBef>
                <a:spcPct val="0"/>
              </a:spcBef>
              <a:spcAft>
                <a:spcPct val="0"/>
              </a:spcAft>
              <a:defRPr sz="1000" b="1">
                <a:solidFill>
                  <a:schemeClr val="tx1"/>
                </a:solidFill>
                <a:latin typeface="Verdana" pitchFamily="34" charset="0"/>
              </a:defRPr>
            </a:lvl9pPr>
          </a:lstStyle>
          <a:p>
            <a:pPr algn="l">
              <a:buClrTx/>
              <a:buSzTx/>
              <a:buFontTx/>
              <a:buNone/>
            </a:pPr>
            <a:r>
              <a:rPr lang="en-GB" sz="1300" b="0">
                <a:latin typeface="Times New Roman" pitchFamily="18" charset="0"/>
              </a:rPr>
              <a:t>Refresher CRMKLu</a:t>
            </a:r>
          </a:p>
        </p:txBody>
      </p:sp>
      <p:sp>
        <p:nvSpPr>
          <p:cNvPr id="171011" name="Rectangle 7"/>
          <p:cNvSpPr txBox="1">
            <a:spLocks noGrp="1" noChangeArrowheads="1"/>
          </p:cNvSpPr>
          <p:nvPr/>
        </p:nvSpPr>
        <p:spPr bwMode="auto">
          <a:xfrm>
            <a:off x="4022726" y="9723439"/>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041" tIns="49521" rIns="99041" bIns="49521" anchor="b"/>
          <a:lstStyle>
            <a:lvl1pPr algn="ctr" defTabSz="990600">
              <a:defRPr sz="1000" b="1">
                <a:solidFill>
                  <a:schemeClr val="tx1"/>
                </a:solidFill>
                <a:latin typeface="Verdana" pitchFamily="34" charset="0"/>
              </a:defRPr>
            </a:lvl1pPr>
            <a:lvl2pPr marL="742950" indent="-285750" algn="ctr" defTabSz="990600">
              <a:defRPr sz="1000" b="1">
                <a:solidFill>
                  <a:schemeClr val="tx1"/>
                </a:solidFill>
                <a:latin typeface="Verdana" pitchFamily="34" charset="0"/>
              </a:defRPr>
            </a:lvl2pPr>
            <a:lvl3pPr marL="1143000" indent="-228600" algn="ctr" defTabSz="990600">
              <a:defRPr sz="1000" b="1">
                <a:solidFill>
                  <a:schemeClr val="tx1"/>
                </a:solidFill>
                <a:latin typeface="Verdana" pitchFamily="34" charset="0"/>
              </a:defRPr>
            </a:lvl3pPr>
            <a:lvl4pPr marL="1600200" indent="-228600" algn="ctr" defTabSz="990600">
              <a:defRPr sz="1000" b="1">
                <a:solidFill>
                  <a:schemeClr val="tx1"/>
                </a:solidFill>
                <a:latin typeface="Verdana" pitchFamily="34" charset="0"/>
              </a:defRPr>
            </a:lvl4pPr>
            <a:lvl5pPr marL="2057400" indent="-228600" algn="ctr" defTabSz="990600">
              <a:defRPr sz="1000" b="1">
                <a:solidFill>
                  <a:schemeClr val="tx1"/>
                </a:solidFill>
                <a:latin typeface="Verdana" pitchFamily="34" charset="0"/>
              </a:defRPr>
            </a:lvl5pPr>
            <a:lvl6pPr marL="2514600" indent="-228600" algn="ctr" defTabSz="990600" eaLnBrk="0" fontAlgn="base" hangingPunct="0">
              <a:spcBef>
                <a:spcPct val="0"/>
              </a:spcBef>
              <a:spcAft>
                <a:spcPct val="0"/>
              </a:spcAft>
              <a:defRPr sz="1000" b="1">
                <a:solidFill>
                  <a:schemeClr val="tx1"/>
                </a:solidFill>
                <a:latin typeface="Verdana" pitchFamily="34" charset="0"/>
              </a:defRPr>
            </a:lvl6pPr>
            <a:lvl7pPr marL="2971800" indent="-228600" algn="ctr" defTabSz="990600" eaLnBrk="0" fontAlgn="base" hangingPunct="0">
              <a:spcBef>
                <a:spcPct val="0"/>
              </a:spcBef>
              <a:spcAft>
                <a:spcPct val="0"/>
              </a:spcAft>
              <a:defRPr sz="1000" b="1">
                <a:solidFill>
                  <a:schemeClr val="tx1"/>
                </a:solidFill>
                <a:latin typeface="Verdana" pitchFamily="34" charset="0"/>
              </a:defRPr>
            </a:lvl7pPr>
            <a:lvl8pPr marL="3429000" indent="-228600" algn="ctr" defTabSz="990600" eaLnBrk="0" fontAlgn="base" hangingPunct="0">
              <a:spcBef>
                <a:spcPct val="0"/>
              </a:spcBef>
              <a:spcAft>
                <a:spcPct val="0"/>
              </a:spcAft>
              <a:defRPr sz="1000" b="1">
                <a:solidFill>
                  <a:schemeClr val="tx1"/>
                </a:solidFill>
                <a:latin typeface="Verdana" pitchFamily="34" charset="0"/>
              </a:defRPr>
            </a:lvl8pPr>
            <a:lvl9pPr marL="3886200" indent="-228600" algn="ctr" defTabSz="990600" eaLnBrk="0" fontAlgn="base" hangingPunct="0">
              <a:spcBef>
                <a:spcPct val="0"/>
              </a:spcBef>
              <a:spcAft>
                <a:spcPct val="0"/>
              </a:spcAft>
              <a:defRPr sz="1000" b="1">
                <a:solidFill>
                  <a:schemeClr val="tx1"/>
                </a:solidFill>
                <a:latin typeface="Verdana" pitchFamily="34" charset="0"/>
              </a:defRPr>
            </a:lvl9pPr>
          </a:lstStyle>
          <a:p>
            <a:pPr algn="r">
              <a:buClrTx/>
              <a:buSzTx/>
              <a:buFontTx/>
              <a:buNone/>
            </a:pPr>
            <a:fld id="{41752AAA-77BA-499F-B321-9D5F01DE8571}" type="slidenum">
              <a:rPr lang="en-GB" sz="1300" b="0">
                <a:latin typeface="Times New Roman" pitchFamily="18" charset="0"/>
              </a:rPr>
              <a:pPr algn="r">
                <a:buClrTx/>
                <a:buSzTx/>
                <a:buFontTx/>
                <a:buNone/>
              </a:pPr>
              <a:t>6</a:t>
            </a:fld>
            <a:endParaRPr lang="en-GB" sz="1300" b="0">
              <a:latin typeface="Times New Roman" pitchFamily="18" charset="0"/>
            </a:endParaRPr>
          </a:p>
        </p:txBody>
      </p:sp>
      <p:sp>
        <p:nvSpPr>
          <p:cNvPr id="171012" name="Rectangle 2"/>
          <p:cNvSpPr>
            <a:spLocks noGrp="1" noRot="1" noChangeAspect="1" noChangeArrowheads="1" noTextEdit="1"/>
          </p:cNvSpPr>
          <p:nvPr>
            <p:ph type="sldImg"/>
          </p:nvPr>
        </p:nvSpPr>
        <p:spPr>
          <a:ln/>
        </p:spPr>
      </p:sp>
      <p:sp>
        <p:nvSpPr>
          <p:cNvPr id="171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a:t>See RMM table 4 for stress symptoms</a:t>
            </a:r>
          </a:p>
          <a:p>
            <a:endParaRPr lang="en-GB" dirty="0"/>
          </a:p>
          <a:p>
            <a:r>
              <a:rPr lang="en-GB" dirty="0"/>
              <a:t>All stress factors have in common that they represent some kind of change on which an individual has to react. Whether stress factors cause a negative effect depends on the response, and the response is determined by an individual’s perception of the stress factor. The way stress factors are perceived depends on:</a:t>
            </a:r>
            <a:endParaRPr lang="en-US" dirty="0"/>
          </a:p>
          <a:p>
            <a:pPr lvl="0"/>
            <a:r>
              <a:rPr lang="en-GB" dirty="0"/>
              <a:t>How a person feels;</a:t>
            </a:r>
            <a:endParaRPr lang="en-US" dirty="0"/>
          </a:p>
          <a:p>
            <a:pPr lvl="0"/>
            <a:r>
              <a:rPr lang="en-GB" dirty="0"/>
              <a:t>The stress factor itself;</a:t>
            </a:r>
            <a:endParaRPr lang="en-US" dirty="0"/>
          </a:p>
          <a:p>
            <a:pPr lvl="0"/>
            <a:r>
              <a:rPr lang="en-GB" dirty="0"/>
              <a:t>The evaluation of the stress factor;</a:t>
            </a:r>
            <a:endParaRPr lang="en-US" dirty="0"/>
          </a:p>
          <a:p>
            <a:pPr lvl="0"/>
            <a:r>
              <a:rPr lang="en-GB" dirty="0"/>
              <a:t>Personality;</a:t>
            </a:r>
            <a:endParaRPr lang="en-US" dirty="0"/>
          </a:p>
          <a:p>
            <a:pPr lvl="0"/>
            <a:r>
              <a:rPr lang="en-GB" dirty="0"/>
              <a:t>The ability and willingness of others to provide support.</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7</a:t>
            </a:fld>
            <a:endParaRPr lang="en-GB"/>
          </a:p>
        </p:txBody>
      </p:sp>
    </p:spTree>
    <p:extLst>
      <p:ext uri="{BB962C8B-B14F-4D97-AF65-F5344CB8AC3E}">
        <p14:creationId xmlns:p14="http://schemas.microsoft.com/office/powerpoint/2010/main" val="105276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8</a:t>
            </a:fld>
            <a:endParaRPr lang="en-GB"/>
          </a:p>
        </p:txBody>
      </p:sp>
    </p:spTree>
    <p:extLst>
      <p:ext uri="{BB962C8B-B14F-4D97-AF65-F5344CB8AC3E}">
        <p14:creationId xmlns:p14="http://schemas.microsoft.com/office/powerpoint/2010/main" val="3536450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501">
              <a:defRPr/>
            </a:pPr>
            <a:r>
              <a:rPr lang="nl-NL" dirty="0" smtClean="0"/>
              <a:t>Time</a:t>
            </a:r>
            <a:r>
              <a:rPr lang="nl-NL" baseline="0" dirty="0" smtClean="0"/>
              <a:t> </a:t>
            </a:r>
            <a:r>
              <a:rPr lang="nl-NL" baseline="0" dirty="0" err="1" smtClean="0"/>
              <a:t>pressure</a:t>
            </a:r>
            <a:r>
              <a:rPr lang="nl-NL" baseline="0" dirty="0" smtClean="0"/>
              <a:t> is </a:t>
            </a:r>
            <a:r>
              <a:rPr lang="nl-NL" baseline="0" dirty="0" err="1" smtClean="0"/>
              <a:t>one</a:t>
            </a:r>
            <a:r>
              <a:rPr lang="nl-NL" baseline="0" dirty="0" smtClean="0"/>
              <a:t> of the </a:t>
            </a:r>
            <a:r>
              <a:rPr lang="nl-NL" baseline="0" dirty="0" err="1" smtClean="0"/>
              <a:t>causes</a:t>
            </a:r>
            <a:r>
              <a:rPr lang="nl-NL" baseline="0" dirty="0" smtClean="0"/>
              <a:t> </a:t>
            </a:r>
            <a:r>
              <a:rPr lang="nl-NL" baseline="0" dirty="0" err="1" smtClean="0"/>
              <a:t>that</a:t>
            </a:r>
            <a:r>
              <a:rPr lang="nl-NL" baseline="0" dirty="0" smtClean="0"/>
              <a:t> leads </a:t>
            </a:r>
            <a:r>
              <a:rPr lang="nl-NL" baseline="0" dirty="0" err="1" smtClean="0"/>
              <a:t>to</a:t>
            </a:r>
            <a:r>
              <a:rPr lang="nl-NL" baseline="0" dirty="0" smtClean="0"/>
              <a:t> stress </a:t>
            </a:r>
            <a:r>
              <a:rPr lang="nl-NL" baseline="0" dirty="0" err="1" smtClean="0"/>
              <a:t>and</a:t>
            </a:r>
            <a:r>
              <a:rPr lang="nl-NL" baseline="0" dirty="0" smtClean="0"/>
              <a:t> stress has a </a:t>
            </a:r>
            <a:r>
              <a:rPr lang="nl-NL" baseline="0" dirty="0" err="1" smtClean="0"/>
              <a:t>negative</a:t>
            </a:r>
            <a:r>
              <a:rPr lang="nl-NL" baseline="0" dirty="0" smtClean="0"/>
              <a:t> </a:t>
            </a:r>
            <a:r>
              <a:rPr lang="nl-NL" baseline="0" dirty="0" err="1" smtClean="0"/>
              <a:t>influence</a:t>
            </a:r>
            <a:r>
              <a:rPr lang="nl-NL" baseline="0" dirty="0" smtClean="0"/>
              <a:t> on </a:t>
            </a:r>
            <a:r>
              <a:rPr lang="nl-NL" baseline="0" dirty="0" err="1" smtClean="0"/>
              <a:t>safety</a:t>
            </a:r>
            <a:r>
              <a:rPr lang="nl-NL" baseline="0" dirty="0" smtClean="0"/>
              <a:t>:</a:t>
            </a:r>
          </a:p>
          <a:p>
            <a:pPr lvl="0"/>
            <a:r>
              <a:rPr lang="en-GB" dirty="0"/>
              <a:t>Lack of concentration;</a:t>
            </a:r>
            <a:endParaRPr lang="en-US" dirty="0"/>
          </a:p>
          <a:p>
            <a:pPr lvl="0"/>
            <a:r>
              <a:rPr lang="en-GB" dirty="0"/>
              <a:t>Inadequate decisions;</a:t>
            </a:r>
            <a:endParaRPr lang="en-US" dirty="0"/>
          </a:p>
          <a:p>
            <a:pPr lvl="0"/>
            <a:r>
              <a:rPr lang="en-GB" dirty="0"/>
              <a:t>Inadequate communication;</a:t>
            </a:r>
            <a:endParaRPr lang="en-US" dirty="0"/>
          </a:p>
          <a:p>
            <a:pPr lvl="0"/>
            <a:r>
              <a:rPr lang="en-GB" dirty="0"/>
              <a:t>Taking shortcuts;</a:t>
            </a:r>
            <a:endParaRPr lang="en-US" dirty="0"/>
          </a:p>
          <a:p>
            <a:pPr lvl="0"/>
            <a:r>
              <a:rPr lang="en-GB" dirty="0"/>
              <a:t>Incomplete tasks;</a:t>
            </a:r>
            <a:endParaRPr lang="en-US" dirty="0"/>
          </a:p>
          <a:p>
            <a:pPr lvl="0"/>
            <a:r>
              <a:rPr lang="en-GB" dirty="0"/>
              <a:t>Omissions;</a:t>
            </a:r>
            <a:endParaRPr lang="en-US" dirty="0"/>
          </a:p>
          <a:p>
            <a:pPr lvl="0"/>
            <a:r>
              <a:rPr lang="en-GB" dirty="0"/>
              <a:t>Errors;</a:t>
            </a:r>
            <a:endParaRPr lang="en-US" dirty="0"/>
          </a:p>
          <a:p>
            <a:pPr lvl="0"/>
            <a:r>
              <a:rPr lang="en-GB" dirty="0"/>
              <a:t>Violations;</a:t>
            </a:r>
            <a:endParaRPr lang="en-US" dirty="0"/>
          </a:p>
          <a:p>
            <a:pPr lvl="0"/>
            <a:r>
              <a:rPr lang="en-GB" dirty="0"/>
              <a:t>Taking over/completing other’s job;</a:t>
            </a:r>
            <a:endParaRPr lang="en-US" dirty="0"/>
          </a:p>
          <a:p>
            <a:pPr defTabSz="947501">
              <a:defRPr/>
            </a:pPr>
            <a:endParaRPr lang="nl-NL" baseline="0" dirty="0" smtClean="0"/>
          </a:p>
          <a:p>
            <a:endParaRPr lang="nl-NL" dirty="0" smtClean="0"/>
          </a:p>
          <a:p>
            <a:r>
              <a:rPr lang="nl-NL" dirty="0" err="1" smtClean="0"/>
              <a:t>Possible</a:t>
            </a:r>
            <a:r>
              <a:rPr lang="nl-NL" baseline="0" dirty="0" smtClean="0"/>
              <a:t> </a:t>
            </a:r>
            <a:r>
              <a:rPr lang="nl-NL" baseline="0" dirty="0" err="1" smtClean="0"/>
              <a:t>causes</a:t>
            </a:r>
            <a:r>
              <a:rPr lang="nl-NL" baseline="0" dirty="0" smtClean="0"/>
              <a:t> of time </a:t>
            </a:r>
            <a:r>
              <a:rPr lang="nl-NL" baseline="0" dirty="0" err="1" smtClean="0"/>
              <a:t>pressure</a:t>
            </a:r>
            <a:r>
              <a:rPr lang="nl-NL" baseline="0" dirty="0" smtClean="0"/>
              <a:t> are:</a:t>
            </a:r>
            <a:endParaRPr lang="nl-NL" dirty="0" smtClean="0"/>
          </a:p>
          <a:p>
            <a:r>
              <a:rPr lang="nl-NL" dirty="0" err="1" smtClean="0"/>
              <a:t>ou</a:t>
            </a:r>
            <a:r>
              <a:rPr lang="nl-NL" dirty="0" smtClean="0"/>
              <a:t> have</a:t>
            </a:r>
            <a:r>
              <a:rPr lang="nl-NL" baseline="0" dirty="0" smtClean="0"/>
              <a:t> </a:t>
            </a:r>
            <a:r>
              <a:rPr lang="nl-NL" baseline="0" dirty="0" err="1" smtClean="0"/>
              <a:t>too</a:t>
            </a:r>
            <a:r>
              <a:rPr lang="nl-NL" baseline="0" dirty="0" smtClean="0"/>
              <a:t> </a:t>
            </a:r>
            <a:r>
              <a:rPr lang="nl-NL" baseline="0" dirty="0" err="1" smtClean="0"/>
              <a:t>much</a:t>
            </a:r>
            <a:r>
              <a:rPr lang="nl-NL" baseline="0" dirty="0" smtClean="0"/>
              <a:t> </a:t>
            </a:r>
            <a:r>
              <a:rPr lang="nl-NL" baseline="0" dirty="0" err="1" smtClean="0"/>
              <a:t>work</a:t>
            </a:r>
            <a:r>
              <a:rPr lang="nl-NL" baseline="0" dirty="0" smtClean="0"/>
              <a:t>,</a:t>
            </a:r>
          </a:p>
          <a:p>
            <a:r>
              <a:rPr lang="nl-NL" baseline="0" dirty="0" err="1" smtClean="0"/>
              <a:t>You</a:t>
            </a:r>
            <a:r>
              <a:rPr lang="nl-NL" baseline="0" dirty="0" smtClean="0"/>
              <a:t> are </a:t>
            </a:r>
            <a:r>
              <a:rPr lang="nl-NL" baseline="0" dirty="0" err="1" smtClean="0"/>
              <a:t>demaning</a:t>
            </a:r>
            <a:r>
              <a:rPr lang="nl-NL" baseline="0" dirty="0" smtClean="0"/>
              <a:t> </a:t>
            </a:r>
            <a:r>
              <a:rPr lang="nl-NL" baseline="0" dirty="0" err="1" smtClean="0"/>
              <a:t>too</a:t>
            </a:r>
            <a:r>
              <a:rPr lang="nl-NL" baseline="0" dirty="0" smtClean="0"/>
              <a:t> </a:t>
            </a:r>
            <a:r>
              <a:rPr lang="nl-NL" baseline="0" dirty="0" err="1" smtClean="0"/>
              <a:t>much</a:t>
            </a:r>
            <a:r>
              <a:rPr lang="nl-NL" baseline="0" dirty="0" smtClean="0"/>
              <a:t> of </a:t>
            </a:r>
            <a:r>
              <a:rPr lang="nl-NL" baseline="0" dirty="0" err="1" smtClean="0"/>
              <a:t>yourself</a:t>
            </a:r>
            <a:r>
              <a:rPr lang="nl-NL" baseline="0" dirty="0" smtClean="0"/>
              <a:t>,</a:t>
            </a:r>
          </a:p>
          <a:p>
            <a:r>
              <a:rPr lang="nl-NL" baseline="0" dirty="0" err="1" smtClean="0"/>
              <a:t>You</a:t>
            </a:r>
            <a:r>
              <a:rPr lang="nl-NL" baseline="0" dirty="0" smtClean="0"/>
              <a:t> are </a:t>
            </a:r>
            <a:r>
              <a:rPr lang="nl-NL" baseline="0" dirty="0" err="1" smtClean="0"/>
              <a:t>not</a:t>
            </a:r>
            <a:r>
              <a:rPr lang="nl-NL" baseline="0" dirty="0" smtClean="0"/>
              <a:t> </a:t>
            </a:r>
            <a:r>
              <a:rPr lang="nl-NL" baseline="0" dirty="0" err="1" smtClean="0"/>
              <a:t>assertive</a:t>
            </a:r>
            <a:r>
              <a:rPr lang="nl-NL" baseline="0" dirty="0" smtClean="0"/>
              <a:t> </a:t>
            </a:r>
            <a:r>
              <a:rPr lang="nl-NL" baseline="0" dirty="0" err="1" smtClean="0"/>
              <a:t>enough</a:t>
            </a:r>
            <a:r>
              <a:rPr lang="nl-NL" baseline="0" dirty="0" smtClean="0"/>
              <a:t>,</a:t>
            </a:r>
          </a:p>
          <a:p>
            <a:r>
              <a:rPr lang="nl-NL" baseline="0" dirty="0" err="1" smtClean="0"/>
              <a:t>You</a:t>
            </a:r>
            <a:r>
              <a:rPr lang="nl-NL" baseline="0" dirty="0" smtClean="0"/>
              <a:t> </a:t>
            </a:r>
            <a:r>
              <a:rPr lang="nl-NL" baseline="0" dirty="0" err="1" smtClean="0"/>
              <a:t>don’t</a:t>
            </a:r>
            <a:r>
              <a:rPr lang="nl-NL" baseline="0" dirty="0" smtClean="0"/>
              <a:t> have </a:t>
            </a:r>
            <a:r>
              <a:rPr lang="nl-NL" baseline="0" dirty="0" err="1" smtClean="0"/>
              <a:t>enough</a:t>
            </a:r>
            <a:r>
              <a:rPr lang="nl-NL" baseline="0" dirty="0" smtClean="0"/>
              <a:t> training or </a:t>
            </a:r>
            <a:r>
              <a:rPr lang="nl-NL" baseline="0" dirty="0" err="1" smtClean="0"/>
              <a:t>experience</a:t>
            </a:r>
            <a:r>
              <a:rPr lang="nl-NL" baseline="0" dirty="0" smtClean="0"/>
              <a:t>,</a:t>
            </a:r>
          </a:p>
          <a:p>
            <a:r>
              <a:rPr lang="nl-NL" baseline="0" dirty="0" err="1" smtClean="0"/>
              <a:t>Your</a:t>
            </a:r>
            <a:r>
              <a:rPr lang="nl-NL" baseline="0" dirty="0" smtClean="0"/>
              <a:t> </a:t>
            </a:r>
            <a:r>
              <a:rPr lang="nl-NL" baseline="0" dirty="0" err="1" smtClean="0"/>
              <a:t>department</a:t>
            </a:r>
            <a:r>
              <a:rPr lang="nl-NL" baseline="0" dirty="0" smtClean="0"/>
              <a:t> is </a:t>
            </a:r>
            <a:r>
              <a:rPr lang="nl-NL" baseline="0" dirty="0" err="1" smtClean="0"/>
              <a:t>undermanned</a:t>
            </a:r>
            <a:r>
              <a:rPr lang="nl-NL" baseline="0" dirty="0" smtClean="0"/>
              <a:t>,</a:t>
            </a:r>
          </a:p>
          <a:p>
            <a:r>
              <a:rPr lang="nl-NL" baseline="0" dirty="0" err="1" smtClean="0"/>
              <a:t>You</a:t>
            </a:r>
            <a:r>
              <a:rPr lang="nl-NL" baseline="0" dirty="0" smtClean="0"/>
              <a:t> are </a:t>
            </a:r>
            <a:r>
              <a:rPr lang="nl-NL" baseline="0" dirty="0" err="1" smtClean="0"/>
              <a:t>paying</a:t>
            </a:r>
            <a:r>
              <a:rPr lang="nl-NL" baseline="0" dirty="0" smtClean="0"/>
              <a:t> </a:t>
            </a:r>
            <a:r>
              <a:rPr lang="nl-NL" baseline="0" dirty="0" err="1" smtClean="0"/>
              <a:t>too</a:t>
            </a:r>
            <a:r>
              <a:rPr lang="nl-NL" baseline="0" dirty="0" smtClean="0"/>
              <a:t> </a:t>
            </a:r>
            <a:r>
              <a:rPr lang="nl-NL" baseline="0" dirty="0" err="1" smtClean="0"/>
              <a:t>much</a:t>
            </a:r>
            <a:r>
              <a:rPr lang="nl-NL" baseline="0" dirty="0" smtClean="0"/>
              <a:t> attention </a:t>
            </a:r>
            <a:r>
              <a:rPr lang="nl-NL" baseline="0" dirty="0" err="1" smtClean="0"/>
              <a:t>to</a:t>
            </a:r>
            <a:r>
              <a:rPr lang="nl-NL" baseline="0" dirty="0" smtClean="0"/>
              <a:t> side issues,</a:t>
            </a:r>
          </a:p>
          <a:p>
            <a:r>
              <a:rPr lang="nl-NL" baseline="0" dirty="0" err="1" smtClean="0"/>
              <a:t>You</a:t>
            </a:r>
            <a:r>
              <a:rPr lang="nl-NL" baseline="0" dirty="0" smtClean="0"/>
              <a:t> have </a:t>
            </a:r>
            <a:r>
              <a:rPr lang="nl-NL" baseline="0" dirty="0" err="1" smtClean="0"/>
              <a:t>too</a:t>
            </a:r>
            <a:r>
              <a:rPr lang="nl-NL" baseline="0" dirty="0" smtClean="0"/>
              <a:t> </a:t>
            </a:r>
            <a:r>
              <a:rPr lang="nl-NL" baseline="0" dirty="0" err="1" smtClean="0"/>
              <a:t>much</a:t>
            </a:r>
            <a:r>
              <a:rPr lang="nl-NL" baseline="0" dirty="0" smtClean="0"/>
              <a:t> ad-had </a:t>
            </a:r>
            <a:r>
              <a:rPr lang="nl-NL" baseline="0" dirty="0" err="1" smtClean="0"/>
              <a:t>activities</a:t>
            </a:r>
            <a:r>
              <a:rPr lang="nl-NL" baseline="0" dirty="0" smtClean="0"/>
              <a:t>,</a:t>
            </a:r>
          </a:p>
          <a:p>
            <a:r>
              <a:rPr lang="nl-NL" baseline="0" dirty="0" err="1" smtClean="0"/>
              <a:t>Your</a:t>
            </a:r>
            <a:r>
              <a:rPr lang="nl-NL" baseline="0" dirty="0" smtClean="0"/>
              <a:t> </a:t>
            </a:r>
            <a:r>
              <a:rPr lang="nl-NL" baseline="0" dirty="0" err="1" smtClean="0"/>
              <a:t>work</a:t>
            </a:r>
            <a:r>
              <a:rPr lang="nl-NL" baseline="0" dirty="0" smtClean="0"/>
              <a:t> environment is </a:t>
            </a:r>
            <a:r>
              <a:rPr lang="nl-NL" baseline="0" dirty="0" err="1" smtClean="0"/>
              <a:t>too</a:t>
            </a:r>
            <a:r>
              <a:rPr lang="nl-NL" baseline="0" dirty="0" smtClean="0"/>
              <a:t> turbulent,</a:t>
            </a:r>
          </a:p>
          <a:p>
            <a:r>
              <a:rPr lang="nl-NL" baseline="0" dirty="0" err="1" smtClean="0"/>
              <a:t>You</a:t>
            </a:r>
            <a:r>
              <a:rPr lang="nl-NL" baseline="0" dirty="0" smtClean="0"/>
              <a:t> are </a:t>
            </a:r>
            <a:r>
              <a:rPr lang="nl-NL" baseline="0" dirty="0" err="1" smtClean="0"/>
              <a:t>working</a:t>
            </a:r>
            <a:r>
              <a:rPr lang="nl-NL" baseline="0" dirty="0" smtClean="0"/>
              <a:t> </a:t>
            </a:r>
            <a:r>
              <a:rPr lang="nl-NL" baseline="0" dirty="0" err="1" smtClean="0"/>
              <a:t>under</a:t>
            </a:r>
            <a:r>
              <a:rPr lang="nl-NL" baseline="0" dirty="0" smtClean="0"/>
              <a:t> </a:t>
            </a:r>
            <a:r>
              <a:rPr lang="nl-NL" baseline="0" dirty="0" err="1" smtClean="0"/>
              <a:t>your</a:t>
            </a:r>
            <a:r>
              <a:rPr lang="nl-NL" baseline="0" dirty="0" smtClean="0"/>
              <a:t> level or have </a:t>
            </a:r>
            <a:r>
              <a:rPr lang="nl-NL" baseline="0" dirty="0" err="1" smtClean="0"/>
              <a:t>too</a:t>
            </a:r>
            <a:r>
              <a:rPr lang="nl-NL" baseline="0" dirty="0" smtClean="0"/>
              <a:t> </a:t>
            </a:r>
            <a:r>
              <a:rPr lang="nl-NL" baseline="0" dirty="0" err="1" smtClean="0"/>
              <a:t>little</a:t>
            </a:r>
            <a:r>
              <a:rPr lang="nl-NL" baseline="0" dirty="0" smtClean="0"/>
              <a:t> </a:t>
            </a:r>
            <a:r>
              <a:rPr lang="nl-NL" baseline="0" dirty="0" err="1" smtClean="0"/>
              <a:t>work</a:t>
            </a:r>
            <a:r>
              <a:rPr lang="nl-NL" baseline="0" dirty="0" smtClean="0"/>
              <a:t>,</a:t>
            </a:r>
          </a:p>
          <a:p>
            <a:r>
              <a:rPr lang="nl-NL" baseline="0" dirty="0" err="1" smtClean="0"/>
              <a:t>You</a:t>
            </a:r>
            <a:r>
              <a:rPr lang="nl-NL" baseline="0" dirty="0" smtClean="0"/>
              <a:t> </a:t>
            </a:r>
            <a:r>
              <a:rPr lang="nl-NL" baseline="0" dirty="0" err="1" smtClean="0"/>
              <a:t>don’t</a:t>
            </a:r>
            <a:r>
              <a:rPr lang="nl-NL" baseline="0" dirty="0" smtClean="0"/>
              <a:t> take </a:t>
            </a:r>
            <a:r>
              <a:rPr lang="nl-NL" baseline="0" dirty="0" err="1" smtClean="0"/>
              <a:t>brakes</a:t>
            </a:r>
            <a:r>
              <a:rPr lang="nl-NL" baseline="0" dirty="0" smtClean="0"/>
              <a:t>.</a:t>
            </a:r>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9</a:t>
            </a:fld>
            <a:endParaRPr lang="en-GB"/>
          </a:p>
        </p:txBody>
      </p:sp>
    </p:spTree>
    <p:extLst>
      <p:ext uri="{BB962C8B-B14F-4D97-AF65-F5344CB8AC3E}">
        <p14:creationId xmlns:p14="http://schemas.microsoft.com/office/powerpoint/2010/main" val="3268787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Coping</a:t>
            </a:r>
            <a:r>
              <a:rPr lang="en-US" dirty="0"/>
              <a:t> is the </a:t>
            </a:r>
            <a:r>
              <a:rPr lang="en-US" dirty="0" err="1"/>
              <a:t>the</a:t>
            </a:r>
            <a:r>
              <a:rPr lang="en-US" dirty="0"/>
              <a:t> manner in which a person deals with the environment requirements of that moment with regard to behavior, cognition and emotions. </a:t>
            </a:r>
            <a:br>
              <a:rPr lang="en-US" dirty="0"/>
            </a:br>
            <a:r>
              <a:rPr lang="en-US" dirty="0"/>
              <a:t>It is a process that </a:t>
            </a:r>
            <a:r>
              <a:rPr lang="en-US" dirty="0" err="1"/>
              <a:t>excists</a:t>
            </a:r>
            <a:r>
              <a:rPr lang="en-US" dirty="0"/>
              <a:t> out of a lot of different component, constantly depending on new situations and experiences. </a:t>
            </a:r>
          </a:p>
          <a:p>
            <a:r>
              <a:rPr lang="en-US" dirty="0"/>
              <a:t/>
            </a:r>
            <a:br>
              <a:rPr lang="en-US" dirty="0"/>
            </a:br>
            <a:r>
              <a:rPr lang="en-US" dirty="0"/>
              <a:t>Coping as problem solving behavior has a certain effect. The result can be effective or not effective. </a:t>
            </a:r>
          </a:p>
          <a:p>
            <a:r>
              <a:rPr lang="en-US" dirty="0"/>
              <a:t/>
            </a:r>
            <a:br>
              <a:rPr lang="en-US" dirty="0"/>
            </a:br>
            <a:r>
              <a:rPr lang="en-US" b="1" dirty="0"/>
              <a:t>1. Active</a:t>
            </a:r>
            <a:r>
              <a:rPr lang="en-US" dirty="0"/>
              <a:t>: Calmly look at the situation  from different angels, put things in a right order and start working to solve the problem goal oriented and with self-confidence.</a:t>
            </a:r>
            <a:br>
              <a:rPr lang="en-US" dirty="0"/>
            </a:br>
            <a:r>
              <a:rPr lang="en-US" b="1" dirty="0"/>
              <a:t>2. Palliative reaction</a:t>
            </a:r>
            <a:r>
              <a:rPr lang="en-US" dirty="0"/>
              <a:t>: seek for distraction, keep yourself occupied with other things to not think about the problem, try to feel more comfortable by smoking, drinking, relaxing. </a:t>
            </a:r>
            <a:br>
              <a:rPr lang="en-US" dirty="0"/>
            </a:br>
            <a:r>
              <a:rPr lang="en-US" b="1" dirty="0"/>
              <a:t>3. avoiding</a:t>
            </a:r>
            <a:r>
              <a:rPr lang="en-US" dirty="0"/>
              <a:t>: waiting: see what will happen, leave things as they are.</a:t>
            </a:r>
            <a:br>
              <a:rPr lang="en-US" dirty="0"/>
            </a:br>
            <a:r>
              <a:rPr lang="en-US" b="1" dirty="0"/>
              <a:t>4. Seek for social support: </a:t>
            </a:r>
            <a:r>
              <a:rPr lang="en-US" dirty="0"/>
              <a:t>seek for understanding or comfort with others, discuss your sorrows with somebody or get help.</a:t>
            </a:r>
            <a:br>
              <a:rPr lang="en-US" dirty="0"/>
            </a:br>
            <a:r>
              <a:rPr lang="en-US" b="1" dirty="0"/>
              <a:t>5. Passive reaction pattern</a:t>
            </a:r>
            <a:r>
              <a:rPr lang="en-US" dirty="0"/>
              <a:t>: being completely occupied by the problems and the situation, see the dark site of the matter, withdraw from social activities, not being able to do something about the situation, worrying about the past.</a:t>
            </a:r>
            <a:br>
              <a:rPr lang="en-US" dirty="0"/>
            </a:br>
            <a:r>
              <a:rPr lang="en-US" b="1" dirty="0"/>
              <a:t>6. Expression of emotions</a:t>
            </a:r>
            <a:r>
              <a:rPr lang="en-US" dirty="0"/>
              <a:t>: showing anger, irritation, tensions, venting displeasure on somebody else.</a:t>
            </a:r>
            <a:br>
              <a:rPr lang="en-US" dirty="0"/>
            </a:br>
            <a:r>
              <a:rPr lang="en-US" b="1" dirty="0"/>
              <a:t>7. Apply comforting and reassuring thoughts </a:t>
            </a:r>
            <a:r>
              <a:rPr lang="en-US" dirty="0"/>
              <a:t>: re-comfort yourself with thoughts like: after rain comes sunshine, others have also difficulties, there are worse things than this, it could be worse.</a:t>
            </a:r>
            <a:br>
              <a:rPr lang="en-US" dirty="0"/>
            </a:br>
            <a:endParaRPr lang="en-US" noProof="0" dirty="0"/>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10</a:t>
            </a:fld>
            <a:endParaRPr lang="en-GB"/>
          </a:p>
        </p:txBody>
      </p:sp>
    </p:spTree>
    <p:extLst>
      <p:ext uri="{BB962C8B-B14F-4D97-AF65-F5344CB8AC3E}">
        <p14:creationId xmlns:p14="http://schemas.microsoft.com/office/powerpoint/2010/main" val="345757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a:off x="0" y="6553200"/>
            <a:ext cx="9906000" cy="3048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 name="Rectangle 6"/>
          <p:cNvSpPr>
            <a:spLocks noChangeArrowheads="1"/>
          </p:cNvSpPr>
          <p:nvPr/>
        </p:nvSpPr>
        <p:spPr bwMode="auto">
          <a:xfrm>
            <a:off x="9612313" y="6553200"/>
            <a:ext cx="293687"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 name="Text Box 11"/>
          <p:cNvSpPr txBox="1">
            <a:spLocks noChangeArrowheads="1"/>
          </p:cNvSpPr>
          <p:nvPr/>
        </p:nvSpPr>
        <p:spPr bwMode="auto">
          <a:xfrm>
            <a:off x="704850" y="6629400"/>
            <a:ext cx="8061325" cy="136525"/>
          </a:xfrm>
          <a:prstGeom prst="rect">
            <a:avLst/>
          </a:prstGeom>
          <a:noFill/>
          <a:ln>
            <a:noFill/>
          </a:ln>
          <a:effectLst/>
          <a:extLst/>
        </p:spPr>
        <p:txBody>
          <a:bodyPr lIns="0" tIns="0" rIns="0" bIns="0">
            <a:spAutoFit/>
          </a:bodyPr>
          <a:lstStyle>
            <a:lvl1pPr>
              <a:defRPr sz="2400" b="1">
                <a:solidFill>
                  <a:schemeClr val="tx1"/>
                </a:solidFill>
                <a:latin typeface="Verdana" pitchFamily="34" charset="0"/>
              </a:defRPr>
            </a:lvl1pPr>
            <a:lvl2pPr marL="742950" indent="-285750">
              <a:defRPr sz="2400" b="1">
                <a:solidFill>
                  <a:schemeClr val="tx1"/>
                </a:solidFill>
                <a:latin typeface="Verdana" pitchFamily="34" charset="0"/>
              </a:defRPr>
            </a:lvl2pPr>
            <a:lvl3pPr marL="1143000" indent="-228600">
              <a:defRPr sz="2400" b="1">
                <a:solidFill>
                  <a:schemeClr val="tx1"/>
                </a:solidFill>
                <a:latin typeface="Verdana" pitchFamily="34" charset="0"/>
              </a:defRPr>
            </a:lvl3pPr>
            <a:lvl4pPr marL="1600200" indent="-228600">
              <a:defRPr sz="2400" b="1">
                <a:solidFill>
                  <a:schemeClr val="tx1"/>
                </a:solidFill>
                <a:latin typeface="Verdana" pitchFamily="34" charset="0"/>
              </a:defRPr>
            </a:lvl4pPr>
            <a:lvl5pPr marL="2057400" indent="-228600">
              <a:defRPr sz="2400" b="1">
                <a:solidFill>
                  <a:schemeClr val="tx1"/>
                </a:solidFill>
                <a:latin typeface="Verdana" pitchFamily="34" charset="0"/>
              </a:defRPr>
            </a:lvl5pPr>
            <a:lvl6pPr marL="2514600" indent="-228600" eaLnBrk="0" fontAlgn="base" hangingPunct="0">
              <a:spcBef>
                <a:spcPct val="0"/>
              </a:spcBef>
              <a:spcAft>
                <a:spcPct val="0"/>
              </a:spcAft>
              <a:defRPr sz="2400" b="1">
                <a:solidFill>
                  <a:schemeClr val="tx1"/>
                </a:solidFill>
                <a:latin typeface="Verdana" pitchFamily="34" charset="0"/>
              </a:defRPr>
            </a:lvl6pPr>
            <a:lvl7pPr marL="2971800" indent="-228600" eaLnBrk="0" fontAlgn="base" hangingPunct="0">
              <a:spcBef>
                <a:spcPct val="0"/>
              </a:spcBef>
              <a:spcAft>
                <a:spcPct val="0"/>
              </a:spcAft>
              <a:defRPr sz="2400" b="1">
                <a:solidFill>
                  <a:schemeClr val="tx1"/>
                </a:solidFill>
                <a:latin typeface="Verdana" pitchFamily="34" charset="0"/>
              </a:defRPr>
            </a:lvl7pPr>
            <a:lvl8pPr marL="3429000" indent="-228600" eaLnBrk="0" fontAlgn="base" hangingPunct="0">
              <a:spcBef>
                <a:spcPct val="0"/>
              </a:spcBef>
              <a:spcAft>
                <a:spcPct val="0"/>
              </a:spcAft>
              <a:defRPr sz="2400" b="1">
                <a:solidFill>
                  <a:schemeClr val="tx1"/>
                </a:solidFill>
                <a:latin typeface="Verdana" pitchFamily="34" charset="0"/>
              </a:defRPr>
            </a:lvl8pPr>
            <a:lvl9pPr marL="3886200" indent="-228600" eaLnBrk="0" fontAlgn="base" hangingPunct="0">
              <a:spcBef>
                <a:spcPct val="0"/>
              </a:spcBef>
              <a:spcAft>
                <a:spcPct val="0"/>
              </a:spcAft>
              <a:defRPr sz="2400" b="1">
                <a:solidFill>
                  <a:schemeClr val="tx1"/>
                </a:solidFill>
                <a:latin typeface="Verdana" pitchFamily="34" charset="0"/>
              </a:defRPr>
            </a:lvl9pPr>
          </a:lstStyle>
          <a:p>
            <a:pPr>
              <a:spcBef>
                <a:spcPct val="50000"/>
              </a:spcBef>
              <a:defRPr/>
            </a:pPr>
            <a:r>
              <a:rPr lang="en-GB" sz="900" smtClean="0">
                <a:solidFill>
                  <a:schemeClr val="tx2"/>
                </a:solidFill>
              </a:rPr>
              <a:t>Nationaal Lucht- en Ruimtevaartlaboratorium – National Aerospace Laboratory NLR</a:t>
            </a:r>
            <a:endParaRPr lang="en-US" sz="900" smtClean="0">
              <a:solidFill>
                <a:schemeClr val="tx2"/>
              </a:solidFill>
            </a:endParaRPr>
          </a:p>
        </p:txBody>
      </p:sp>
      <p:sp>
        <p:nvSpPr>
          <p:cNvPr id="12" name="Rectangle 12"/>
          <p:cNvSpPr>
            <a:spLocks noChangeArrowheads="1"/>
          </p:cNvSpPr>
          <p:nvPr userDrawn="1"/>
        </p:nvSpPr>
        <p:spPr bwMode="auto">
          <a:xfrm>
            <a:off x="0" y="6553200"/>
            <a:ext cx="9906000" cy="3048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0275" name="Rectangle 3"/>
          <p:cNvSpPr>
            <a:spLocks noGrp="1" noChangeArrowheads="1"/>
          </p:cNvSpPr>
          <p:nvPr>
            <p:ph type="ctrTitle"/>
          </p:nvPr>
        </p:nvSpPr>
        <p:spPr>
          <a:xfrm>
            <a:off x="744538" y="3284538"/>
            <a:ext cx="8418512" cy="1006475"/>
          </a:xfrm>
          <a:extLst/>
        </p:spPr>
        <p:txBody>
          <a:bodyPr wrap="none"/>
          <a:lstStyle>
            <a:lvl1pPr>
              <a:defRPr>
                <a:solidFill>
                  <a:schemeClr val="tx1"/>
                </a:solidFill>
              </a:defRPr>
            </a:lvl1pPr>
          </a:lstStyle>
          <a:p>
            <a:pPr lvl="0"/>
            <a:r>
              <a:rPr lang="en-US" noProof="0" smtClean="0"/>
              <a:t>Click to edit Master title style</a:t>
            </a:r>
          </a:p>
        </p:txBody>
      </p:sp>
      <p:sp>
        <p:nvSpPr>
          <p:cNvPr id="310276" name="Rectangle 4"/>
          <p:cNvSpPr>
            <a:spLocks noGrp="1" noChangeArrowheads="1"/>
          </p:cNvSpPr>
          <p:nvPr>
            <p:ph type="subTitle" idx="1"/>
          </p:nvPr>
        </p:nvSpPr>
        <p:spPr>
          <a:xfrm>
            <a:off x="744538" y="4405313"/>
            <a:ext cx="8418512" cy="608012"/>
          </a:xfrm>
          <a:extLst/>
        </p:spPr>
        <p:txBody>
          <a:bodyPr wrap="none"/>
          <a:lstStyle>
            <a:lvl1pPr marL="0" indent="0">
              <a:lnSpc>
                <a:spcPct val="110000"/>
              </a:lnSpc>
              <a:spcBef>
                <a:spcPct val="0"/>
              </a:spcBef>
              <a:buClr>
                <a:srgbClr val="00FF99"/>
              </a:buClr>
              <a:buSzTx/>
              <a:buFont typeface="Webdings" pitchFamily="18" charset="2"/>
              <a:buNone/>
              <a:defRPr b="0" i="1"/>
            </a:lvl1pPr>
          </a:lstStyle>
          <a:p>
            <a:pPr lvl="0"/>
            <a:r>
              <a:rPr lang="en-US" noProof="0" smtClean="0"/>
              <a:t>Click to edit Master subtitle style</a:t>
            </a:r>
          </a:p>
        </p:txBody>
      </p:sp>
      <p:sp>
        <p:nvSpPr>
          <p:cNvPr id="13" name="Rectangle 3"/>
          <p:cNvSpPr>
            <a:spLocks noChangeArrowheads="1"/>
          </p:cNvSpPr>
          <p:nvPr userDrawn="1"/>
        </p:nvSpPr>
        <p:spPr bwMode="auto">
          <a:xfrm>
            <a:off x="0" y="6553200"/>
            <a:ext cx="9906000" cy="3048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r>
              <a:rPr lang="en-US" sz="1000" dirty="0" smtClean="0">
                <a:solidFill>
                  <a:schemeClr val="bg1"/>
                </a:solidFill>
              </a:rPr>
              <a:t>Developed for ECAST by NLR/</a:t>
            </a:r>
            <a:r>
              <a:rPr lang="en-US" sz="1000" baseline="0" dirty="0" smtClean="0">
                <a:solidFill>
                  <a:schemeClr val="bg1"/>
                </a:solidFill>
              </a:rPr>
              <a:t>NLR-ATSI</a:t>
            </a:r>
            <a:endParaRPr lang="en-US" sz="1000" b="0" cap="none" spc="0" dirty="0">
              <a:ln>
                <a:noFill/>
              </a:ln>
              <a:solidFill>
                <a:schemeClr val="bg1"/>
              </a:solidFill>
              <a:effectLst/>
            </a:endParaRPr>
          </a:p>
        </p:txBody>
      </p:sp>
      <p:sp>
        <p:nvSpPr>
          <p:cNvPr id="14" name="Rectangle 2"/>
          <p:cNvSpPr>
            <a:spLocks noChangeArrowheads="1"/>
          </p:cNvSpPr>
          <p:nvPr userDrawn="1"/>
        </p:nvSpPr>
        <p:spPr bwMode="auto">
          <a:xfrm>
            <a:off x="0" y="0"/>
            <a:ext cx="9906000" cy="11969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p>
        </p:txBody>
      </p:sp>
      <p:pic>
        <p:nvPicPr>
          <p:cNvPr id="15" name="Picture 11" descr="nl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83700" y="171450"/>
            <a:ext cx="4603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essi-ecast-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270" y="84137"/>
            <a:ext cx="1447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004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7DC15ED3-F299-43B1-B3F6-590773AFBF6C}" type="datetime1">
              <a:rPr lang="en-US"/>
              <a:pPr>
                <a:defRPr/>
              </a:pPr>
              <a:t>1/11/2013</a:t>
            </a:fld>
            <a:endParaRPr lang="en-US" b="1"/>
          </a:p>
        </p:txBody>
      </p:sp>
      <p:sp>
        <p:nvSpPr>
          <p:cNvPr id="5"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6" name="Rectangle 9"/>
          <p:cNvSpPr>
            <a:spLocks noGrp="1" noChangeArrowheads="1"/>
          </p:cNvSpPr>
          <p:nvPr>
            <p:ph type="sldNum" sz="quarter" idx="12"/>
          </p:nvPr>
        </p:nvSpPr>
        <p:spPr>
          <a:ln/>
        </p:spPr>
        <p:txBody>
          <a:bodyPr/>
          <a:lstStyle>
            <a:lvl1pPr>
              <a:defRPr/>
            </a:lvl1pPr>
          </a:lstStyle>
          <a:p>
            <a:pPr>
              <a:defRPr/>
            </a:pPr>
            <a:fld id="{4420F388-0599-42EF-8110-AD854AE377E3}" type="slidenum">
              <a:rPr lang="en-US"/>
              <a:pPr>
                <a:defRPr/>
              </a:pPr>
              <a:t>‹#›</a:t>
            </a:fld>
            <a:endParaRPr lang="en-US"/>
          </a:p>
        </p:txBody>
      </p:sp>
    </p:spTree>
    <p:extLst>
      <p:ext uri="{BB962C8B-B14F-4D97-AF65-F5344CB8AC3E}">
        <p14:creationId xmlns:p14="http://schemas.microsoft.com/office/powerpoint/2010/main" val="2188542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228600"/>
            <a:ext cx="2105025" cy="5984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2950" y="228600"/>
            <a:ext cx="6162675" cy="5984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BA28B48C-502E-446E-B3B3-FB20B4D957F3}" type="datetime1">
              <a:rPr lang="en-US"/>
              <a:pPr>
                <a:defRPr/>
              </a:pPr>
              <a:t>1/11/2013</a:t>
            </a:fld>
            <a:endParaRPr lang="en-US" b="1"/>
          </a:p>
        </p:txBody>
      </p:sp>
      <p:sp>
        <p:nvSpPr>
          <p:cNvPr id="5"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6" name="Rectangle 9"/>
          <p:cNvSpPr>
            <a:spLocks noGrp="1" noChangeArrowheads="1"/>
          </p:cNvSpPr>
          <p:nvPr>
            <p:ph type="sldNum" sz="quarter" idx="12"/>
          </p:nvPr>
        </p:nvSpPr>
        <p:spPr>
          <a:ln/>
        </p:spPr>
        <p:txBody>
          <a:bodyPr/>
          <a:lstStyle>
            <a:lvl1pPr>
              <a:defRPr/>
            </a:lvl1pPr>
          </a:lstStyle>
          <a:p>
            <a:pPr>
              <a:defRPr/>
            </a:pPr>
            <a:fld id="{B3269CE4-7A67-45E2-AB48-E19308DC2270}" type="slidenum">
              <a:rPr lang="en-US"/>
              <a:pPr>
                <a:defRPr/>
              </a:pPr>
              <a:t>‹#›</a:t>
            </a:fld>
            <a:endParaRPr lang="en-US"/>
          </a:p>
        </p:txBody>
      </p:sp>
    </p:spTree>
    <p:extLst>
      <p:ext uri="{BB962C8B-B14F-4D97-AF65-F5344CB8AC3E}">
        <p14:creationId xmlns:p14="http://schemas.microsoft.com/office/powerpoint/2010/main" val="340189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4538" y="228600"/>
            <a:ext cx="8418512" cy="8334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42950" y="1412875"/>
            <a:ext cx="4132263"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7613" y="1412875"/>
            <a:ext cx="413385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C2092689-2024-4F04-97F7-B1C4E42A4B93}" type="datetime1">
              <a:rPr lang="en-US"/>
              <a:pPr>
                <a:defRPr/>
              </a:pPr>
              <a:t>1/11/2013</a:t>
            </a:fld>
            <a:endParaRPr lang="en-US" b="1"/>
          </a:p>
        </p:txBody>
      </p:sp>
      <p:sp>
        <p:nvSpPr>
          <p:cNvPr id="6"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7" name="Rectangle 9"/>
          <p:cNvSpPr>
            <a:spLocks noGrp="1" noChangeArrowheads="1"/>
          </p:cNvSpPr>
          <p:nvPr>
            <p:ph type="sldNum" sz="quarter" idx="12"/>
          </p:nvPr>
        </p:nvSpPr>
        <p:spPr>
          <a:ln/>
        </p:spPr>
        <p:txBody>
          <a:bodyPr/>
          <a:lstStyle>
            <a:lvl1pPr>
              <a:defRPr/>
            </a:lvl1pPr>
          </a:lstStyle>
          <a:p>
            <a:pPr>
              <a:defRPr/>
            </a:pPr>
            <a:fld id="{1AF68C8B-3575-4F1B-865D-ABF12B7EB1D2}" type="slidenum">
              <a:rPr lang="en-US"/>
              <a:pPr>
                <a:defRPr/>
              </a:pPr>
              <a:t>‹#›</a:t>
            </a:fld>
            <a:endParaRPr lang="en-US"/>
          </a:p>
        </p:txBody>
      </p:sp>
    </p:spTree>
    <p:extLst>
      <p:ext uri="{BB962C8B-B14F-4D97-AF65-F5344CB8AC3E}">
        <p14:creationId xmlns:p14="http://schemas.microsoft.com/office/powerpoint/2010/main" val="3796216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44538" y="228600"/>
            <a:ext cx="8418512" cy="8334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42950" y="1412875"/>
            <a:ext cx="8418513" cy="4800600"/>
          </a:xfrm>
        </p:spPr>
        <p:txBody>
          <a:bodyPr/>
          <a:lstStyle/>
          <a:p>
            <a:pPr lvl="0"/>
            <a:r>
              <a:rPr lang="en-US" noProof="0" smtClean="0"/>
              <a:t>Click icon to add table</a:t>
            </a:r>
          </a:p>
        </p:txBody>
      </p:sp>
      <p:sp>
        <p:nvSpPr>
          <p:cNvPr id="4" name="Rectangle 6"/>
          <p:cNvSpPr>
            <a:spLocks noGrp="1" noChangeArrowheads="1"/>
          </p:cNvSpPr>
          <p:nvPr>
            <p:ph type="dt" sz="half" idx="10"/>
          </p:nvPr>
        </p:nvSpPr>
        <p:spPr>
          <a:ln/>
        </p:spPr>
        <p:txBody>
          <a:bodyPr/>
          <a:lstStyle>
            <a:lvl1pPr>
              <a:defRPr/>
            </a:lvl1pPr>
          </a:lstStyle>
          <a:p>
            <a:pPr>
              <a:defRPr/>
            </a:pPr>
            <a:fld id="{7480337F-AEBB-4457-96B3-FE395BDD2755}" type="datetime1">
              <a:rPr lang="en-US"/>
              <a:pPr>
                <a:defRPr/>
              </a:pPr>
              <a:t>1/11/2013</a:t>
            </a:fld>
            <a:endParaRPr lang="en-US" b="1"/>
          </a:p>
        </p:txBody>
      </p:sp>
      <p:sp>
        <p:nvSpPr>
          <p:cNvPr id="5"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6" name="Rectangle 9"/>
          <p:cNvSpPr>
            <a:spLocks noGrp="1" noChangeArrowheads="1"/>
          </p:cNvSpPr>
          <p:nvPr>
            <p:ph type="sldNum" sz="quarter" idx="12"/>
          </p:nvPr>
        </p:nvSpPr>
        <p:spPr>
          <a:ln/>
        </p:spPr>
        <p:txBody>
          <a:bodyPr/>
          <a:lstStyle>
            <a:lvl1pPr>
              <a:defRPr/>
            </a:lvl1pPr>
          </a:lstStyle>
          <a:p>
            <a:pPr>
              <a:defRPr/>
            </a:pPr>
            <a:fld id="{7F4A88B5-D59D-409E-A422-54857CEE2495}" type="slidenum">
              <a:rPr lang="en-US"/>
              <a:pPr>
                <a:defRPr/>
              </a:pPr>
              <a:t>‹#›</a:t>
            </a:fld>
            <a:endParaRPr lang="en-US"/>
          </a:p>
        </p:txBody>
      </p:sp>
    </p:spTree>
    <p:extLst>
      <p:ext uri="{BB962C8B-B14F-4D97-AF65-F5344CB8AC3E}">
        <p14:creationId xmlns:p14="http://schemas.microsoft.com/office/powerpoint/2010/main" val="3580526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A2C4E1EE-AAA3-48F3-A457-B02AFE3A9139}" type="datetime1">
              <a:rPr lang="en-US"/>
              <a:pPr>
                <a:defRPr/>
              </a:pPr>
              <a:t>1/11/2013</a:t>
            </a:fld>
            <a:endParaRPr lang="en-US" b="1"/>
          </a:p>
        </p:txBody>
      </p:sp>
      <p:sp>
        <p:nvSpPr>
          <p:cNvPr id="5"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6" name="Rectangle 9"/>
          <p:cNvSpPr>
            <a:spLocks noGrp="1" noChangeArrowheads="1"/>
          </p:cNvSpPr>
          <p:nvPr>
            <p:ph type="sldNum" sz="quarter" idx="12"/>
          </p:nvPr>
        </p:nvSpPr>
        <p:spPr>
          <a:ln/>
        </p:spPr>
        <p:txBody>
          <a:bodyPr/>
          <a:lstStyle>
            <a:lvl1pPr>
              <a:defRPr/>
            </a:lvl1pPr>
          </a:lstStyle>
          <a:p>
            <a:pPr>
              <a:defRPr/>
            </a:pPr>
            <a:fld id="{CB51908A-0BA7-4B46-BAE6-05C45A8AD7B0}" type="slidenum">
              <a:rPr lang="en-US"/>
              <a:pPr>
                <a:defRPr/>
              </a:pPr>
              <a:t>‹#›</a:t>
            </a:fld>
            <a:endParaRPr lang="en-US"/>
          </a:p>
        </p:txBody>
      </p:sp>
      <p:sp>
        <p:nvSpPr>
          <p:cNvPr id="7" name="Rectangle 3"/>
          <p:cNvSpPr>
            <a:spLocks noChangeArrowheads="1"/>
          </p:cNvSpPr>
          <p:nvPr userDrawn="1"/>
        </p:nvSpPr>
        <p:spPr bwMode="auto">
          <a:xfrm>
            <a:off x="0" y="6553200"/>
            <a:ext cx="9906000" cy="3048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r>
              <a:rPr lang="en-US" sz="1000" dirty="0" smtClean="0">
                <a:solidFill>
                  <a:schemeClr val="bg1"/>
                </a:solidFill>
              </a:rPr>
              <a:t>Developed for ECAST by NLR/</a:t>
            </a:r>
            <a:r>
              <a:rPr lang="en-US" sz="1000" baseline="0" dirty="0" smtClean="0">
                <a:solidFill>
                  <a:schemeClr val="bg1"/>
                </a:solidFill>
              </a:rPr>
              <a:t>NLR-ATSI</a:t>
            </a:r>
            <a:endParaRPr lang="en-US" sz="1000" b="0" cap="none" spc="0" dirty="0">
              <a:ln>
                <a:noFill/>
              </a:ln>
              <a:solidFill>
                <a:schemeClr val="bg1"/>
              </a:solidFill>
              <a:effectLst/>
            </a:endParaRPr>
          </a:p>
        </p:txBody>
      </p:sp>
      <p:sp>
        <p:nvSpPr>
          <p:cNvPr id="8" name="Rectangle 2"/>
          <p:cNvSpPr>
            <a:spLocks noChangeArrowheads="1"/>
          </p:cNvSpPr>
          <p:nvPr userDrawn="1"/>
        </p:nvSpPr>
        <p:spPr bwMode="auto">
          <a:xfrm>
            <a:off x="0" y="0"/>
            <a:ext cx="9906000" cy="11969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p>
        </p:txBody>
      </p:sp>
      <p:pic>
        <p:nvPicPr>
          <p:cNvPr id="9" name="Picture 11" descr="nl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83700" y="171450"/>
            <a:ext cx="4603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essi-ecast-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270" y="84137"/>
            <a:ext cx="1447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6818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5F06413C-709A-4D54-A5E0-844630E3A90A}" type="datetime1">
              <a:rPr lang="en-US"/>
              <a:pPr>
                <a:defRPr/>
              </a:pPr>
              <a:t>1/11/2013</a:t>
            </a:fld>
            <a:endParaRPr lang="en-US" b="1"/>
          </a:p>
        </p:txBody>
      </p:sp>
      <p:sp>
        <p:nvSpPr>
          <p:cNvPr id="5"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6" name="Rectangle 9"/>
          <p:cNvSpPr>
            <a:spLocks noGrp="1" noChangeArrowheads="1"/>
          </p:cNvSpPr>
          <p:nvPr>
            <p:ph type="sldNum" sz="quarter" idx="12"/>
          </p:nvPr>
        </p:nvSpPr>
        <p:spPr>
          <a:ln/>
        </p:spPr>
        <p:txBody>
          <a:bodyPr/>
          <a:lstStyle>
            <a:lvl1pPr>
              <a:defRPr/>
            </a:lvl1pPr>
          </a:lstStyle>
          <a:p>
            <a:pPr>
              <a:defRPr/>
            </a:pPr>
            <a:fld id="{407AC194-6685-4B0B-8B06-5480275EEB72}" type="slidenum">
              <a:rPr lang="en-US"/>
              <a:pPr>
                <a:defRPr/>
              </a:pPr>
              <a:t>‹#›</a:t>
            </a:fld>
            <a:endParaRPr lang="en-US"/>
          </a:p>
        </p:txBody>
      </p:sp>
    </p:spTree>
    <p:extLst>
      <p:ext uri="{BB962C8B-B14F-4D97-AF65-F5344CB8AC3E}">
        <p14:creationId xmlns:p14="http://schemas.microsoft.com/office/powerpoint/2010/main" val="1237575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0" y="1412875"/>
            <a:ext cx="4132263"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7613" y="1412875"/>
            <a:ext cx="41338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84F7D122-386E-45D5-AF3E-7EA528864E3F}" type="datetime1">
              <a:rPr lang="en-US"/>
              <a:pPr>
                <a:defRPr/>
              </a:pPr>
              <a:t>1/11/2013</a:t>
            </a:fld>
            <a:endParaRPr lang="en-US" b="1"/>
          </a:p>
        </p:txBody>
      </p:sp>
      <p:sp>
        <p:nvSpPr>
          <p:cNvPr id="6"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7" name="Rectangle 9"/>
          <p:cNvSpPr>
            <a:spLocks noGrp="1" noChangeArrowheads="1"/>
          </p:cNvSpPr>
          <p:nvPr>
            <p:ph type="sldNum" sz="quarter" idx="12"/>
          </p:nvPr>
        </p:nvSpPr>
        <p:spPr>
          <a:ln/>
        </p:spPr>
        <p:txBody>
          <a:bodyPr/>
          <a:lstStyle>
            <a:lvl1pPr>
              <a:defRPr/>
            </a:lvl1pPr>
          </a:lstStyle>
          <a:p>
            <a:pPr>
              <a:defRPr/>
            </a:pPr>
            <a:fld id="{8C39A668-ACEA-4C84-859C-F3266D5947E4}" type="slidenum">
              <a:rPr lang="en-US"/>
              <a:pPr>
                <a:defRPr/>
              </a:pPr>
              <a:t>‹#›</a:t>
            </a:fld>
            <a:endParaRPr lang="en-US"/>
          </a:p>
        </p:txBody>
      </p:sp>
    </p:spTree>
    <p:extLst>
      <p:ext uri="{BB962C8B-B14F-4D97-AF65-F5344CB8AC3E}">
        <p14:creationId xmlns:p14="http://schemas.microsoft.com/office/powerpoint/2010/main" val="1939491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fld id="{110AAC61-CDE5-47F1-9D4C-FF982EE49D8A}" type="datetime1">
              <a:rPr lang="en-US"/>
              <a:pPr>
                <a:defRPr/>
              </a:pPr>
              <a:t>1/11/2013</a:t>
            </a:fld>
            <a:endParaRPr lang="en-US" b="1"/>
          </a:p>
        </p:txBody>
      </p:sp>
      <p:sp>
        <p:nvSpPr>
          <p:cNvPr id="8"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9" name="Rectangle 9"/>
          <p:cNvSpPr>
            <a:spLocks noGrp="1" noChangeArrowheads="1"/>
          </p:cNvSpPr>
          <p:nvPr>
            <p:ph type="sldNum" sz="quarter" idx="12"/>
          </p:nvPr>
        </p:nvSpPr>
        <p:spPr>
          <a:ln/>
        </p:spPr>
        <p:txBody>
          <a:bodyPr/>
          <a:lstStyle>
            <a:lvl1pPr>
              <a:defRPr/>
            </a:lvl1pPr>
          </a:lstStyle>
          <a:p>
            <a:pPr>
              <a:defRPr/>
            </a:pPr>
            <a:fld id="{F9C0BB7F-BAAA-4213-BC4D-3AC402B57642}" type="slidenum">
              <a:rPr lang="en-US"/>
              <a:pPr>
                <a:defRPr/>
              </a:pPr>
              <a:t>‹#›</a:t>
            </a:fld>
            <a:endParaRPr lang="en-US"/>
          </a:p>
        </p:txBody>
      </p:sp>
    </p:spTree>
    <p:extLst>
      <p:ext uri="{BB962C8B-B14F-4D97-AF65-F5344CB8AC3E}">
        <p14:creationId xmlns:p14="http://schemas.microsoft.com/office/powerpoint/2010/main" val="3523948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fld id="{65637129-1382-42E6-BFEF-9B81FA0FEDC4}" type="datetime1">
              <a:rPr lang="en-US"/>
              <a:pPr>
                <a:defRPr/>
              </a:pPr>
              <a:t>1/11/2013</a:t>
            </a:fld>
            <a:endParaRPr lang="en-US" b="1"/>
          </a:p>
        </p:txBody>
      </p:sp>
      <p:sp>
        <p:nvSpPr>
          <p:cNvPr id="4"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5" name="Rectangle 9"/>
          <p:cNvSpPr>
            <a:spLocks noGrp="1" noChangeArrowheads="1"/>
          </p:cNvSpPr>
          <p:nvPr>
            <p:ph type="sldNum" sz="quarter" idx="12"/>
          </p:nvPr>
        </p:nvSpPr>
        <p:spPr>
          <a:ln/>
        </p:spPr>
        <p:txBody>
          <a:bodyPr/>
          <a:lstStyle>
            <a:lvl1pPr>
              <a:defRPr/>
            </a:lvl1pPr>
          </a:lstStyle>
          <a:p>
            <a:pPr>
              <a:defRPr/>
            </a:pPr>
            <a:fld id="{0924967B-8CC3-4734-8B36-43C0E2C63BA5}" type="slidenum">
              <a:rPr lang="en-US"/>
              <a:pPr>
                <a:defRPr/>
              </a:pPr>
              <a:t>‹#›</a:t>
            </a:fld>
            <a:endParaRPr lang="en-US"/>
          </a:p>
        </p:txBody>
      </p:sp>
    </p:spTree>
    <p:extLst>
      <p:ext uri="{BB962C8B-B14F-4D97-AF65-F5344CB8AC3E}">
        <p14:creationId xmlns:p14="http://schemas.microsoft.com/office/powerpoint/2010/main" val="3925844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54442253-5679-429E-ABA1-CFFAFFD7F1B9}" type="datetime1">
              <a:rPr lang="en-US"/>
              <a:pPr>
                <a:defRPr/>
              </a:pPr>
              <a:t>1/11/2013</a:t>
            </a:fld>
            <a:endParaRPr lang="en-US" b="1"/>
          </a:p>
        </p:txBody>
      </p:sp>
      <p:sp>
        <p:nvSpPr>
          <p:cNvPr id="3"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4" name="Rectangle 9"/>
          <p:cNvSpPr>
            <a:spLocks noGrp="1" noChangeArrowheads="1"/>
          </p:cNvSpPr>
          <p:nvPr>
            <p:ph type="sldNum" sz="quarter" idx="12"/>
          </p:nvPr>
        </p:nvSpPr>
        <p:spPr>
          <a:ln/>
        </p:spPr>
        <p:txBody>
          <a:bodyPr/>
          <a:lstStyle>
            <a:lvl1pPr>
              <a:defRPr/>
            </a:lvl1pPr>
          </a:lstStyle>
          <a:p>
            <a:pPr>
              <a:defRPr/>
            </a:pPr>
            <a:fld id="{F08015BD-DEA2-4489-884F-BBE3A4C70882}" type="slidenum">
              <a:rPr lang="en-US"/>
              <a:pPr>
                <a:defRPr/>
              </a:pPr>
              <a:t>‹#›</a:t>
            </a:fld>
            <a:endParaRPr lang="en-US"/>
          </a:p>
        </p:txBody>
      </p:sp>
    </p:spTree>
    <p:extLst>
      <p:ext uri="{BB962C8B-B14F-4D97-AF65-F5344CB8AC3E}">
        <p14:creationId xmlns:p14="http://schemas.microsoft.com/office/powerpoint/2010/main" val="329483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8C90C3C4-ABD8-4B76-BD89-D2AFAF86B6AF}" type="datetime1">
              <a:rPr lang="en-US"/>
              <a:pPr>
                <a:defRPr/>
              </a:pPr>
              <a:t>1/11/2013</a:t>
            </a:fld>
            <a:endParaRPr lang="en-US" b="1"/>
          </a:p>
        </p:txBody>
      </p:sp>
      <p:sp>
        <p:nvSpPr>
          <p:cNvPr id="6"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7" name="Rectangle 9"/>
          <p:cNvSpPr>
            <a:spLocks noGrp="1" noChangeArrowheads="1"/>
          </p:cNvSpPr>
          <p:nvPr>
            <p:ph type="sldNum" sz="quarter" idx="12"/>
          </p:nvPr>
        </p:nvSpPr>
        <p:spPr>
          <a:ln/>
        </p:spPr>
        <p:txBody>
          <a:bodyPr/>
          <a:lstStyle>
            <a:lvl1pPr>
              <a:defRPr/>
            </a:lvl1pPr>
          </a:lstStyle>
          <a:p>
            <a:pPr>
              <a:defRPr/>
            </a:pPr>
            <a:fld id="{7BDD6DDD-7320-47D8-B230-5EF962E7A0F7}" type="slidenum">
              <a:rPr lang="en-US"/>
              <a:pPr>
                <a:defRPr/>
              </a:pPr>
              <a:t>‹#›</a:t>
            </a:fld>
            <a:endParaRPr lang="en-US"/>
          </a:p>
        </p:txBody>
      </p:sp>
    </p:spTree>
    <p:extLst>
      <p:ext uri="{BB962C8B-B14F-4D97-AF65-F5344CB8AC3E}">
        <p14:creationId xmlns:p14="http://schemas.microsoft.com/office/powerpoint/2010/main" val="270998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9394D1E3-0744-4AB2-B12A-CBFD40AFEEF9}" type="datetime1">
              <a:rPr lang="en-US"/>
              <a:pPr>
                <a:defRPr/>
              </a:pPr>
              <a:t>1/11/2013</a:t>
            </a:fld>
            <a:endParaRPr lang="en-US" b="1"/>
          </a:p>
        </p:txBody>
      </p:sp>
      <p:sp>
        <p:nvSpPr>
          <p:cNvPr id="6"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7" name="Rectangle 9"/>
          <p:cNvSpPr>
            <a:spLocks noGrp="1" noChangeArrowheads="1"/>
          </p:cNvSpPr>
          <p:nvPr>
            <p:ph type="sldNum" sz="quarter" idx="12"/>
          </p:nvPr>
        </p:nvSpPr>
        <p:spPr>
          <a:ln/>
        </p:spPr>
        <p:txBody>
          <a:bodyPr/>
          <a:lstStyle>
            <a:lvl1pPr>
              <a:defRPr/>
            </a:lvl1pPr>
          </a:lstStyle>
          <a:p>
            <a:pPr>
              <a:defRPr/>
            </a:pPr>
            <a:fld id="{2F109C28-6401-4D50-872A-7A6EB7EF6D09}" type="slidenum">
              <a:rPr lang="en-US"/>
              <a:pPr>
                <a:defRPr/>
              </a:pPr>
              <a:t>‹#›</a:t>
            </a:fld>
            <a:endParaRPr lang="en-US"/>
          </a:p>
        </p:txBody>
      </p:sp>
    </p:spTree>
    <p:extLst>
      <p:ext uri="{BB962C8B-B14F-4D97-AF65-F5344CB8AC3E}">
        <p14:creationId xmlns:p14="http://schemas.microsoft.com/office/powerpoint/2010/main" val="1097769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906000" cy="11969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p>
        </p:txBody>
      </p:sp>
      <p:sp>
        <p:nvSpPr>
          <p:cNvPr id="1028" name="Rectangle 4"/>
          <p:cNvSpPr>
            <a:spLocks noGrp="1" noChangeArrowheads="1"/>
          </p:cNvSpPr>
          <p:nvPr>
            <p:ph type="title"/>
          </p:nvPr>
        </p:nvSpPr>
        <p:spPr bwMode="auto">
          <a:xfrm>
            <a:off x="744538" y="228600"/>
            <a:ext cx="841851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742950" y="1412875"/>
            <a:ext cx="84185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9254" name="Rectangle 6"/>
          <p:cNvSpPr>
            <a:spLocks noGrp="1" noChangeArrowheads="1"/>
          </p:cNvSpPr>
          <p:nvPr>
            <p:ph type="dt" sz="half" idx="2"/>
          </p:nvPr>
        </p:nvSpPr>
        <p:spPr bwMode="auto">
          <a:xfrm>
            <a:off x="8840788" y="6638925"/>
            <a:ext cx="698500" cy="180975"/>
          </a:xfrm>
          <a:prstGeom prst="rect">
            <a:avLst/>
          </a:prstGeom>
          <a:noFill/>
          <a:ln>
            <a:noFill/>
          </a:ln>
          <a:effectLst/>
          <a:extLst/>
        </p:spPr>
        <p:txBody>
          <a:bodyPr vert="horz" wrap="square" lIns="0" tIns="0" rIns="0" bIns="0" numCol="1" anchor="t" anchorCtr="0" compatLnSpc="1">
            <a:prstTxWarp prst="textNoShape">
              <a:avLst/>
            </a:prstTxWarp>
          </a:bodyPr>
          <a:lstStyle>
            <a:lvl1pPr algn="r">
              <a:defRPr sz="800" b="0" smtClean="0">
                <a:solidFill>
                  <a:schemeClr val="tx2"/>
                </a:solidFill>
              </a:defRPr>
            </a:lvl1pPr>
          </a:lstStyle>
          <a:p>
            <a:pPr>
              <a:defRPr/>
            </a:pPr>
            <a:fld id="{8238F4E5-0E3E-4DFA-AEC2-BF94A9308775}" type="datetime1">
              <a:rPr lang="en-US"/>
              <a:pPr>
                <a:defRPr/>
              </a:pPr>
              <a:t>1/11/2013</a:t>
            </a:fld>
            <a:endParaRPr lang="en-US" b="1"/>
          </a:p>
        </p:txBody>
      </p:sp>
      <p:sp>
        <p:nvSpPr>
          <p:cNvPr id="309255" name="Rectangle 7"/>
          <p:cNvSpPr>
            <a:spLocks noGrp="1" noChangeArrowheads="1"/>
          </p:cNvSpPr>
          <p:nvPr>
            <p:ph type="ftr" sz="quarter" idx="3"/>
          </p:nvPr>
        </p:nvSpPr>
        <p:spPr bwMode="auto">
          <a:xfrm>
            <a:off x="4160838" y="6629400"/>
            <a:ext cx="4710112" cy="228600"/>
          </a:xfrm>
          <a:prstGeom prst="rect">
            <a:avLst/>
          </a:prstGeom>
          <a:noFill/>
          <a:ln>
            <a:noFill/>
          </a:ln>
          <a:effectLst/>
          <a:extLst/>
        </p:spPr>
        <p:txBody>
          <a:bodyPr vert="horz" wrap="square" lIns="0" tIns="0" rIns="0" bIns="0" numCol="1" anchor="t" anchorCtr="0" compatLnSpc="1">
            <a:prstTxWarp prst="textNoShape">
              <a:avLst/>
            </a:prstTxWarp>
          </a:bodyPr>
          <a:lstStyle>
            <a:lvl1pPr algn="r">
              <a:defRPr sz="900" smtClean="0">
                <a:solidFill>
                  <a:schemeClr val="tx2"/>
                </a:solidFill>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1032" name="Rectangle 8"/>
          <p:cNvSpPr>
            <a:spLocks noChangeArrowheads="1"/>
          </p:cNvSpPr>
          <p:nvPr/>
        </p:nvSpPr>
        <p:spPr bwMode="auto">
          <a:xfrm>
            <a:off x="9612313" y="6553200"/>
            <a:ext cx="293687"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09257" name="Rectangle 9"/>
          <p:cNvSpPr>
            <a:spLocks noGrp="1" noChangeArrowheads="1"/>
          </p:cNvSpPr>
          <p:nvPr>
            <p:ph type="sldNum" sz="quarter" idx="4"/>
          </p:nvPr>
        </p:nvSpPr>
        <p:spPr bwMode="auto">
          <a:xfrm>
            <a:off x="9612313" y="6629400"/>
            <a:ext cx="293687" cy="249238"/>
          </a:xfrm>
          <a:prstGeom prst="rect">
            <a:avLst/>
          </a:prstGeom>
          <a:noFill/>
          <a:ln>
            <a:noFill/>
          </a:ln>
          <a:effectLst/>
          <a:extLst/>
        </p:spPr>
        <p:txBody>
          <a:bodyPr vert="horz" wrap="square" lIns="0" tIns="0" rIns="0" bIns="0" numCol="1" anchor="t" anchorCtr="0" compatLnSpc="1">
            <a:prstTxWarp prst="textNoShape">
              <a:avLst/>
            </a:prstTxWarp>
          </a:bodyPr>
          <a:lstStyle>
            <a:lvl1pPr algn="ctr">
              <a:defRPr sz="900" smtClean="0">
                <a:solidFill>
                  <a:schemeClr val="tx2"/>
                </a:solidFill>
              </a:defRPr>
            </a:lvl1pPr>
          </a:lstStyle>
          <a:p>
            <a:pPr>
              <a:defRPr/>
            </a:pPr>
            <a:fld id="{8EE757B9-272A-4255-B32A-1F6528CB0276}" type="slidenum">
              <a:rPr lang="en-US"/>
              <a:pPr>
                <a:defRPr/>
              </a:pPr>
              <a:t>‹#›</a:t>
            </a:fld>
            <a:endParaRPr lang="en-US"/>
          </a:p>
        </p:txBody>
      </p:sp>
      <p:pic>
        <p:nvPicPr>
          <p:cNvPr id="1034"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4538" y="6634163"/>
            <a:ext cx="27273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descr="nl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283700" y="171450"/>
            <a:ext cx="4603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Freeform 13"/>
          <p:cNvSpPr>
            <a:spLocks/>
          </p:cNvSpPr>
          <p:nvPr/>
        </p:nvSpPr>
        <p:spPr bwMode="auto">
          <a:xfrm>
            <a:off x="8707438" y="6343650"/>
            <a:ext cx="803275" cy="304800"/>
          </a:xfrm>
          <a:custGeom>
            <a:avLst/>
            <a:gdLst>
              <a:gd name="T0" fmla="*/ 0 w 506"/>
              <a:gd name="T1" fmla="*/ 0 h 192"/>
              <a:gd name="T2" fmla="*/ 0 w 506"/>
              <a:gd name="T3" fmla="*/ 2147483647 h 192"/>
              <a:gd name="T4" fmla="*/ 0 w 506"/>
              <a:gd name="T5" fmla="*/ 2147483647 h 192"/>
              <a:gd name="T6" fmla="*/ 2147483647 w 506"/>
              <a:gd name="T7" fmla="*/ 2147483647 h 192"/>
              <a:gd name="T8" fmla="*/ 2147483647 w 506"/>
              <a:gd name="T9" fmla="*/ 2147483647 h 192"/>
              <a:gd name="T10" fmla="*/ 2147483647 w 506"/>
              <a:gd name="T11" fmla="*/ 2147483647 h 192"/>
              <a:gd name="T12" fmla="*/ 2147483647 w 506"/>
              <a:gd name="T13" fmla="*/ 2147483647 h 192"/>
              <a:gd name="T14" fmla="*/ 2147483647 w 506"/>
              <a:gd name="T15" fmla="*/ 2147483647 h 192"/>
              <a:gd name="T16" fmla="*/ 2147483647 w 506"/>
              <a:gd name="T17" fmla="*/ 2147483647 h 192"/>
              <a:gd name="T18" fmla="*/ 2147483647 w 506"/>
              <a:gd name="T19" fmla="*/ 2147483647 h 192"/>
              <a:gd name="T20" fmla="*/ 2147483647 w 506"/>
              <a:gd name="T21" fmla="*/ 2147483647 h 192"/>
              <a:gd name="T22" fmla="*/ 2147483647 w 506"/>
              <a:gd name="T23" fmla="*/ 2147483647 h 192"/>
              <a:gd name="T24" fmla="*/ 2147483647 w 506"/>
              <a:gd name="T25" fmla="*/ 2147483647 h 192"/>
              <a:gd name="T26" fmla="*/ 2147483647 w 506"/>
              <a:gd name="T27" fmla="*/ 0 h 1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6" h="192">
                <a:moveTo>
                  <a:pt x="0" y="0"/>
                </a:moveTo>
                <a:lnTo>
                  <a:pt x="0" y="122"/>
                </a:lnTo>
                <a:lnTo>
                  <a:pt x="2" y="136"/>
                </a:lnTo>
                <a:lnTo>
                  <a:pt x="6" y="150"/>
                </a:lnTo>
                <a:lnTo>
                  <a:pt x="12" y="162"/>
                </a:lnTo>
                <a:lnTo>
                  <a:pt x="20" y="172"/>
                </a:lnTo>
                <a:lnTo>
                  <a:pt x="32" y="180"/>
                </a:lnTo>
                <a:lnTo>
                  <a:pt x="44" y="188"/>
                </a:lnTo>
                <a:lnTo>
                  <a:pt x="56" y="192"/>
                </a:lnTo>
                <a:lnTo>
                  <a:pt x="70" y="192"/>
                </a:lnTo>
                <a:lnTo>
                  <a:pt x="436" y="192"/>
                </a:lnTo>
                <a:lnTo>
                  <a:pt x="506" y="192"/>
                </a:lnTo>
                <a:lnTo>
                  <a:pt x="5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AutoShape 14"/>
          <p:cNvSpPr>
            <a:spLocks noChangeAspect="1" noChangeArrowheads="1" noTextEdit="1"/>
          </p:cNvSpPr>
          <p:nvPr/>
        </p:nvSpPr>
        <p:spPr bwMode="auto">
          <a:xfrm>
            <a:off x="7612063" y="5614988"/>
            <a:ext cx="944562"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4" name="Picture 2" descr="essi-ecast-5"/>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99270" y="84137"/>
            <a:ext cx="1447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
          <p:cNvSpPr>
            <a:spLocks noChangeArrowheads="1"/>
          </p:cNvSpPr>
          <p:nvPr userDrawn="1"/>
        </p:nvSpPr>
        <p:spPr bwMode="auto">
          <a:xfrm>
            <a:off x="0" y="6553200"/>
            <a:ext cx="9906000" cy="3048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r>
              <a:rPr lang="en-US" sz="1000" dirty="0" smtClean="0">
                <a:solidFill>
                  <a:schemeClr val="bg1"/>
                </a:solidFill>
              </a:rPr>
              <a:t>Developed for ECAST by NLR/</a:t>
            </a:r>
            <a:r>
              <a:rPr lang="en-US" sz="1000" baseline="0" dirty="0" smtClean="0">
                <a:solidFill>
                  <a:schemeClr val="bg1"/>
                </a:solidFill>
              </a:rPr>
              <a:t>NLR-ATSI</a:t>
            </a:r>
            <a:endParaRPr lang="en-US" sz="1000" b="0" cap="none" spc="0" dirty="0">
              <a:ln>
                <a:noFill/>
              </a:ln>
              <a:solidFill>
                <a:schemeClr val="bg1"/>
              </a:solidFill>
              <a:effectLst/>
            </a:endParaRPr>
          </a:p>
        </p:txBody>
      </p:sp>
    </p:spTree>
  </p:cSld>
  <p:clrMap bg1="lt1" tx1="dk1" bg2="lt2" tx2="dk2" accent1="accent1" accent2="accent2" accent3="accent3" accent4="accent4" accent5="accent5" accent6="accent6" hlink="hlink" folHlink="folHlink"/>
  <p:sldLayoutIdLst>
    <p:sldLayoutId id="2147483742"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hf hdr="0" ftr="0" dt="0"/>
  <p:txStyles>
    <p:titleStyle>
      <a:lvl1pPr algn="l" defTabSz="852488" rtl="0" eaLnBrk="1" fontAlgn="base" hangingPunct="1">
        <a:spcBef>
          <a:spcPct val="0"/>
        </a:spcBef>
        <a:spcAft>
          <a:spcPct val="0"/>
        </a:spcAft>
        <a:defRPr sz="2400" b="1">
          <a:solidFill>
            <a:schemeClr val="tx2"/>
          </a:solidFill>
          <a:latin typeface="+mj-lt"/>
          <a:ea typeface="+mj-ea"/>
          <a:cs typeface="+mj-cs"/>
        </a:defRPr>
      </a:lvl1pPr>
      <a:lvl2pPr algn="l" defTabSz="852488" rtl="0" eaLnBrk="1" fontAlgn="base" hangingPunct="1">
        <a:spcBef>
          <a:spcPct val="0"/>
        </a:spcBef>
        <a:spcAft>
          <a:spcPct val="0"/>
        </a:spcAft>
        <a:defRPr sz="2400" b="1">
          <a:solidFill>
            <a:schemeClr val="tx2"/>
          </a:solidFill>
          <a:latin typeface="Verdana" pitchFamily="34" charset="0"/>
        </a:defRPr>
      </a:lvl2pPr>
      <a:lvl3pPr algn="l" defTabSz="852488" rtl="0" eaLnBrk="1" fontAlgn="base" hangingPunct="1">
        <a:spcBef>
          <a:spcPct val="0"/>
        </a:spcBef>
        <a:spcAft>
          <a:spcPct val="0"/>
        </a:spcAft>
        <a:defRPr sz="2400" b="1">
          <a:solidFill>
            <a:schemeClr val="tx2"/>
          </a:solidFill>
          <a:latin typeface="Verdana" pitchFamily="34" charset="0"/>
        </a:defRPr>
      </a:lvl3pPr>
      <a:lvl4pPr algn="l" defTabSz="852488" rtl="0" eaLnBrk="1" fontAlgn="base" hangingPunct="1">
        <a:spcBef>
          <a:spcPct val="0"/>
        </a:spcBef>
        <a:spcAft>
          <a:spcPct val="0"/>
        </a:spcAft>
        <a:defRPr sz="2400" b="1">
          <a:solidFill>
            <a:schemeClr val="tx2"/>
          </a:solidFill>
          <a:latin typeface="Verdana" pitchFamily="34" charset="0"/>
        </a:defRPr>
      </a:lvl4pPr>
      <a:lvl5pPr algn="l" defTabSz="852488" rtl="0" eaLnBrk="1" fontAlgn="base" hangingPunct="1">
        <a:spcBef>
          <a:spcPct val="0"/>
        </a:spcBef>
        <a:spcAft>
          <a:spcPct val="0"/>
        </a:spcAft>
        <a:defRPr sz="2400" b="1">
          <a:solidFill>
            <a:schemeClr val="tx2"/>
          </a:solidFill>
          <a:latin typeface="Verdana" pitchFamily="34" charset="0"/>
        </a:defRPr>
      </a:lvl5pPr>
      <a:lvl6pPr marL="457200" algn="l" defTabSz="852488" rtl="0" eaLnBrk="1" fontAlgn="base" hangingPunct="1">
        <a:spcBef>
          <a:spcPct val="0"/>
        </a:spcBef>
        <a:spcAft>
          <a:spcPct val="0"/>
        </a:spcAft>
        <a:defRPr sz="2400" b="1">
          <a:solidFill>
            <a:schemeClr val="tx2"/>
          </a:solidFill>
          <a:latin typeface="Verdana" pitchFamily="34" charset="0"/>
        </a:defRPr>
      </a:lvl6pPr>
      <a:lvl7pPr marL="914400" algn="l" defTabSz="852488" rtl="0" eaLnBrk="1" fontAlgn="base" hangingPunct="1">
        <a:spcBef>
          <a:spcPct val="0"/>
        </a:spcBef>
        <a:spcAft>
          <a:spcPct val="0"/>
        </a:spcAft>
        <a:defRPr sz="2400" b="1">
          <a:solidFill>
            <a:schemeClr val="tx2"/>
          </a:solidFill>
          <a:latin typeface="Verdana" pitchFamily="34" charset="0"/>
        </a:defRPr>
      </a:lvl7pPr>
      <a:lvl8pPr marL="1371600" algn="l" defTabSz="852488" rtl="0" eaLnBrk="1" fontAlgn="base" hangingPunct="1">
        <a:spcBef>
          <a:spcPct val="0"/>
        </a:spcBef>
        <a:spcAft>
          <a:spcPct val="0"/>
        </a:spcAft>
        <a:defRPr sz="2400" b="1">
          <a:solidFill>
            <a:schemeClr val="tx2"/>
          </a:solidFill>
          <a:latin typeface="Verdana" pitchFamily="34" charset="0"/>
        </a:defRPr>
      </a:lvl8pPr>
      <a:lvl9pPr marL="1828800" algn="l" defTabSz="852488" rtl="0" eaLnBrk="1" fontAlgn="base" hangingPunct="1">
        <a:spcBef>
          <a:spcPct val="0"/>
        </a:spcBef>
        <a:spcAft>
          <a:spcPct val="0"/>
        </a:spcAft>
        <a:defRPr sz="2400" b="1">
          <a:solidFill>
            <a:schemeClr val="tx2"/>
          </a:solidFill>
          <a:latin typeface="Verdana" pitchFamily="34" charset="0"/>
        </a:defRPr>
      </a:lvl9pPr>
    </p:titleStyle>
    <p:bodyStyle>
      <a:lvl1pPr marL="271463" indent="-271463" algn="l" defTabSz="852488" rtl="0" eaLnBrk="1" fontAlgn="base" hangingPunct="1">
        <a:spcBef>
          <a:spcPct val="85000"/>
        </a:spcBef>
        <a:spcAft>
          <a:spcPct val="0"/>
        </a:spcAft>
        <a:buClr>
          <a:schemeClr val="tx1"/>
        </a:buClr>
        <a:buSzPct val="90000"/>
        <a:buFont typeface="Wingdings" pitchFamily="2" charset="2"/>
        <a:buChar char="l"/>
        <a:defRPr sz="2000" b="1">
          <a:solidFill>
            <a:schemeClr val="tx1"/>
          </a:solidFill>
          <a:latin typeface="+mn-lt"/>
          <a:ea typeface="+mn-ea"/>
          <a:cs typeface="+mn-cs"/>
        </a:defRPr>
      </a:lvl1pPr>
      <a:lvl2pPr marL="804863" indent="-263525" algn="l" defTabSz="852488" rtl="0" eaLnBrk="1" fontAlgn="base" hangingPunct="1">
        <a:spcBef>
          <a:spcPct val="0"/>
        </a:spcBef>
        <a:spcAft>
          <a:spcPct val="0"/>
        </a:spcAft>
        <a:buClr>
          <a:schemeClr val="tx1"/>
        </a:buClr>
        <a:buSzPct val="75000"/>
        <a:buFont typeface="Wingdings" pitchFamily="2" charset="2"/>
        <a:buChar char="l"/>
        <a:defRPr sz="2000">
          <a:solidFill>
            <a:schemeClr val="tx1"/>
          </a:solidFill>
          <a:latin typeface="+mn-lt"/>
        </a:defRPr>
      </a:lvl2pPr>
      <a:lvl3pPr marL="1296988" indent="-215900" algn="l" defTabSz="852488" rtl="0" eaLnBrk="1" fontAlgn="base" hangingPunct="1">
        <a:spcBef>
          <a:spcPct val="0"/>
        </a:spcBef>
        <a:spcAft>
          <a:spcPct val="0"/>
        </a:spcAft>
        <a:buClr>
          <a:schemeClr val="tx1"/>
        </a:buClr>
        <a:buChar char="–"/>
        <a:defRPr sz="2000">
          <a:solidFill>
            <a:schemeClr val="tx1"/>
          </a:solidFill>
          <a:latin typeface="+mn-lt"/>
        </a:defRPr>
      </a:lvl3pPr>
      <a:lvl4pPr marL="1689100" indent="-212725" algn="l" defTabSz="852488" rtl="0" eaLnBrk="1" fontAlgn="base" hangingPunct="1">
        <a:spcBef>
          <a:spcPct val="0"/>
        </a:spcBef>
        <a:spcAft>
          <a:spcPct val="0"/>
        </a:spcAft>
        <a:buClr>
          <a:schemeClr val="tx1"/>
        </a:buClr>
        <a:buSzPct val="65000"/>
        <a:buFont typeface="Wingdings" pitchFamily="2" charset="2"/>
        <a:buChar char="l"/>
        <a:defRPr sz="2000">
          <a:solidFill>
            <a:schemeClr val="tx1"/>
          </a:solidFill>
          <a:latin typeface="+mn-lt"/>
        </a:defRPr>
      </a:lvl4pPr>
      <a:lvl5pPr marL="2081213" indent="-212725" algn="l" defTabSz="852488" rtl="0" eaLnBrk="1" fontAlgn="base" hangingPunct="1">
        <a:spcBef>
          <a:spcPct val="0"/>
        </a:spcBef>
        <a:spcAft>
          <a:spcPct val="0"/>
        </a:spcAft>
        <a:buClr>
          <a:schemeClr val="tx1"/>
        </a:buClr>
        <a:buSzPct val="80000"/>
        <a:buChar char="–"/>
        <a:defRPr sz="2000">
          <a:solidFill>
            <a:schemeClr val="tx1"/>
          </a:solidFill>
          <a:latin typeface="+mn-lt"/>
        </a:defRPr>
      </a:lvl5pPr>
      <a:lvl6pPr marL="2538413" indent="-212725" algn="l" defTabSz="852488" rtl="0" eaLnBrk="1" fontAlgn="base" hangingPunct="1">
        <a:spcBef>
          <a:spcPct val="0"/>
        </a:spcBef>
        <a:spcAft>
          <a:spcPct val="0"/>
        </a:spcAft>
        <a:buClr>
          <a:schemeClr val="tx1"/>
        </a:buClr>
        <a:buSzPct val="80000"/>
        <a:buChar char="–"/>
        <a:defRPr sz="2000">
          <a:solidFill>
            <a:schemeClr val="tx1"/>
          </a:solidFill>
          <a:latin typeface="+mn-lt"/>
        </a:defRPr>
      </a:lvl6pPr>
      <a:lvl7pPr marL="2995613" indent="-212725" algn="l" defTabSz="852488" rtl="0" eaLnBrk="1" fontAlgn="base" hangingPunct="1">
        <a:spcBef>
          <a:spcPct val="0"/>
        </a:spcBef>
        <a:spcAft>
          <a:spcPct val="0"/>
        </a:spcAft>
        <a:buClr>
          <a:schemeClr val="tx1"/>
        </a:buClr>
        <a:buSzPct val="80000"/>
        <a:buChar char="–"/>
        <a:defRPr sz="2000">
          <a:solidFill>
            <a:schemeClr val="tx1"/>
          </a:solidFill>
          <a:latin typeface="+mn-lt"/>
        </a:defRPr>
      </a:lvl7pPr>
      <a:lvl8pPr marL="3452813" indent="-212725" algn="l" defTabSz="852488" rtl="0" eaLnBrk="1" fontAlgn="base" hangingPunct="1">
        <a:spcBef>
          <a:spcPct val="0"/>
        </a:spcBef>
        <a:spcAft>
          <a:spcPct val="0"/>
        </a:spcAft>
        <a:buClr>
          <a:schemeClr val="tx1"/>
        </a:buClr>
        <a:buSzPct val="80000"/>
        <a:buChar char="–"/>
        <a:defRPr sz="2000">
          <a:solidFill>
            <a:schemeClr val="tx1"/>
          </a:solidFill>
          <a:latin typeface="+mn-lt"/>
        </a:defRPr>
      </a:lvl8pPr>
      <a:lvl9pPr marL="3910013" indent="-212725" algn="l" defTabSz="852488" rtl="0" eaLnBrk="1" fontAlgn="base" hangingPunct="1">
        <a:spcBef>
          <a:spcPct val="0"/>
        </a:spcBef>
        <a:spcAft>
          <a:spcPct val="0"/>
        </a:spcAft>
        <a:buClr>
          <a:schemeClr val="tx1"/>
        </a:buClr>
        <a:buSzPct val="8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youtube.com/watch?v=mIcG2lnDmq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44538" y="1192696"/>
            <a:ext cx="8418512" cy="3211029"/>
          </a:xfrm>
        </p:spPr>
        <p:txBody>
          <a:bodyPr/>
          <a:lstStyle/>
          <a:p>
            <a:endParaRPr lang="nl-NL" dirty="0" smtClean="0"/>
          </a:p>
          <a:p>
            <a:endParaRPr lang="nl-NL" dirty="0"/>
          </a:p>
          <a:p>
            <a:r>
              <a:rPr lang="nl-NL" b="1" dirty="0" smtClean="0"/>
              <a:t>Ramp Resource Management Training</a:t>
            </a:r>
          </a:p>
          <a:p>
            <a:r>
              <a:rPr lang="nl-NL" dirty="0" smtClean="0"/>
              <a:t>Version 1.0</a:t>
            </a:r>
          </a:p>
          <a:p>
            <a:endParaRPr lang="nl-NL" dirty="0"/>
          </a:p>
          <a:p>
            <a:endParaRPr lang="nl-NL" dirty="0" smtClean="0"/>
          </a:p>
          <a:p>
            <a:r>
              <a:rPr lang="nl-NL" sz="3600" b="1" i="0" dirty="0" smtClean="0"/>
              <a:t>Human Performance &amp; </a:t>
            </a:r>
            <a:r>
              <a:rPr lang="nl-NL" sz="3600" b="1" i="0" dirty="0" err="1" smtClean="0"/>
              <a:t>Limitations</a:t>
            </a:r>
            <a:endParaRPr lang="en-US" sz="3600" b="1" i="0"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14"/>
          <p:cNvSpPr txBox="1">
            <a:spLocks noGrp="1" noChangeArrowheads="1"/>
          </p:cNvSpPr>
          <p:nvPr/>
        </p:nvSpPr>
        <p:spPr bwMode="auto">
          <a:xfrm>
            <a:off x="7099300" y="6238875"/>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defTabSz="852488">
              <a:defRPr sz="1000" b="1">
                <a:solidFill>
                  <a:schemeClr val="tx1"/>
                </a:solidFill>
                <a:latin typeface="Verdana" pitchFamily="34" charset="0"/>
              </a:defRPr>
            </a:lvl1pPr>
            <a:lvl2pPr marL="742950" indent="-285750" algn="ctr" defTabSz="852488">
              <a:defRPr sz="1000" b="1">
                <a:solidFill>
                  <a:schemeClr val="tx1"/>
                </a:solidFill>
                <a:latin typeface="Verdana" pitchFamily="34" charset="0"/>
              </a:defRPr>
            </a:lvl2pPr>
            <a:lvl3pPr marL="1143000" indent="-228600" algn="ctr" defTabSz="852488">
              <a:defRPr sz="1000" b="1">
                <a:solidFill>
                  <a:schemeClr val="tx1"/>
                </a:solidFill>
                <a:latin typeface="Verdana" pitchFamily="34" charset="0"/>
              </a:defRPr>
            </a:lvl3pPr>
            <a:lvl4pPr marL="1600200" indent="-228600" algn="ctr" defTabSz="852488">
              <a:defRPr sz="1000" b="1">
                <a:solidFill>
                  <a:schemeClr val="tx1"/>
                </a:solidFill>
                <a:latin typeface="Verdana" pitchFamily="34" charset="0"/>
              </a:defRPr>
            </a:lvl4pPr>
            <a:lvl5pPr marL="2057400" indent="-228600" algn="ctr" defTabSz="852488">
              <a:defRPr sz="1000" b="1">
                <a:solidFill>
                  <a:schemeClr val="tx1"/>
                </a:solidFill>
                <a:latin typeface="Verdana" pitchFamily="34" charset="0"/>
              </a:defRPr>
            </a:lvl5pPr>
            <a:lvl6pPr marL="2514600" indent="-228600" algn="ctr" defTabSz="852488" eaLnBrk="0" fontAlgn="base" hangingPunct="0">
              <a:spcBef>
                <a:spcPct val="0"/>
              </a:spcBef>
              <a:spcAft>
                <a:spcPct val="0"/>
              </a:spcAft>
              <a:defRPr sz="1000" b="1">
                <a:solidFill>
                  <a:schemeClr val="tx1"/>
                </a:solidFill>
                <a:latin typeface="Verdana" pitchFamily="34" charset="0"/>
              </a:defRPr>
            </a:lvl6pPr>
            <a:lvl7pPr marL="2971800" indent="-228600" algn="ctr" defTabSz="852488" eaLnBrk="0" fontAlgn="base" hangingPunct="0">
              <a:spcBef>
                <a:spcPct val="0"/>
              </a:spcBef>
              <a:spcAft>
                <a:spcPct val="0"/>
              </a:spcAft>
              <a:defRPr sz="1000" b="1">
                <a:solidFill>
                  <a:schemeClr val="tx1"/>
                </a:solidFill>
                <a:latin typeface="Verdana" pitchFamily="34" charset="0"/>
              </a:defRPr>
            </a:lvl7pPr>
            <a:lvl8pPr marL="3429000" indent="-228600" algn="ctr" defTabSz="852488" eaLnBrk="0" fontAlgn="base" hangingPunct="0">
              <a:spcBef>
                <a:spcPct val="0"/>
              </a:spcBef>
              <a:spcAft>
                <a:spcPct val="0"/>
              </a:spcAft>
              <a:defRPr sz="1000" b="1">
                <a:solidFill>
                  <a:schemeClr val="tx1"/>
                </a:solidFill>
                <a:latin typeface="Verdana" pitchFamily="34" charset="0"/>
              </a:defRPr>
            </a:lvl8pPr>
            <a:lvl9pPr marL="3886200" indent="-228600" algn="ctr" defTabSz="852488" eaLnBrk="0" fontAlgn="base" hangingPunct="0">
              <a:spcBef>
                <a:spcPct val="0"/>
              </a:spcBef>
              <a:spcAft>
                <a:spcPct val="0"/>
              </a:spcAft>
              <a:defRPr sz="1000" b="1">
                <a:solidFill>
                  <a:schemeClr val="tx1"/>
                </a:solidFill>
                <a:latin typeface="Verdana" pitchFamily="34" charset="0"/>
              </a:defRPr>
            </a:lvl9pPr>
          </a:lstStyle>
          <a:p>
            <a:pPr>
              <a:buClrTx/>
              <a:buSzTx/>
              <a:buFontTx/>
              <a:buNone/>
            </a:pPr>
            <a:fld id="{BCAC92C8-B382-4F88-8C5E-D5EFFF0542A1}" type="slidenum">
              <a:rPr lang="nl-NL" sz="900">
                <a:solidFill>
                  <a:schemeClr val="tx2"/>
                </a:solidFill>
              </a:rPr>
              <a:pPr>
                <a:buClrTx/>
                <a:buSzTx/>
                <a:buFontTx/>
                <a:buNone/>
              </a:pPr>
              <a:t>10</a:t>
            </a:fld>
            <a:endParaRPr lang="nl-NL" sz="900">
              <a:solidFill>
                <a:schemeClr val="tx2"/>
              </a:solidFill>
            </a:endParaRPr>
          </a:p>
        </p:txBody>
      </p:sp>
      <p:sp>
        <p:nvSpPr>
          <p:cNvPr id="174083" name="Rectangle 2"/>
          <p:cNvSpPr>
            <a:spLocks noGrp="1" noChangeArrowheads="1"/>
          </p:cNvSpPr>
          <p:nvPr>
            <p:ph type="ctrTitle" idx="4294967295"/>
          </p:nvPr>
        </p:nvSpPr>
        <p:spPr>
          <a:xfrm>
            <a:off x="596900" y="381000"/>
            <a:ext cx="8420100" cy="563563"/>
          </a:xfrm>
        </p:spPr>
        <p:txBody>
          <a:bodyPr wrap="none"/>
          <a:lstStyle/>
          <a:p>
            <a:r>
              <a:rPr lang="en-GB" smtClean="0">
                <a:solidFill>
                  <a:schemeClr val="bg1"/>
                </a:solidFill>
              </a:rPr>
              <a:t>Stress reactions: coping</a:t>
            </a:r>
          </a:p>
        </p:txBody>
      </p:sp>
      <p:sp>
        <p:nvSpPr>
          <p:cNvPr id="174084" name="Rectangle 3"/>
          <p:cNvSpPr>
            <a:spLocks noGrp="1" noChangeArrowheads="1"/>
          </p:cNvSpPr>
          <p:nvPr>
            <p:ph type="subTitle" idx="4294967295"/>
          </p:nvPr>
        </p:nvSpPr>
        <p:spPr>
          <a:xfrm>
            <a:off x="596900" y="1449388"/>
            <a:ext cx="7920038" cy="4038600"/>
          </a:xfrm>
        </p:spPr>
        <p:txBody>
          <a:bodyPr wrap="none"/>
          <a:lstStyle/>
          <a:p>
            <a:pPr marL="0" indent="0">
              <a:lnSpc>
                <a:spcPct val="130000"/>
              </a:lnSpc>
              <a:spcBef>
                <a:spcPct val="0"/>
              </a:spcBef>
              <a:buClr>
                <a:srgbClr val="00FF99"/>
              </a:buClr>
              <a:buSzTx/>
              <a:buFontTx/>
              <a:buChar char="•"/>
            </a:pPr>
            <a:r>
              <a:rPr lang="en-GB" b="0" i="1" dirty="0" smtClean="0"/>
              <a:t> </a:t>
            </a:r>
            <a:r>
              <a:rPr lang="en-GB" dirty="0" smtClean="0"/>
              <a:t>Active </a:t>
            </a:r>
          </a:p>
          <a:p>
            <a:pPr marL="0" indent="0">
              <a:lnSpc>
                <a:spcPct val="130000"/>
              </a:lnSpc>
              <a:spcBef>
                <a:spcPct val="0"/>
              </a:spcBef>
              <a:buClr>
                <a:srgbClr val="00FF99"/>
              </a:buClr>
              <a:buSzTx/>
              <a:buFontTx/>
              <a:buChar char="•"/>
            </a:pPr>
            <a:r>
              <a:rPr lang="en-GB" dirty="0" smtClean="0"/>
              <a:t> Palliative reaction: smoking, relaxing... </a:t>
            </a:r>
            <a:r>
              <a:rPr lang="en-GB" dirty="0" smtClean="0"/>
              <a:t>(Vodka!)</a:t>
            </a:r>
            <a:endParaRPr lang="en-GB" dirty="0" smtClean="0"/>
          </a:p>
          <a:p>
            <a:pPr marL="0" indent="0">
              <a:lnSpc>
                <a:spcPct val="130000"/>
              </a:lnSpc>
              <a:spcBef>
                <a:spcPct val="0"/>
              </a:spcBef>
              <a:buClr>
                <a:srgbClr val="00FF99"/>
              </a:buClr>
              <a:buSzTx/>
              <a:buFontTx/>
              <a:buChar char="•"/>
            </a:pPr>
            <a:r>
              <a:rPr lang="en-GB" dirty="0" smtClean="0"/>
              <a:t> Avoidance </a:t>
            </a:r>
            <a:r>
              <a:rPr lang="en-GB" dirty="0" smtClean="0"/>
              <a:t>(humour)</a:t>
            </a:r>
            <a:endParaRPr lang="en-GB" dirty="0" smtClean="0"/>
          </a:p>
          <a:p>
            <a:pPr marL="0" indent="0">
              <a:lnSpc>
                <a:spcPct val="130000"/>
              </a:lnSpc>
              <a:spcBef>
                <a:spcPct val="0"/>
              </a:spcBef>
              <a:buClr>
                <a:srgbClr val="00FF99"/>
              </a:buClr>
              <a:buSzTx/>
              <a:buFontTx/>
              <a:buChar char="•"/>
            </a:pPr>
            <a:r>
              <a:rPr lang="en-GB" dirty="0" smtClean="0"/>
              <a:t> Emotional expression: anger....</a:t>
            </a:r>
          </a:p>
          <a:p>
            <a:pPr marL="0" indent="0">
              <a:lnSpc>
                <a:spcPct val="130000"/>
              </a:lnSpc>
              <a:spcBef>
                <a:spcPct val="0"/>
              </a:spcBef>
              <a:buClr>
                <a:srgbClr val="00FF99"/>
              </a:buClr>
              <a:buSzTx/>
              <a:buFontTx/>
              <a:buChar char="•"/>
            </a:pPr>
            <a:r>
              <a:rPr lang="en-GB" dirty="0" smtClean="0"/>
              <a:t> Social support</a:t>
            </a:r>
          </a:p>
          <a:p>
            <a:pPr marL="0" indent="0">
              <a:lnSpc>
                <a:spcPct val="130000"/>
              </a:lnSpc>
              <a:spcBef>
                <a:spcPct val="0"/>
              </a:spcBef>
              <a:buClr>
                <a:srgbClr val="00FF99"/>
              </a:buClr>
              <a:buSzTx/>
              <a:buFontTx/>
              <a:buChar char="•"/>
            </a:pPr>
            <a:r>
              <a:rPr lang="en-GB" dirty="0" smtClean="0"/>
              <a:t> Passive: depression</a:t>
            </a:r>
          </a:p>
          <a:p>
            <a:pPr marL="0" indent="0">
              <a:lnSpc>
                <a:spcPct val="130000"/>
              </a:lnSpc>
              <a:spcBef>
                <a:spcPct val="0"/>
              </a:spcBef>
              <a:buClr>
                <a:srgbClr val="00FF99"/>
              </a:buClr>
              <a:buSzTx/>
              <a:buFontTx/>
              <a:buChar char="•"/>
            </a:pPr>
            <a:r>
              <a:rPr lang="en-GB" dirty="0" smtClean="0"/>
              <a:t> Comforting thoughts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5450" y="2842590"/>
            <a:ext cx="2460550" cy="3697357"/>
          </a:xfrm>
          <a:prstGeom prst="rect">
            <a:avLst/>
          </a:prstGeom>
        </p:spPr>
      </p:pic>
    </p:spTree>
    <p:extLst>
      <p:ext uri="{BB962C8B-B14F-4D97-AF65-F5344CB8AC3E}">
        <p14:creationId xmlns:p14="http://schemas.microsoft.com/office/powerpoint/2010/main" val="1081759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Tijdelijke aanduiding voor dianummer 4"/>
          <p:cNvSpPr txBox="1">
            <a:spLocks noGrp="1"/>
          </p:cNvSpPr>
          <p:nvPr/>
        </p:nvSpPr>
        <p:spPr bwMode="auto">
          <a:xfrm>
            <a:off x="4160838" y="6629400"/>
            <a:ext cx="47101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defTabSz="852488">
              <a:defRPr sz="1000" b="1">
                <a:solidFill>
                  <a:schemeClr val="tx1"/>
                </a:solidFill>
                <a:latin typeface="Verdana" pitchFamily="34" charset="0"/>
              </a:defRPr>
            </a:lvl1pPr>
            <a:lvl2pPr marL="742950" indent="-285750" algn="ctr" defTabSz="852488">
              <a:defRPr sz="1000" b="1">
                <a:solidFill>
                  <a:schemeClr val="tx1"/>
                </a:solidFill>
                <a:latin typeface="Verdana" pitchFamily="34" charset="0"/>
              </a:defRPr>
            </a:lvl2pPr>
            <a:lvl3pPr marL="1143000" indent="-228600" algn="ctr" defTabSz="852488">
              <a:defRPr sz="1000" b="1">
                <a:solidFill>
                  <a:schemeClr val="tx1"/>
                </a:solidFill>
                <a:latin typeface="Verdana" pitchFamily="34" charset="0"/>
              </a:defRPr>
            </a:lvl3pPr>
            <a:lvl4pPr marL="1600200" indent="-228600" algn="ctr" defTabSz="852488">
              <a:defRPr sz="1000" b="1">
                <a:solidFill>
                  <a:schemeClr val="tx1"/>
                </a:solidFill>
                <a:latin typeface="Verdana" pitchFamily="34" charset="0"/>
              </a:defRPr>
            </a:lvl4pPr>
            <a:lvl5pPr marL="2057400" indent="-228600" algn="ctr" defTabSz="852488">
              <a:defRPr sz="1000" b="1">
                <a:solidFill>
                  <a:schemeClr val="tx1"/>
                </a:solidFill>
                <a:latin typeface="Verdana" pitchFamily="34" charset="0"/>
              </a:defRPr>
            </a:lvl5pPr>
            <a:lvl6pPr marL="2514600" indent="-228600" algn="ctr" defTabSz="852488" eaLnBrk="0" fontAlgn="base" hangingPunct="0">
              <a:spcBef>
                <a:spcPct val="0"/>
              </a:spcBef>
              <a:spcAft>
                <a:spcPct val="0"/>
              </a:spcAft>
              <a:defRPr sz="1000" b="1">
                <a:solidFill>
                  <a:schemeClr val="tx1"/>
                </a:solidFill>
                <a:latin typeface="Verdana" pitchFamily="34" charset="0"/>
              </a:defRPr>
            </a:lvl6pPr>
            <a:lvl7pPr marL="2971800" indent="-228600" algn="ctr" defTabSz="852488" eaLnBrk="0" fontAlgn="base" hangingPunct="0">
              <a:spcBef>
                <a:spcPct val="0"/>
              </a:spcBef>
              <a:spcAft>
                <a:spcPct val="0"/>
              </a:spcAft>
              <a:defRPr sz="1000" b="1">
                <a:solidFill>
                  <a:schemeClr val="tx1"/>
                </a:solidFill>
                <a:latin typeface="Verdana" pitchFamily="34" charset="0"/>
              </a:defRPr>
            </a:lvl7pPr>
            <a:lvl8pPr marL="3429000" indent="-228600" algn="ctr" defTabSz="852488" eaLnBrk="0" fontAlgn="base" hangingPunct="0">
              <a:spcBef>
                <a:spcPct val="0"/>
              </a:spcBef>
              <a:spcAft>
                <a:spcPct val="0"/>
              </a:spcAft>
              <a:defRPr sz="1000" b="1">
                <a:solidFill>
                  <a:schemeClr val="tx1"/>
                </a:solidFill>
                <a:latin typeface="Verdana" pitchFamily="34" charset="0"/>
              </a:defRPr>
            </a:lvl8pPr>
            <a:lvl9pPr marL="3886200" indent="-228600" algn="ctr" defTabSz="852488" eaLnBrk="0" fontAlgn="base" hangingPunct="0">
              <a:spcBef>
                <a:spcPct val="0"/>
              </a:spcBef>
              <a:spcAft>
                <a:spcPct val="0"/>
              </a:spcAft>
              <a:defRPr sz="1000" b="1">
                <a:solidFill>
                  <a:schemeClr val="tx1"/>
                </a:solidFill>
                <a:latin typeface="Verdana" pitchFamily="34" charset="0"/>
              </a:defRPr>
            </a:lvl9pPr>
          </a:lstStyle>
          <a:p>
            <a:pPr algn="r">
              <a:buClrTx/>
              <a:buSzTx/>
              <a:buFontTx/>
              <a:buNone/>
            </a:pPr>
            <a:fld id="{3629D7E0-09DA-48B7-9B61-C5D1D6DA873D}" type="slidenum">
              <a:rPr lang="nl-NL" sz="900">
                <a:solidFill>
                  <a:schemeClr val="tx2"/>
                </a:solidFill>
              </a:rPr>
              <a:pPr algn="r">
                <a:buClrTx/>
                <a:buSzTx/>
                <a:buFontTx/>
                <a:buNone/>
              </a:pPr>
              <a:t>11</a:t>
            </a:fld>
            <a:endParaRPr lang="nl-NL" sz="900">
              <a:solidFill>
                <a:schemeClr val="tx2"/>
              </a:solidFill>
            </a:endParaRPr>
          </a:p>
        </p:txBody>
      </p:sp>
      <p:sp>
        <p:nvSpPr>
          <p:cNvPr id="175107" name="Rectangle 2"/>
          <p:cNvSpPr>
            <a:spLocks noGrp="1" noChangeArrowheads="1"/>
          </p:cNvSpPr>
          <p:nvPr>
            <p:ph type="title" idx="4294967295"/>
          </p:nvPr>
        </p:nvSpPr>
        <p:spPr/>
        <p:txBody>
          <a:bodyPr/>
          <a:lstStyle/>
          <a:p>
            <a:r>
              <a:rPr lang="nl-NL" dirty="0" smtClean="0"/>
              <a:t>Active stress management</a:t>
            </a:r>
          </a:p>
        </p:txBody>
      </p:sp>
      <p:sp>
        <p:nvSpPr>
          <p:cNvPr id="124931" name="Rectangle 3"/>
          <p:cNvSpPr>
            <a:spLocks noGrp="1" noChangeArrowheads="1"/>
          </p:cNvSpPr>
          <p:nvPr>
            <p:ph type="body" idx="4294967295"/>
          </p:nvPr>
        </p:nvSpPr>
        <p:spPr/>
        <p:txBody>
          <a:bodyPr/>
          <a:lstStyle/>
          <a:p>
            <a:r>
              <a:rPr lang="nl-NL" dirty="0" err="1" smtClean="0"/>
              <a:t>Being</a:t>
            </a:r>
            <a:r>
              <a:rPr lang="nl-NL" dirty="0" smtClean="0"/>
              <a:t> </a:t>
            </a:r>
            <a:r>
              <a:rPr lang="nl-NL" dirty="0" err="1" smtClean="0"/>
              <a:t>aware</a:t>
            </a:r>
            <a:r>
              <a:rPr lang="nl-NL" dirty="0" smtClean="0"/>
              <a:t> of </a:t>
            </a:r>
            <a:r>
              <a:rPr lang="nl-NL" dirty="0" err="1" smtClean="0"/>
              <a:t>negative</a:t>
            </a:r>
            <a:r>
              <a:rPr lang="nl-NL" dirty="0" smtClean="0"/>
              <a:t> </a:t>
            </a:r>
            <a:r>
              <a:rPr lang="nl-NL" dirty="0" err="1" smtClean="0"/>
              <a:t>effects</a:t>
            </a:r>
            <a:r>
              <a:rPr lang="nl-NL" dirty="0" smtClean="0"/>
              <a:t> of time </a:t>
            </a:r>
            <a:r>
              <a:rPr lang="nl-NL" dirty="0" err="1" smtClean="0"/>
              <a:t>pressure</a:t>
            </a:r>
            <a:endParaRPr lang="nl-NL" dirty="0" smtClean="0"/>
          </a:p>
          <a:p>
            <a:r>
              <a:rPr lang="nl-NL" dirty="0" err="1" smtClean="0"/>
              <a:t>Sufficient</a:t>
            </a:r>
            <a:r>
              <a:rPr lang="nl-NL" dirty="0" smtClean="0"/>
              <a:t> resources</a:t>
            </a:r>
          </a:p>
          <a:p>
            <a:r>
              <a:rPr lang="nl-NL" dirty="0" smtClean="0"/>
              <a:t>Planning &amp; </a:t>
            </a:r>
            <a:r>
              <a:rPr lang="nl-NL" dirty="0" err="1" smtClean="0"/>
              <a:t>preparation</a:t>
            </a:r>
            <a:r>
              <a:rPr lang="nl-NL" dirty="0" smtClean="0"/>
              <a:t> </a:t>
            </a:r>
          </a:p>
          <a:p>
            <a:r>
              <a:rPr lang="nl-NL" dirty="0" smtClean="0"/>
              <a:t>Setting </a:t>
            </a:r>
            <a:r>
              <a:rPr lang="nl-NL" dirty="0" err="1" smtClean="0"/>
              <a:t>boundaries</a:t>
            </a:r>
            <a:endParaRPr lang="nl-NL" dirty="0" smtClean="0"/>
          </a:p>
          <a:p>
            <a:r>
              <a:rPr lang="nl-NL" dirty="0" err="1" smtClean="0"/>
              <a:t>Solve</a:t>
            </a:r>
            <a:r>
              <a:rPr lang="nl-NL" dirty="0" smtClean="0"/>
              <a:t> personal </a:t>
            </a:r>
            <a:r>
              <a:rPr lang="nl-NL" dirty="0" err="1" smtClean="0"/>
              <a:t>problems</a:t>
            </a:r>
            <a:r>
              <a:rPr lang="nl-NL" dirty="0" smtClean="0"/>
              <a:t> (!)</a:t>
            </a:r>
          </a:p>
          <a:p>
            <a:r>
              <a:rPr lang="nl-NL" dirty="0" err="1" smtClean="0"/>
              <a:t>Recognise</a:t>
            </a:r>
            <a:r>
              <a:rPr lang="nl-NL" dirty="0" smtClean="0"/>
              <a:t> </a:t>
            </a:r>
            <a:r>
              <a:rPr lang="nl-NL" dirty="0" err="1" smtClean="0"/>
              <a:t>and</a:t>
            </a:r>
            <a:r>
              <a:rPr lang="nl-NL" dirty="0" smtClean="0"/>
              <a:t> </a:t>
            </a:r>
            <a:r>
              <a:rPr lang="nl-NL" dirty="0" err="1" smtClean="0"/>
              <a:t>reduce</a:t>
            </a:r>
            <a:r>
              <a:rPr lang="nl-NL" dirty="0" smtClean="0"/>
              <a:t> </a:t>
            </a:r>
            <a:r>
              <a:rPr lang="nl-NL" dirty="0" err="1" smtClean="0"/>
              <a:t>self-induced</a:t>
            </a:r>
            <a:r>
              <a:rPr lang="nl-NL" dirty="0" smtClean="0"/>
              <a:t> stress </a:t>
            </a:r>
          </a:p>
          <a:p>
            <a:r>
              <a:rPr lang="nl-NL" dirty="0" err="1" smtClean="0"/>
              <a:t>Use</a:t>
            </a:r>
            <a:r>
              <a:rPr lang="nl-NL" dirty="0" smtClean="0"/>
              <a:t> </a:t>
            </a:r>
            <a:r>
              <a:rPr lang="nl-NL" dirty="0" err="1" smtClean="0"/>
              <a:t>colleagues</a:t>
            </a:r>
            <a:r>
              <a:rPr lang="nl-NL" dirty="0" smtClean="0"/>
              <a:t> </a:t>
            </a:r>
            <a:r>
              <a:rPr lang="nl-NL" dirty="0" err="1" smtClean="0"/>
              <a:t>spare</a:t>
            </a:r>
            <a:r>
              <a:rPr lang="nl-NL" dirty="0" smtClean="0"/>
              <a:t> </a:t>
            </a:r>
            <a:r>
              <a:rPr lang="nl-NL" dirty="0" err="1" smtClean="0"/>
              <a:t>capacity</a:t>
            </a:r>
            <a:endParaRPr lang="nl-NL" dirty="0" smtClean="0"/>
          </a:p>
          <a:p>
            <a:endParaRPr lang="nl-NL" dirty="0" smtClean="0"/>
          </a:p>
          <a:p>
            <a:endParaRPr lang="nl-NL" dirty="0" smtClean="0"/>
          </a:p>
        </p:txBody>
      </p:sp>
    </p:spTree>
    <p:extLst>
      <p:ext uri="{BB962C8B-B14F-4D97-AF65-F5344CB8AC3E}">
        <p14:creationId xmlns:p14="http://schemas.microsoft.com/office/powerpoint/2010/main" val="742134021"/>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493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24931">
                                            <p:txEl>
                                              <p:pRg st="0" end="0"/>
                                            </p:txEl>
                                          </p:spTgt>
                                        </p:tgtEl>
                                        <p:attrNameLst>
                                          <p:attrName>ppt_c</p:attrName>
                                        </p:attrNameLst>
                                      </p:cBhvr>
                                      <p:to>
                                        <a:schemeClr va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493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4931">
                                            <p:txEl>
                                              <p:pRg st="1" end="1"/>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493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4931">
                                            <p:txEl>
                                              <p:pRg st="2" end="2"/>
                                            </p:txEl>
                                          </p:spTgt>
                                        </p:tgtEl>
                                        <p:attrNameLst>
                                          <p:attrName>ppt_c</p:attrName>
                                        </p:attrNameLst>
                                      </p:cBhvr>
                                      <p:to>
                                        <a:schemeClr va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493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4931">
                                            <p:txEl>
                                              <p:pRg st="3" end="3"/>
                                            </p:txEl>
                                          </p:spTgt>
                                        </p:tgtEl>
                                        <p:attrNameLst>
                                          <p:attrName>ppt_c</p:attrName>
                                        </p:attrNameLst>
                                      </p:cBhvr>
                                      <p:to>
                                        <a:schemeClr val="hlink"/>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493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24931">
                                            <p:txEl>
                                              <p:pRg st="4" end="4"/>
                                            </p:txEl>
                                          </p:spTgt>
                                        </p:tgtEl>
                                        <p:attrNameLst>
                                          <p:attrName>ppt_c</p:attrName>
                                        </p:attrNameLst>
                                      </p:cBhvr>
                                      <p:to>
                                        <a:schemeClr val="hlink"/>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493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24931">
                                            <p:txEl>
                                              <p:pRg st="5" end="5"/>
                                            </p:txEl>
                                          </p:spTgt>
                                        </p:tgtEl>
                                        <p:attrNameLst>
                                          <p:attrName>ppt_c</p:attrName>
                                        </p:attrNameLst>
                                      </p:cBhvr>
                                      <p:to>
                                        <a:schemeClr val="hlink"/>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493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24931">
                                            <p:txEl>
                                              <p:pRg st="6" end="6"/>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Fatigue</a:t>
            </a:r>
            <a:endParaRPr lang="en-US" dirty="0"/>
          </a:p>
        </p:txBody>
      </p:sp>
      <p:sp>
        <p:nvSpPr>
          <p:cNvPr id="4" name="Slide Number Placeholder 3"/>
          <p:cNvSpPr>
            <a:spLocks noGrp="1"/>
          </p:cNvSpPr>
          <p:nvPr>
            <p:ph type="sldNum" sz="quarter" idx="12"/>
          </p:nvPr>
        </p:nvSpPr>
        <p:spPr/>
        <p:txBody>
          <a:bodyPr/>
          <a:lstStyle/>
          <a:p>
            <a:pPr>
              <a:defRPr/>
            </a:pPr>
            <a:fld id="{CB51908A-0BA7-4B46-BAE6-05C45A8AD7B0}" type="slidenum">
              <a:rPr lang="en-US" smtClean="0"/>
              <a:pPr>
                <a:defRPr/>
              </a:pPr>
              <a:t>12</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64613"/>
            <a:ext cx="10017268" cy="4826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385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Driving</a:t>
            </a:r>
            <a:r>
              <a:rPr lang="nl-NL" dirty="0" smtClean="0"/>
              <a:t> ...................</a:t>
            </a:r>
            <a:r>
              <a:rPr lang="nl-NL" dirty="0" err="1" smtClean="0"/>
              <a:t>and</a:t>
            </a:r>
            <a:r>
              <a:rPr lang="nl-NL" dirty="0" smtClean="0"/>
              <a:t> </a:t>
            </a:r>
            <a:r>
              <a:rPr lang="nl-NL" dirty="0" err="1" smtClean="0"/>
              <a:t>just</a:t>
            </a:r>
            <a:r>
              <a:rPr lang="nl-NL" dirty="0" smtClean="0"/>
              <a:t> a bit of </a:t>
            </a:r>
            <a:r>
              <a:rPr lang="nl-NL" dirty="0" err="1" smtClean="0"/>
              <a:t>sleeping</a:t>
            </a:r>
            <a:endParaRPr lang="nl-NL" dirty="0"/>
          </a:p>
        </p:txBody>
      </p:sp>
      <p:sp>
        <p:nvSpPr>
          <p:cNvPr id="3" name="Content Placeholder 2"/>
          <p:cNvSpPr>
            <a:spLocks noGrp="1"/>
          </p:cNvSpPr>
          <p:nvPr>
            <p:ph idx="1"/>
          </p:nvPr>
        </p:nvSpPr>
        <p:spPr/>
        <p:txBody>
          <a:bodyPr/>
          <a:lstStyle/>
          <a:p>
            <a:pPr marL="0" indent="0" algn="ctr">
              <a:buNone/>
            </a:pPr>
            <a:r>
              <a:rPr lang="nl-NL" dirty="0" smtClean="0">
                <a:hlinkClick r:id="rId2"/>
              </a:rPr>
              <a:t>http://www.youtube.com/watch?v=mIcG2lnDmqk</a:t>
            </a:r>
            <a:endParaRPr lang="nl-NL" dirty="0" smtClean="0"/>
          </a:p>
          <a:p>
            <a:pPr marL="0" indent="0">
              <a:buNone/>
            </a:pPr>
            <a:endParaRPr lang="nl-NL" dirty="0"/>
          </a:p>
        </p:txBody>
      </p:sp>
      <p:sp>
        <p:nvSpPr>
          <p:cNvPr id="4" name="Slide Number Placeholder 3"/>
          <p:cNvSpPr>
            <a:spLocks noGrp="1"/>
          </p:cNvSpPr>
          <p:nvPr>
            <p:ph type="sldNum" sz="quarter" idx="12"/>
          </p:nvPr>
        </p:nvSpPr>
        <p:spPr/>
        <p:txBody>
          <a:bodyPr/>
          <a:lstStyle/>
          <a:p>
            <a:pPr>
              <a:defRPr/>
            </a:pPr>
            <a:fld id="{CB51908A-0BA7-4B46-BAE6-05C45A8AD7B0}" type="slidenum">
              <a:rPr lang="en-US" smtClean="0"/>
              <a:pPr>
                <a:defRPr/>
              </a:pPr>
              <a:t>13</a:t>
            </a:fld>
            <a:endParaRPr lang="en-US"/>
          </a:p>
        </p:txBody>
      </p:sp>
    </p:spTree>
    <p:extLst>
      <p:ext uri="{BB962C8B-B14F-4D97-AF65-F5344CB8AC3E}">
        <p14:creationId xmlns:p14="http://schemas.microsoft.com/office/powerpoint/2010/main" val="376779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3" name="Content Placeholder 2"/>
          <p:cNvSpPr>
            <a:spLocks noGrp="1"/>
          </p:cNvSpPr>
          <p:nvPr>
            <p:ph idx="1"/>
          </p:nvPr>
        </p:nvSpPr>
        <p:spPr/>
        <p:txBody>
          <a:bodyPr/>
          <a:lstStyle/>
          <a:p>
            <a:endParaRPr lang="nl-NL"/>
          </a:p>
        </p:txBody>
      </p:sp>
      <p:sp>
        <p:nvSpPr>
          <p:cNvPr id="4" name="Slide Number Placeholder 3"/>
          <p:cNvSpPr>
            <a:spLocks noGrp="1"/>
          </p:cNvSpPr>
          <p:nvPr>
            <p:ph type="sldNum" sz="quarter" idx="12"/>
          </p:nvPr>
        </p:nvSpPr>
        <p:spPr/>
        <p:txBody>
          <a:bodyPr/>
          <a:lstStyle/>
          <a:p>
            <a:pPr>
              <a:defRPr/>
            </a:pPr>
            <a:fld id="{CB51908A-0BA7-4B46-BAE6-05C45A8AD7B0}" type="slidenum">
              <a:rPr lang="en-US" smtClean="0"/>
              <a:pPr>
                <a:defRPr/>
              </a:pPr>
              <a:t>14</a:t>
            </a:fld>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8" y="-90488"/>
            <a:ext cx="10156826" cy="704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0737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nl-NL" dirty="0" smtClean="0"/>
          </a:p>
          <a:p>
            <a:pPr marL="0" indent="0">
              <a:buNone/>
            </a:pPr>
            <a:r>
              <a:rPr lang="nl-NL" dirty="0" smtClean="0"/>
              <a:t>How do </a:t>
            </a:r>
            <a:r>
              <a:rPr lang="nl-NL" dirty="0" err="1" smtClean="0"/>
              <a:t>you</a:t>
            </a:r>
            <a:r>
              <a:rPr lang="nl-NL" dirty="0" smtClean="0"/>
              <a:t> </a:t>
            </a:r>
            <a:r>
              <a:rPr lang="nl-NL" dirty="0" err="1" smtClean="0"/>
              <a:t>recognise</a:t>
            </a:r>
            <a:r>
              <a:rPr lang="nl-NL" dirty="0" smtClean="0"/>
              <a:t> </a:t>
            </a:r>
            <a:r>
              <a:rPr lang="nl-NL" dirty="0" err="1" smtClean="0"/>
              <a:t>signs</a:t>
            </a:r>
            <a:r>
              <a:rPr lang="nl-NL" dirty="0" smtClean="0"/>
              <a:t> of </a:t>
            </a:r>
            <a:r>
              <a:rPr lang="nl-NL" dirty="0" err="1" smtClean="0"/>
              <a:t>fatigue</a:t>
            </a:r>
            <a:r>
              <a:rPr lang="nl-NL" dirty="0" smtClean="0"/>
              <a:t>?</a:t>
            </a:r>
          </a:p>
          <a:p>
            <a:endParaRPr lang="nl-NL" dirty="0"/>
          </a:p>
          <a:p>
            <a:r>
              <a:rPr lang="nl-NL" dirty="0" err="1" smtClean="0"/>
              <a:t>Yourself</a:t>
            </a:r>
            <a:endParaRPr lang="nl-NL" dirty="0" smtClean="0"/>
          </a:p>
          <a:p>
            <a:endParaRPr lang="nl-NL" dirty="0"/>
          </a:p>
          <a:p>
            <a:r>
              <a:rPr lang="nl-NL" dirty="0" err="1" smtClean="0"/>
              <a:t>Others</a:t>
            </a:r>
            <a:endParaRPr lang="en-US" dirty="0"/>
          </a:p>
        </p:txBody>
      </p:sp>
      <p:sp>
        <p:nvSpPr>
          <p:cNvPr id="4" name="Slide Number Placeholder 3"/>
          <p:cNvSpPr>
            <a:spLocks noGrp="1"/>
          </p:cNvSpPr>
          <p:nvPr>
            <p:ph type="sldNum" sz="quarter" idx="12"/>
          </p:nvPr>
        </p:nvSpPr>
        <p:spPr/>
        <p:txBody>
          <a:bodyPr/>
          <a:lstStyle/>
          <a:p>
            <a:pPr>
              <a:defRPr/>
            </a:pPr>
            <a:fld id="{CB51908A-0BA7-4B46-BAE6-05C45A8AD7B0}" type="slidenum">
              <a:rPr lang="en-US" smtClean="0"/>
              <a:pPr>
                <a:defRPr/>
              </a:pPr>
              <a:t>15</a:t>
            </a:fld>
            <a:endParaRPr lang="en-US"/>
          </a:p>
        </p:txBody>
      </p:sp>
      <p:sp>
        <p:nvSpPr>
          <p:cNvPr id="5" name="Title 1"/>
          <p:cNvSpPr>
            <a:spLocks noGrp="1"/>
          </p:cNvSpPr>
          <p:nvPr>
            <p:ph type="title"/>
          </p:nvPr>
        </p:nvSpPr>
        <p:spPr/>
        <p:txBody>
          <a:bodyPr/>
          <a:lstStyle/>
          <a:p>
            <a:r>
              <a:rPr lang="nl-NL" dirty="0" err="1" smtClean="0"/>
              <a:t>Fatigue</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7391" y="2376566"/>
            <a:ext cx="2948609" cy="4133564"/>
          </a:xfrm>
          <a:prstGeom prst="rect">
            <a:avLst/>
          </a:prstGeom>
        </p:spPr>
      </p:pic>
    </p:spTree>
    <p:extLst>
      <p:ext uri="{BB962C8B-B14F-4D97-AF65-F5344CB8AC3E}">
        <p14:creationId xmlns:p14="http://schemas.microsoft.com/office/powerpoint/2010/main" val="1324828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Fatigue</a:t>
            </a:r>
            <a:r>
              <a:rPr lang="nl-NL" dirty="0" smtClean="0"/>
              <a:t> management</a:t>
            </a:r>
            <a:endParaRPr lang="en-US" dirty="0"/>
          </a:p>
        </p:txBody>
      </p:sp>
      <p:sp>
        <p:nvSpPr>
          <p:cNvPr id="3" name="Content Placeholder 2"/>
          <p:cNvSpPr>
            <a:spLocks noGrp="1"/>
          </p:cNvSpPr>
          <p:nvPr>
            <p:ph idx="1"/>
          </p:nvPr>
        </p:nvSpPr>
        <p:spPr>
          <a:xfrm>
            <a:off x="520701" y="1412875"/>
            <a:ext cx="3098799" cy="4800600"/>
          </a:xfrm>
        </p:spPr>
        <p:txBody>
          <a:bodyPr/>
          <a:lstStyle/>
          <a:p>
            <a:pPr marL="0" indent="0">
              <a:buNone/>
            </a:pPr>
            <a:r>
              <a:rPr lang="en-US" dirty="0"/>
              <a:t>EMPLOYER RESPONSIBILITIES</a:t>
            </a:r>
          </a:p>
          <a:p>
            <a:pPr marL="0" indent="0">
              <a:buNone/>
            </a:pPr>
            <a:endParaRPr lang="en-US" sz="1200" dirty="0"/>
          </a:p>
          <a:p>
            <a:r>
              <a:rPr lang="en-US" sz="1400" b="0" dirty="0" smtClean="0"/>
              <a:t>Ensuring </a:t>
            </a:r>
            <a:r>
              <a:rPr lang="en-US" sz="1400" b="0" dirty="0"/>
              <a:t>safe </a:t>
            </a:r>
            <a:r>
              <a:rPr lang="en-US" sz="1400" b="0" dirty="0" smtClean="0"/>
              <a:t>work practices </a:t>
            </a:r>
            <a:r>
              <a:rPr lang="en-US" sz="1400" b="0" dirty="0"/>
              <a:t>(</a:t>
            </a:r>
            <a:r>
              <a:rPr lang="en-US" sz="1400" b="0" dirty="0" smtClean="0"/>
              <a:t>e.g</a:t>
            </a:r>
            <a:r>
              <a:rPr lang="en-US" sz="1400" b="0" dirty="0"/>
              <a:t>. </a:t>
            </a:r>
            <a:r>
              <a:rPr lang="en-US" sz="1400" b="0" dirty="0" smtClean="0"/>
              <a:t>Sensible overtime </a:t>
            </a:r>
            <a:r>
              <a:rPr lang="en-US" sz="1400" b="0" dirty="0"/>
              <a:t>procedures).</a:t>
            </a:r>
          </a:p>
          <a:p>
            <a:r>
              <a:rPr lang="en-US" sz="1400" b="0" dirty="0" smtClean="0"/>
              <a:t>Ensuring </a:t>
            </a:r>
            <a:r>
              <a:rPr lang="en-US" sz="1400" b="0" dirty="0"/>
              <a:t>good </a:t>
            </a:r>
            <a:r>
              <a:rPr lang="en-US" sz="1400" b="0" dirty="0" smtClean="0"/>
              <a:t>work systems </a:t>
            </a:r>
            <a:r>
              <a:rPr lang="en-US" sz="1400" b="0" dirty="0"/>
              <a:t>(</a:t>
            </a:r>
            <a:r>
              <a:rPr lang="en-US" sz="1400" b="0" dirty="0" smtClean="0"/>
              <a:t>e.g</a:t>
            </a:r>
            <a:r>
              <a:rPr lang="en-US" sz="1400" b="0" dirty="0"/>
              <a:t>. </a:t>
            </a:r>
            <a:r>
              <a:rPr lang="en-US" sz="1400" b="0" dirty="0" smtClean="0"/>
              <a:t>scheduling work </a:t>
            </a:r>
            <a:r>
              <a:rPr lang="en-US" sz="1400" b="0" dirty="0"/>
              <a:t>at appropriate </a:t>
            </a:r>
            <a:r>
              <a:rPr lang="en-US" sz="1400" b="0" dirty="0" smtClean="0"/>
              <a:t>times of </a:t>
            </a:r>
            <a:r>
              <a:rPr lang="en-US" sz="1400" b="0" dirty="0"/>
              <a:t>the day).</a:t>
            </a:r>
          </a:p>
          <a:p>
            <a:r>
              <a:rPr lang="en-US" sz="1400" b="0" dirty="0" smtClean="0"/>
              <a:t>Appropriate </a:t>
            </a:r>
            <a:r>
              <a:rPr lang="en-US" sz="1400" b="0" dirty="0"/>
              <a:t>and </a:t>
            </a:r>
            <a:r>
              <a:rPr lang="en-US" sz="1400" b="0" dirty="0" smtClean="0"/>
              <a:t>safe roster </a:t>
            </a:r>
            <a:r>
              <a:rPr lang="en-US" sz="1400" b="0" dirty="0"/>
              <a:t>design to allow </a:t>
            </a:r>
            <a:r>
              <a:rPr lang="en-US" sz="1400" b="0" dirty="0" smtClean="0"/>
              <a:t>for adequate </a:t>
            </a:r>
            <a:r>
              <a:rPr lang="en-US" sz="1400" b="0" dirty="0"/>
              <a:t>recuperation.</a:t>
            </a:r>
          </a:p>
          <a:p>
            <a:r>
              <a:rPr lang="en-US" sz="1400" b="0" dirty="0" smtClean="0"/>
              <a:t>Appropriate </a:t>
            </a:r>
            <a:r>
              <a:rPr lang="en-US" sz="1400" b="0" dirty="0"/>
              <a:t>and </a:t>
            </a:r>
            <a:r>
              <a:rPr lang="en-US" sz="1400" b="0" dirty="0" smtClean="0"/>
              <a:t>safe shift </a:t>
            </a:r>
            <a:r>
              <a:rPr lang="en-US" sz="1400" b="0" dirty="0"/>
              <a:t>length</a:t>
            </a:r>
            <a:r>
              <a:rPr lang="en-US" sz="1400" b="0" dirty="0" smtClean="0"/>
              <a:t>.</a:t>
            </a:r>
            <a:endParaRPr lang="en-US" sz="1400" b="0" dirty="0"/>
          </a:p>
        </p:txBody>
      </p:sp>
      <p:sp>
        <p:nvSpPr>
          <p:cNvPr id="4" name="Slide Number Placeholder 3"/>
          <p:cNvSpPr>
            <a:spLocks noGrp="1"/>
          </p:cNvSpPr>
          <p:nvPr>
            <p:ph type="sldNum" sz="quarter" idx="12"/>
          </p:nvPr>
        </p:nvSpPr>
        <p:spPr/>
        <p:txBody>
          <a:bodyPr/>
          <a:lstStyle/>
          <a:p>
            <a:pPr>
              <a:defRPr/>
            </a:pPr>
            <a:fld id="{CB51908A-0BA7-4B46-BAE6-05C45A8AD7B0}" type="slidenum">
              <a:rPr lang="en-US" smtClean="0"/>
              <a:pPr>
                <a:defRPr/>
              </a:pPr>
              <a:t>16</a:t>
            </a:fld>
            <a:endParaRPr lang="en-US"/>
          </a:p>
        </p:txBody>
      </p:sp>
      <p:sp>
        <p:nvSpPr>
          <p:cNvPr id="5" name="Content Placeholder 2"/>
          <p:cNvSpPr txBox="1">
            <a:spLocks/>
          </p:cNvSpPr>
          <p:nvPr/>
        </p:nvSpPr>
        <p:spPr bwMode="auto">
          <a:xfrm>
            <a:off x="4959351" y="1425575"/>
            <a:ext cx="36004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71463" indent="-271463" algn="l" defTabSz="852488" rtl="0" eaLnBrk="1" fontAlgn="base" hangingPunct="1">
              <a:spcBef>
                <a:spcPct val="85000"/>
              </a:spcBef>
              <a:spcAft>
                <a:spcPct val="0"/>
              </a:spcAft>
              <a:buClr>
                <a:schemeClr val="tx1"/>
              </a:buClr>
              <a:buSzPct val="90000"/>
              <a:buFont typeface="Wingdings" pitchFamily="2" charset="2"/>
              <a:buChar char="l"/>
              <a:defRPr sz="2000" b="1">
                <a:solidFill>
                  <a:schemeClr val="tx1"/>
                </a:solidFill>
                <a:latin typeface="+mn-lt"/>
                <a:ea typeface="+mn-ea"/>
                <a:cs typeface="+mn-cs"/>
              </a:defRPr>
            </a:lvl1pPr>
            <a:lvl2pPr marL="804863" indent="-263525" algn="l" defTabSz="852488" rtl="0" eaLnBrk="1" fontAlgn="base" hangingPunct="1">
              <a:spcBef>
                <a:spcPct val="0"/>
              </a:spcBef>
              <a:spcAft>
                <a:spcPct val="0"/>
              </a:spcAft>
              <a:buClr>
                <a:schemeClr val="tx1"/>
              </a:buClr>
              <a:buSzPct val="75000"/>
              <a:buFont typeface="Wingdings" pitchFamily="2" charset="2"/>
              <a:buChar char="l"/>
              <a:defRPr sz="2000">
                <a:solidFill>
                  <a:schemeClr val="tx1"/>
                </a:solidFill>
                <a:latin typeface="+mn-lt"/>
              </a:defRPr>
            </a:lvl2pPr>
            <a:lvl3pPr marL="1296988" indent="-215900" algn="l" defTabSz="852488" rtl="0" eaLnBrk="1" fontAlgn="base" hangingPunct="1">
              <a:spcBef>
                <a:spcPct val="0"/>
              </a:spcBef>
              <a:spcAft>
                <a:spcPct val="0"/>
              </a:spcAft>
              <a:buClr>
                <a:schemeClr val="tx1"/>
              </a:buClr>
              <a:buChar char="–"/>
              <a:defRPr sz="2000">
                <a:solidFill>
                  <a:schemeClr val="tx1"/>
                </a:solidFill>
                <a:latin typeface="+mn-lt"/>
              </a:defRPr>
            </a:lvl3pPr>
            <a:lvl4pPr marL="1689100" indent="-212725" algn="l" defTabSz="852488" rtl="0" eaLnBrk="1" fontAlgn="base" hangingPunct="1">
              <a:spcBef>
                <a:spcPct val="0"/>
              </a:spcBef>
              <a:spcAft>
                <a:spcPct val="0"/>
              </a:spcAft>
              <a:buClr>
                <a:schemeClr val="tx1"/>
              </a:buClr>
              <a:buSzPct val="65000"/>
              <a:buFont typeface="Wingdings" pitchFamily="2" charset="2"/>
              <a:buChar char="l"/>
              <a:defRPr sz="2000">
                <a:solidFill>
                  <a:schemeClr val="tx1"/>
                </a:solidFill>
                <a:latin typeface="+mn-lt"/>
              </a:defRPr>
            </a:lvl4pPr>
            <a:lvl5pPr marL="2081213" indent="-212725" algn="l" defTabSz="852488" rtl="0" eaLnBrk="1" fontAlgn="base" hangingPunct="1">
              <a:spcBef>
                <a:spcPct val="0"/>
              </a:spcBef>
              <a:spcAft>
                <a:spcPct val="0"/>
              </a:spcAft>
              <a:buClr>
                <a:schemeClr val="tx1"/>
              </a:buClr>
              <a:buSzPct val="80000"/>
              <a:buChar char="–"/>
              <a:defRPr sz="2000">
                <a:solidFill>
                  <a:schemeClr val="tx1"/>
                </a:solidFill>
                <a:latin typeface="+mn-lt"/>
              </a:defRPr>
            </a:lvl5pPr>
            <a:lvl6pPr marL="2538413" indent="-212725" algn="l" defTabSz="852488" rtl="0" eaLnBrk="1" fontAlgn="base" hangingPunct="1">
              <a:spcBef>
                <a:spcPct val="0"/>
              </a:spcBef>
              <a:spcAft>
                <a:spcPct val="0"/>
              </a:spcAft>
              <a:buClr>
                <a:schemeClr val="tx1"/>
              </a:buClr>
              <a:buSzPct val="80000"/>
              <a:buChar char="–"/>
              <a:defRPr sz="2000">
                <a:solidFill>
                  <a:schemeClr val="tx1"/>
                </a:solidFill>
                <a:latin typeface="+mn-lt"/>
              </a:defRPr>
            </a:lvl6pPr>
            <a:lvl7pPr marL="2995613" indent="-212725" algn="l" defTabSz="852488" rtl="0" eaLnBrk="1" fontAlgn="base" hangingPunct="1">
              <a:spcBef>
                <a:spcPct val="0"/>
              </a:spcBef>
              <a:spcAft>
                <a:spcPct val="0"/>
              </a:spcAft>
              <a:buClr>
                <a:schemeClr val="tx1"/>
              </a:buClr>
              <a:buSzPct val="80000"/>
              <a:buChar char="–"/>
              <a:defRPr sz="2000">
                <a:solidFill>
                  <a:schemeClr val="tx1"/>
                </a:solidFill>
                <a:latin typeface="+mn-lt"/>
              </a:defRPr>
            </a:lvl7pPr>
            <a:lvl8pPr marL="3452813" indent="-212725" algn="l" defTabSz="852488" rtl="0" eaLnBrk="1" fontAlgn="base" hangingPunct="1">
              <a:spcBef>
                <a:spcPct val="0"/>
              </a:spcBef>
              <a:spcAft>
                <a:spcPct val="0"/>
              </a:spcAft>
              <a:buClr>
                <a:schemeClr val="tx1"/>
              </a:buClr>
              <a:buSzPct val="80000"/>
              <a:buChar char="–"/>
              <a:defRPr sz="2000">
                <a:solidFill>
                  <a:schemeClr val="tx1"/>
                </a:solidFill>
                <a:latin typeface="+mn-lt"/>
              </a:defRPr>
            </a:lvl8pPr>
            <a:lvl9pPr marL="3910013" indent="-212725" algn="l" defTabSz="852488" rtl="0" eaLnBrk="1" fontAlgn="base" hangingPunct="1">
              <a:spcBef>
                <a:spcPct val="0"/>
              </a:spcBef>
              <a:spcAft>
                <a:spcPct val="0"/>
              </a:spcAft>
              <a:buClr>
                <a:schemeClr val="tx1"/>
              </a:buClr>
              <a:buSzPct val="80000"/>
              <a:buChar char="–"/>
              <a:defRPr sz="2000">
                <a:solidFill>
                  <a:schemeClr val="tx1"/>
                </a:solidFill>
                <a:latin typeface="+mn-lt"/>
              </a:defRPr>
            </a:lvl9pPr>
          </a:lstStyle>
          <a:p>
            <a:pPr marL="0" indent="0">
              <a:buNone/>
            </a:pPr>
            <a:r>
              <a:rPr lang="en-US" dirty="0" smtClean="0"/>
              <a:t>EMPLOYEE RESPONSIBILITIES</a:t>
            </a:r>
            <a:endParaRPr lang="en-US" dirty="0"/>
          </a:p>
          <a:p>
            <a:pPr marL="0" indent="0">
              <a:buNone/>
            </a:pPr>
            <a:endParaRPr lang="en-US" sz="1400" b="0" dirty="0" smtClean="0"/>
          </a:p>
          <a:p>
            <a:r>
              <a:rPr lang="en-US" sz="1400" b="0" dirty="0" smtClean="0"/>
              <a:t>Fitness </a:t>
            </a:r>
            <a:r>
              <a:rPr lang="en-US" sz="1400" b="0" dirty="0"/>
              <a:t>for </a:t>
            </a:r>
            <a:r>
              <a:rPr lang="en-US" sz="1400" b="0" dirty="0" smtClean="0"/>
              <a:t>work (e.g</a:t>
            </a:r>
            <a:r>
              <a:rPr lang="en-US" sz="1400" b="0" dirty="0"/>
              <a:t>. adequate rest </a:t>
            </a:r>
            <a:r>
              <a:rPr lang="en-US" sz="1400" b="0" dirty="0" smtClean="0"/>
              <a:t>and recuperation</a:t>
            </a:r>
            <a:r>
              <a:rPr lang="en-US" sz="1400" b="0" dirty="0"/>
              <a:t>).</a:t>
            </a:r>
          </a:p>
          <a:p>
            <a:r>
              <a:rPr lang="en-US" sz="1400" b="0" dirty="0"/>
              <a:t>Lifestyle </a:t>
            </a:r>
            <a:r>
              <a:rPr lang="en-US" sz="1400" b="0" dirty="0" smtClean="0"/>
              <a:t>management (</a:t>
            </a:r>
            <a:r>
              <a:rPr lang="en-US" sz="1400" b="0" dirty="0"/>
              <a:t>including the use of </a:t>
            </a:r>
            <a:r>
              <a:rPr lang="en-US" sz="1400" b="0" dirty="0" smtClean="0"/>
              <a:t>drugs and </a:t>
            </a:r>
            <a:r>
              <a:rPr lang="en-US" sz="1400" b="0" dirty="0"/>
              <a:t>alcohol).</a:t>
            </a:r>
          </a:p>
          <a:p>
            <a:r>
              <a:rPr lang="en-US" sz="1400" b="0" dirty="0"/>
              <a:t>Incidence reporting (</a:t>
            </a:r>
            <a:r>
              <a:rPr lang="en-US" sz="1400" b="0" dirty="0" smtClean="0"/>
              <a:t>of fatigue-related </a:t>
            </a:r>
            <a:r>
              <a:rPr lang="en-US" sz="1400" b="0" dirty="0"/>
              <a:t>incidents).</a:t>
            </a:r>
          </a:p>
          <a:p>
            <a:r>
              <a:rPr lang="en-US" sz="1400" dirty="0"/>
              <a:t>Sleep well</a:t>
            </a:r>
          </a:p>
        </p:txBody>
      </p:sp>
      <p:sp>
        <p:nvSpPr>
          <p:cNvPr id="6" name="Rectangle 5"/>
          <p:cNvSpPr/>
          <p:nvPr/>
        </p:nvSpPr>
        <p:spPr>
          <a:xfrm>
            <a:off x="4953000" y="6251575"/>
            <a:ext cx="4953000" cy="261610"/>
          </a:xfrm>
          <a:prstGeom prst="rect">
            <a:avLst/>
          </a:prstGeom>
        </p:spPr>
        <p:txBody>
          <a:bodyPr>
            <a:spAutoFit/>
          </a:bodyPr>
          <a:lstStyle/>
          <a:p>
            <a:r>
              <a:rPr lang="en-US" sz="1050" dirty="0"/>
              <a:t>http://www.mirsa.com.au/docs/Fatigue_Management.pdf</a:t>
            </a:r>
          </a:p>
        </p:txBody>
      </p:sp>
      <p:sp>
        <p:nvSpPr>
          <p:cNvPr id="7" name="TextBox 6"/>
          <p:cNvSpPr txBox="1"/>
          <p:nvPr/>
        </p:nvSpPr>
        <p:spPr>
          <a:xfrm>
            <a:off x="2987040" y="5462015"/>
            <a:ext cx="5327904" cy="461665"/>
          </a:xfrm>
          <a:prstGeom prst="rect">
            <a:avLst/>
          </a:prstGeom>
          <a:noFill/>
        </p:spPr>
        <p:txBody>
          <a:bodyPr wrap="square" rtlCol="0">
            <a:spAutoFit/>
          </a:bodyPr>
          <a:lstStyle/>
          <a:p>
            <a:r>
              <a:rPr lang="nl-NL" dirty="0" smtClean="0">
                <a:solidFill>
                  <a:srgbClr val="FF0000"/>
                </a:solidFill>
              </a:rPr>
              <a:t>SHARED RESPONSIBILITY!</a:t>
            </a:r>
            <a:endParaRPr lang="nl-NL" dirty="0">
              <a:solidFill>
                <a:srgbClr val="FF0000"/>
              </a:solidFill>
            </a:endParaRPr>
          </a:p>
        </p:txBody>
      </p:sp>
    </p:spTree>
    <p:extLst>
      <p:ext uri="{BB962C8B-B14F-4D97-AF65-F5344CB8AC3E}">
        <p14:creationId xmlns:p14="http://schemas.microsoft.com/office/powerpoint/2010/main" val="4144854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Fatigue</a:t>
            </a:r>
            <a:r>
              <a:rPr lang="nl-NL" dirty="0" smtClean="0"/>
              <a:t> management</a:t>
            </a:r>
            <a:endParaRPr lang="en-US" dirty="0"/>
          </a:p>
        </p:txBody>
      </p:sp>
      <p:sp>
        <p:nvSpPr>
          <p:cNvPr id="3" name="Content Placeholder 2"/>
          <p:cNvSpPr>
            <a:spLocks noGrp="1"/>
          </p:cNvSpPr>
          <p:nvPr>
            <p:ph idx="1"/>
          </p:nvPr>
        </p:nvSpPr>
        <p:spPr>
          <a:xfrm>
            <a:off x="520701" y="1412875"/>
            <a:ext cx="3098799" cy="4800600"/>
          </a:xfrm>
        </p:spPr>
        <p:txBody>
          <a:bodyPr/>
          <a:lstStyle/>
          <a:p>
            <a:pPr marL="0" indent="0">
              <a:buNone/>
            </a:pPr>
            <a:r>
              <a:rPr lang="en-US" dirty="0" smtClean="0"/>
              <a:t>DO</a:t>
            </a:r>
            <a:endParaRPr lang="en-US" dirty="0"/>
          </a:p>
          <a:p>
            <a:pPr marL="0" indent="0">
              <a:buNone/>
            </a:pPr>
            <a:endParaRPr lang="nl-NL" sz="1200" dirty="0" smtClean="0"/>
          </a:p>
          <a:p>
            <a:r>
              <a:rPr lang="en-US" sz="1400" b="0" dirty="0"/>
              <a:t>Eat your main meal </a:t>
            </a:r>
            <a:r>
              <a:rPr lang="en-US" sz="1400" b="0" dirty="0" smtClean="0"/>
              <a:t>at midday </a:t>
            </a:r>
            <a:r>
              <a:rPr lang="en-US" sz="1400" b="0" dirty="0"/>
              <a:t>or early </a:t>
            </a:r>
            <a:r>
              <a:rPr lang="en-US" sz="1400" b="0" dirty="0" smtClean="0"/>
              <a:t>evening.</a:t>
            </a:r>
          </a:p>
          <a:p>
            <a:r>
              <a:rPr lang="en-US" sz="1400" b="0" dirty="0" smtClean="0"/>
              <a:t>Eat </a:t>
            </a:r>
            <a:r>
              <a:rPr lang="en-US" sz="1400" b="0" dirty="0"/>
              <a:t>light meals at </a:t>
            </a:r>
            <a:r>
              <a:rPr lang="en-US" sz="1400" b="0" dirty="0" smtClean="0"/>
              <a:t>night.</a:t>
            </a:r>
          </a:p>
          <a:p>
            <a:r>
              <a:rPr lang="en-US" sz="1400" b="0" dirty="0" smtClean="0"/>
              <a:t>Allow </a:t>
            </a:r>
            <a:r>
              <a:rPr lang="en-US" sz="1400" b="0" dirty="0"/>
              <a:t>at least three </a:t>
            </a:r>
            <a:r>
              <a:rPr lang="en-US" sz="1400" b="0" dirty="0" smtClean="0"/>
              <a:t>hours to digest </a:t>
            </a:r>
            <a:r>
              <a:rPr lang="en-US" sz="1400" b="0" dirty="0"/>
              <a:t>food </a:t>
            </a:r>
            <a:r>
              <a:rPr lang="en-US" sz="1400" b="0" dirty="0" smtClean="0"/>
              <a:t>before sleep.</a:t>
            </a:r>
          </a:p>
          <a:p>
            <a:r>
              <a:rPr lang="en-US" sz="1400" b="0" dirty="0" smtClean="0"/>
              <a:t>Eat </a:t>
            </a:r>
            <a:r>
              <a:rPr lang="en-US" sz="1400" b="0" dirty="0"/>
              <a:t>pasta, grains</a:t>
            </a:r>
            <a:r>
              <a:rPr lang="en-US" sz="1400" b="0" dirty="0" smtClean="0"/>
              <a:t>, sandwiches</a:t>
            </a:r>
            <a:r>
              <a:rPr lang="en-US" sz="1400" b="0" dirty="0"/>
              <a:t>, salads </a:t>
            </a:r>
            <a:r>
              <a:rPr lang="en-US" sz="1400" b="0" dirty="0" smtClean="0"/>
              <a:t>etc</a:t>
            </a:r>
            <a:r>
              <a:rPr lang="en-US" sz="1400" b="0" dirty="0"/>
              <a:t>.</a:t>
            </a:r>
            <a:r>
              <a:rPr lang="en-US" sz="1400" b="0" dirty="0" smtClean="0"/>
              <a:t> at night </a:t>
            </a:r>
            <a:r>
              <a:rPr lang="en-US" sz="1400" b="0" dirty="0"/>
              <a:t>as they are </a:t>
            </a:r>
            <a:r>
              <a:rPr lang="en-US" sz="1400" b="0" dirty="0" smtClean="0"/>
              <a:t>easily digested.</a:t>
            </a:r>
          </a:p>
          <a:p>
            <a:r>
              <a:rPr lang="en-US" sz="1400" b="0" dirty="0" smtClean="0"/>
              <a:t>Drink </a:t>
            </a:r>
            <a:r>
              <a:rPr lang="en-US" sz="1400" b="0" dirty="0"/>
              <a:t>reasonable </a:t>
            </a:r>
            <a:r>
              <a:rPr lang="en-US" sz="1400" b="0" dirty="0" smtClean="0"/>
              <a:t>amounts of </a:t>
            </a:r>
            <a:r>
              <a:rPr lang="en-US" sz="1400" b="0" dirty="0"/>
              <a:t>liquid.</a:t>
            </a:r>
            <a:endParaRPr lang="en-US" sz="1400" dirty="0"/>
          </a:p>
        </p:txBody>
      </p:sp>
      <p:sp>
        <p:nvSpPr>
          <p:cNvPr id="4" name="Slide Number Placeholder 3"/>
          <p:cNvSpPr>
            <a:spLocks noGrp="1"/>
          </p:cNvSpPr>
          <p:nvPr>
            <p:ph type="sldNum" sz="quarter" idx="12"/>
          </p:nvPr>
        </p:nvSpPr>
        <p:spPr/>
        <p:txBody>
          <a:bodyPr/>
          <a:lstStyle/>
          <a:p>
            <a:pPr>
              <a:defRPr/>
            </a:pPr>
            <a:fld id="{CB51908A-0BA7-4B46-BAE6-05C45A8AD7B0}" type="slidenum">
              <a:rPr lang="en-US" smtClean="0"/>
              <a:pPr>
                <a:defRPr/>
              </a:pPr>
              <a:t>17</a:t>
            </a:fld>
            <a:endParaRPr lang="en-US"/>
          </a:p>
        </p:txBody>
      </p:sp>
      <p:sp>
        <p:nvSpPr>
          <p:cNvPr id="5" name="Content Placeholder 2"/>
          <p:cNvSpPr txBox="1">
            <a:spLocks/>
          </p:cNvSpPr>
          <p:nvPr/>
        </p:nvSpPr>
        <p:spPr bwMode="auto">
          <a:xfrm>
            <a:off x="4959351" y="1387475"/>
            <a:ext cx="36004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71463" indent="-271463" algn="l" defTabSz="852488" rtl="0" eaLnBrk="1" fontAlgn="base" hangingPunct="1">
              <a:spcBef>
                <a:spcPct val="85000"/>
              </a:spcBef>
              <a:spcAft>
                <a:spcPct val="0"/>
              </a:spcAft>
              <a:buClr>
                <a:schemeClr val="tx1"/>
              </a:buClr>
              <a:buSzPct val="90000"/>
              <a:buFont typeface="Wingdings" pitchFamily="2" charset="2"/>
              <a:buChar char="l"/>
              <a:defRPr sz="2000" b="1">
                <a:solidFill>
                  <a:schemeClr val="tx1"/>
                </a:solidFill>
                <a:latin typeface="+mn-lt"/>
                <a:ea typeface="+mn-ea"/>
                <a:cs typeface="+mn-cs"/>
              </a:defRPr>
            </a:lvl1pPr>
            <a:lvl2pPr marL="804863" indent="-263525" algn="l" defTabSz="852488" rtl="0" eaLnBrk="1" fontAlgn="base" hangingPunct="1">
              <a:spcBef>
                <a:spcPct val="0"/>
              </a:spcBef>
              <a:spcAft>
                <a:spcPct val="0"/>
              </a:spcAft>
              <a:buClr>
                <a:schemeClr val="tx1"/>
              </a:buClr>
              <a:buSzPct val="75000"/>
              <a:buFont typeface="Wingdings" pitchFamily="2" charset="2"/>
              <a:buChar char="l"/>
              <a:defRPr sz="2000">
                <a:solidFill>
                  <a:schemeClr val="tx1"/>
                </a:solidFill>
                <a:latin typeface="+mn-lt"/>
              </a:defRPr>
            </a:lvl2pPr>
            <a:lvl3pPr marL="1296988" indent="-215900" algn="l" defTabSz="852488" rtl="0" eaLnBrk="1" fontAlgn="base" hangingPunct="1">
              <a:spcBef>
                <a:spcPct val="0"/>
              </a:spcBef>
              <a:spcAft>
                <a:spcPct val="0"/>
              </a:spcAft>
              <a:buClr>
                <a:schemeClr val="tx1"/>
              </a:buClr>
              <a:buChar char="–"/>
              <a:defRPr sz="2000">
                <a:solidFill>
                  <a:schemeClr val="tx1"/>
                </a:solidFill>
                <a:latin typeface="+mn-lt"/>
              </a:defRPr>
            </a:lvl3pPr>
            <a:lvl4pPr marL="1689100" indent="-212725" algn="l" defTabSz="852488" rtl="0" eaLnBrk="1" fontAlgn="base" hangingPunct="1">
              <a:spcBef>
                <a:spcPct val="0"/>
              </a:spcBef>
              <a:spcAft>
                <a:spcPct val="0"/>
              </a:spcAft>
              <a:buClr>
                <a:schemeClr val="tx1"/>
              </a:buClr>
              <a:buSzPct val="65000"/>
              <a:buFont typeface="Wingdings" pitchFamily="2" charset="2"/>
              <a:buChar char="l"/>
              <a:defRPr sz="2000">
                <a:solidFill>
                  <a:schemeClr val="tx1"/>
                </a:solidFill>
                <a:latin typeface="+mn-lt"/>
              </a:defRPr>
            </a:lvl4pPr>
            <a:lvl5pPr marL="2081213" indent="-212725" algn="l" defTabSz="852488" rtl="0" eaLnBrk="1" fontAlgn="base" hangingPunct="1">
              <a:spcBef>
                <a:spcPct val="0"/>
              </a:spcBef>
              <a:spcAft>
                <a:spcPct val="0"/>
              </a:spcAft>
              <a:buClr>
                <a:schemeClr val="tx1"/>
              </a:buClr>
              <a:buSzPct val="80000"/>
              <a:buChar char="–"/>
              <a:defRPr sz="2000">
                <a:solidFill>
                  <a:schemeClr val="tx1"/>
                </a:solidFill>
                <a:latin typeface="+mn-lt"/>
              </a:defRPr>
            </a:lvl5pPr>
            <a:lvl6pPr marL="2538413" indent="-212725" algn="l" defTabSz="852488" rtl="0" eaLnBrk="1" fontAlgn="base" hangingPunct="1">
              <a:spcBef>
                <a:spcPct val="0"/>
              </a:spcBef>
              <a:spcAft>
                <a:spcPct val="0"/>
              </a:spcAft>
              <a:buClr>
                <a:schemeClr val="tx1"/>
              </a:buClr>
              <a:buSzPct val="80000"/>
              <a:buChar char="–"/>
              <a:defRPr sz="2000">
                <a:solidFill>
                  <a:schemeClr val="tx1"/>
                </a:solidFill>
                <a:latin typeface="+mn-lt"/>
              </a:defRPr>
            </a:lvl6pPr>
            <a:lvl7pPr marL="2995613" indent="-212725" algn="l" defTabSz="852488" rtl="0" eaLnBrk="1" fontAlgn="base" hangingPunct="1">
              <a:spcBef>
                <a:spcPct val="0"/>
              </a:spcBef>
              <a:spcAft>
                <a:spcPct val="0"/>
              </a:spcAft>
              <a:buClr>
                <a:schemeClr val="tx1"/>
              </a:buClr>
              <a:buSzPct val="80000"/>
              <a:buChar char="–"/>
              <a:defRPr sz="2000">
                <a:solidFill>
                  <a:schemeClr val="tx1"/>
                </a:solidFill>
                <a:latin typeface="+mn-lt"/>
              </a:defRPr>
            </a:lvl7pPr>
            <a:lvl8pPr marL="3452813" indent="-212725" algn="l" defTabSz="852488" rtl="0" eaLnBrk="1" fontAlgn="base" hangingPunct="1">
              <a:spcBef>
                <a:spcPct val="0"/>
              </a:spcBef>
              <a:spcAft>
                <a:spcPct val="0"/>
              </a:spcAft>
              <a:buClr>
                <a:schemeClr val="tx1"/>
              </a:buClr>
              <a:buSzPct val="80000"/>
              <a:buChar char="–"/>
              <a:defRPr sz="2000">
                <a:solidFill>
                  <a:schemeClr val="tx1"/>
                </a:solidFill>
                <a:latin typeface="+mn-lt"/>
              </a:defRPr>
            </a:lvl8pPr>
            <a:lvl9pPr marL="3910013" indent="-212725" algn="l" defTabSz="852488" rtl="0" eaLnBrk="1" fontAlgn="base" hangingPunct="1">
              <a:spcBef>
                <a:spcPct val="0"/>
              </a:spcBef>
              <a:spcAft>
                <a:spcPct val="0"/>
              </a:spcAft>
              <a:buClr>
                <a:schemeClr val="tx1"/>
              </a:buClr>
              <a:buSzPct val="80000"/>
              <a:buChar char="–"/>
              <a:defRPr sz="2000">
                <a:solidFill>
                  <a:schemeClr val="tx1"/>
                </a:solidFill>
                <a:latin typeface="+mn-lt"/>
              </a:defRPr>
            </a:lvl9pPr>
          </a:lstStyle>
          <a:p>
            <a:pPr marL="0" indent="0">
              <a:buNone/>
            </a:pPr>
            <a:r>
              <a:rPr lang="en-US" dirty="0" smtClean="0"/>
              <a:t>Don’t</a:t>
            </a:r>
          </a:p>
          <a:p>
            <a:pPr marL="0" indent="0">
              <a:buNone/>
            </a:pPr>
            <a:endParaRPr lang="en-US" sz="1400" b="0" dirty="0" smtClean="0"/>
          </a:p>
          <a:p>
            <a:r>
              <a:rPr lang="en-US" sz="1400" b="0" dirty="0"/>
              <a:t>Eat large meals in the middle of the night</a:t>
            </a:r>
            <a:r>
              <a:rPr lang="en-US" sz="1400" b="0" dirty="0" smtClean="0"/>
              <a:t>.</a:t>
            </a:r>
          </a:p>
          <a:p>
            <a:r>
              <a:rPr lang="en-US" sz="1400" b="0" dirty="0" smtClean="0"/>
              <a:t>Eat </a:t>
            </a:r>
            <a:r>
              <a:rPr lang="en-US" sz="1400" b="0" dirty="0"/>
              <a:t>food high in sugar </a:t>
            </a:r>
            <a:r>
              <a:rPr lang="en-US" sz="1400" b="0" dirty="0" smtClean="0"/>
              <a:t>and fat</a:t>
            </a:r>
            <a:r>
              <a:rPr lang="en-US" sz="1400" b="0" dirty="0"/>
              <a:t>, especially ‘fast food’.</a:t>
            </a:r>
            <a:endParaRPr lang="en-US" sz="1400" b="0" dirty="0" smtClean="0"/>
          </a:p>
          <a:p>
            <a:r>
              <a:rPr lang="en-US" sz="1400" b="0" dirty="0" smtClean="0"/>
              <a:t>Eat </a:t>
            </a:r>
            <a:r>
              <a:rPr lang="en-US" sz="1400" b="0" dirty="0"/>
              <a:t>lots of protein at </a:t>
            </a:r>
            <a:r>
              <a:rPr lang="en-US" sz="1400" b="0" dirty="0" smtClean="0"/>
              <a:t>night, such </a:t>
            </a:r>
            <a:r>
              <a:rPr lang="en-US" sz="1400" b="0" dirty="0"/>
              <a:t>as red meat, as it </a:t>
            </a:r>
            <a:r>
              <a:rPr lang="en-US" sz="1400" b="0" dirty="0" smtClean="0"/>
              <a:t>is difficult to digest.</a:t>
            </a:r>
            <a:endParaRPr lang="nl-NL" sz="1400" b="0" dirty="0"/>
          </a:p>
          <a:p>
            <a:endParaRPr lang="en-US" sz="1200" b="0" dirty="0"/>
          </a:p>
        </p:txBody>
      </p:sp>
      <p:sp>
        <p:nvSpPr>
          <p:cNvPr id="6" name="Rectangle 5"/>
          <p:cNvSpPr/>
          <p:nvPr/>
        </p:nvSpPr>
        <p:spPr>
          <a:xfrm>
            <a:off x="4953000" y="6251575"/>
            <a:ext cx="4953000" cy="261610"/>
          </a:xfrm>
          <a:prstGeom prst="rect">
            <a:avLst/>
          </a:prstGeom>
        </p:spPr>
        <p:txBody>
          <a:bodyPr>
            <a:spAutoFit/>
          </a:bodyPr>
          <a:lstStyle/>
          <a:p>
            <a:r>
              <a:rPr lang="en-US" sz="1050" dirty="0"/>
              <a:t>http://www.mirsa.com.au/docs/Fatigue_Management.pdf</a:t>
            </a:r>
          </a:p>
        </p:txBody>
      </p:sp>
    </p:spTree>
    <p:extLst>
      <p:ext uri="{BB962C8B-B14F-4D97-AF65-F5344CB8AC3E}">
        <p14:creationId xmlns:p14="http://schemas.microsoft.com/office/powerpoint/2010/main" val="360502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Alcohol, </a:t>
            </a:r>
            <a:r>
              <a:rPr lang="nl-NL" dirty="0" err="1" smtClean="0"/>
              <a:t>Medicines</a:t>
            </a:r>
            <a:r>
              <a:rPr lang="nl-NL" dirty="0" smtClean="0"/>
              <a:t> </a:t>
            </a:r>
            <a:r>
              <a:rPr lang="nl-NL" dirty="0" err="1" smtClean="0"/>
              <a:t>and</a:t>
            </a:r>
            <a:r>
              <a:rPr lang="nl-NL" dirty="0" smtClean="0"/>
              <a:t> drugs</a:t>
            </a:r>
            <a:endParaRPr lang="en-US" dirty="0"/>
          </a:p>
        </p:txBody>
      </p:sp>
      <p:sp>
        <p:nvSpPr>
          <p:cNvPr id="4" name="Slide Number Placeholder 3"/>
          <p:cNvSpPr>
            <a:spLocks noGrp="1"/>
          </p:cNvSpPr>
          <p:nvPr>
            <p:ph type="sldNum" sz="quarter" idx="12"/>
          </p:nvPr>
        </p:nvSpPr>
        <p:spPr/>
        <p:txBody>
          <a:bodyPr/>
          <a:lstStyle/>
          <a:p>
            <a:pPr>
              <a:defRPr/>
            </a:pPr>
            <a:fld id="{CB51908A-0BA7-4B46-BAE6-05C45A8AD7B0}" type="slidenum">
              <a:rPr lang="en-US" smtClean="0"/>
              <a:pPr>
                <a:defRPr/>
              </a:pPr>
              <a:t>18</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986" y="1188091"/>
            <a:ext cx="7499015" cy="5361796"/>
          </a:xfrm>
          <a:prstGeom prst="rect">
            <a:avLst/>
          </a:prstGeom>
        </p:spPr>
      </p:pic>
    </p:spTree>
    <p:extLst>
      <p:ext uri="{BB962C8B-B14F-4D97-AF65-F5344CB8AC3E}">
        <p14:creationId xmlns:p14="http://schemas.microsoft.com/office/powerpoint/2010/main" val="2947526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Human Performance &amp; </a:t>
            </a:r>
            <a:r>
              <a:rPr lang="en-US" dirty="0" smtClean="0"/>
              <a:t>Limitations</a:t>
            </a:r>
            <a:endParaRPr lang="en-US" dirty="0"/>
          </a:p>
        </p:txBody>
      </p:sp>
      <p:sp>
        <p:nvSpPr>
          <p:cNvPr id="4" name="Slide Number Placeholder 3"/>
          <p:cNvSpPr>
            <a:spLocks noGrp="1"/>
          </p:cNvSpPr>
          <p:nvPr>
            <p:ph type="sldNum" sz="quarter" idx="12"/>
          </p:nvPr>
        </p:nvSpPr>
        <p:spPr/>
        <p:txBody>
          <a:bodyPr/>
          <a:lstStyle/>
          <a:p>
            <a:pPr>
              <a:defRPr/>
            </a:pPr>
            <a:fld id="{CB51908A-0BA7-4B46-BAE6-05C45A8AD7B0}" type="slidenum">
              <a:rPr lang="en-US" smtClean="0"/>
              <a:pPr>
                <a:defRPr/>
              </a:pPr>
              <a:t>2</a:t>
            </a:fld>
            <a:endParaRPr lang="en-US"/>
          </a:p>
        </p:txBody>
      </p:sp>
      <p:pic>
        <p:nvPicPr>
          <p:cNvPr id="3076"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121" y="1681447"/>
            <a:ext cx="47625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620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Topics</a:t>
            </a:r>
            <a:endParaRPr lang="en-US" dirty="0"/>
          </a:p>
        </p:txBody>
      </p:sp>
      <p:sp>
        <p:nvSpPr>
          <p:cNvPr id="3" name="Content Placeholder 2"/>
          <p:cNvSpPr>
            <a:spLocks noGrp="1"/>
          </p:cNvSpPr>
          <p:nvPr>
            <p:ph idx="1"/>
          </p:nvPr>
        </p:nvSpPr>
        <p:spPr/>
        <p:txBody>
          <a:bodyPr/>
          <a:lstStyle/>
          <a:p>
            <a:r>
              <a:rPr lang="en-US" sz="1800" dirty="0" smtClean="0">
                <a:solidFill>
                  <a:schemeClr val="bg1">
                    <a:lumMod val="65000"/>
                  </a:schemeClr>
                </a:solidFill>
              </a:rPr>
              <a:t>Safety regulations</a:t>
            </a:r>
          </a:p>
          <a:p>
            <a:r>
              <a:rPr lang="en-US" sz="1800" dirty="0" smtClean="0">
                <a:solidFill>
                  <a:schemeClr val="bg1">
                    <a:lumMod val="65000"/>
                  </a:schemeClr>
                </a:solidFill>
              </a:rPr>
              <a:t>Teamwork </a:t>
            </a:r>
          </a:p>
          <a:p>
            <a:pPr lvl="1"/>
            <a:r>
              <a:rPr lang="en-US" sz="1800" dirty="0" smtClean="0">
                <a:solidFill>
                  <a:schemeClr val="bg1">
                    <a:lumMod val="65000"/>
                  </a:schemeClr>
                </a:solidFill>
              </a:rPr>
              <a:t>Team dynamics</a:t>
            </a:r>
          </a:p>
          <a:p>
            <a:pPr lvl="1"/>
            <a:r>
              <a:rPr lang="en-US" sz="1800" dirty="0" smtClean="0">
                <a:solidFill>
                  <a:schemeClr val="bg1">
                    <a:lumMod val="65000"/>
                  </a:schemeClr>
                </a:solidFill>
              </a:rPr>
              <a:t>Leadership</a:t>
            </a:r>
          </a:p>
          <a:p>
            <a:pPr lvl="1"/>
            <a:r>
              <a:rPr lang="en-US" sz="1800" dirty="0" smtClean="0">
                <a:solidFill>
                  <a:schemeClr val="bg1">
                    <a:lumMod val="65000"/>
                  </a:schemeClr>
                </a:solidFill>
              </a:rPr>
              <a:t>Communication</a:t>
            </a:r>
          </a:p>
          <a:p>
            <a:pPr lvl="1"/>
            <a:r>
              <a:rPr lang="en-US" sz="1800" dirty="0" smtClean="0">
                <a:solidFill>
                  <a:schemeClr val="bg1">
                    <a:lumMod val="65000"/>
                  </a:schemeClr>
                </a:solidFill>
              </a:rPr>
              <a:t>Team situational awareness</a:t>
            </a:r>
          </a:p>
          <a:p>
            <a:pPr lvl="1"/>
            <a:r>
              <a:rPr lang="en-US" sz="1800" dirty="0" smtClean="0">
                <a:solidFill>
                  <a:schemeClr val="bg1">
                    <a:lumMod val="65000"/>
                  </a:schemeClr>
                </a:solidFill>
              </a:rPr>
              <a:t>Cultural, ethnic and educational differences</a:t>
            </a:r>
          </a:p>
          <a:p>
            <a:r>
              <a:rPr lang="en-US" sz="1800" dirty="0" smtClean="0">
                <a:solidFill>
                  <a:schemeClr val="bg1">
                    <a:lumMod val="65000"/>
                  </a:schemeClr>
                </a:solidFill>
              </a:rPr>
              <a:t>Threat and error management</a:t>
            </a:r>
          </a:p>
          <a:p>
            <a:r>
              <a:rPr lang="en-US" sz="1800" dirty="0" smtClean="0"/>
              <a:t>Human performance</a:t>
            </a:r>
          </a:p>
          <a:p>
            <a:pPr lvl="1"/>
            <a:r>
              <a:rPr lang="en-US" sz="1800" dirty="0" smtClean="0"/>
              <a:t>Stress</a:t>
            </a:r>
          </a:p>
          <a:p>
            <a:pPr lvl="1"/>
            <a:r>
              <a:rPr lang="en-US" sz="1800" dirty="0" smtClean="0"/>
              <a:t>Fatigue</a:t>
            </a:r>
          </a:p>
          <a:p>
            <a:pPr lvl="1"/>
            <a:r>
              <a:rPr lang="en-US" sz="1800" dirty="0" smtClean="0"/>
              <a:t>Alcohol, medicines and drugs</a:t>
            </a:r>
          </a:p>
        </p:txBody>
      </p:sp>
      <p:sp>
        <p:nvSpPr>
          <p:cNvPr id="4" name="Slide Number Placeholder 3"/>
          <p:cNvSpPr>
            <a:spLocks noGrp="1"/>
          </p:cNvSpPr>
          <p:nvPr>
            <p:ph type="sldNum" sz="quarter" idx="12"/>
          </p:nvPr>
        </p:nvSpPr>
        <p:spPr/>
        <p:txBody>
          <a:bodyPr/>
          <a:lstStyle/>
          <a:p>
            <a:pPr>
              <a:defRPr/>
            </a:pPr>
            <a:fld id="{CB51908A-0BA7-4B46-BAE6-05C45A8AD7B0}" type="slidenum">
              <a:rPr lang="en-US" smtClean="0"/>
              <a:pPr>
                <a:defRPr/>
              </a:pPr>
              <a:t>3</a:t>
            </a:fld>
            <a:endParaRPr lang="en-US"/>
          </a:p>
        </p:txBody>
      </p:sp>
    </p:spTree>
    <p:extLst>
      <p:ext uri="{BB962C8B-B14F-4D97-AF65-F5344CB8AC3E}">
        <p14:creationId xmlns:p14="http://schemas.microsoft.com/office/powerpoint/2010/main" val="2352571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Stress</a:t>
            </a:r>
            <a:endParaRPr lang="en-US" dirty="0"/>
          </a:p>
        </p:txBody>
      </p:sp>
      <p:sp>
        <p:nvSpPr>
          <p:cNvPr id="3" name="Content Placeholder 2"/>
          <p:cNvSpPr>
            <a:spLocks noGrp="1"/>
          </p:cNvSpPr>
          <p:nvPr>
            <p:ph idx="1"/>
          </p:nvPr>
        </p:nvSpPr>
        <p:spPr>
          <a:xfrm>
            <a:off x="385008" y="1393625"/>
            <a:ext cx="8891956" cy="4800600"/>
          </a:xfrm>
        </p:spPr>
        <p:txBody>
          <a:bodyPr/>
          <a:lstStyle/>
          <a:p>
            <a:pPr algn="ctr">
              <a:lnSpc>
                <a:spcPct val="110000"/>
              </a:lnSpc>
              <a:buClr>
                <a:srgbClr val="00FF99"/>
              </a:buClr>
              <a:buSzTx/>
              <a:buNone/>
            </a:pPr>
            <a:endParaRPr lang="nl-NL" sz="3600" b="0" i="1" dirty="0"/>
          </a:p>
          <a:p>
            <a:pPr algn="ctr">
              <a:lnSpc>
                <a:spcPct val="110000"/>
              </a:lnSpc>
              <a:buClr>
                <a:srgbClr val="00FF99"/>
              </a:buClr>
              <a:buSzTx/>
              <a:buNone/>
            </a:pPr>
            <a:r>
              <a:rPr lang="nl-NL" sz="3600" b="0" i="1" dirty="0" smtClean="0"/>
              <a:t>“</a:t>
            </a:r>
            <a:r>
              <a:rPr lang="nl-NL" sz="3600" b="0" i="1" dirty="0"/>
              <a:t>The </a:t>
            </a:r>
            <a:r>
              <a:rPr lang="nl-NL" sz="3600" b="0" i="1" dirty="0" err="1"/>
              <a:t>total</a:t>
            </a:r>
            <a:r>
              <a:rPr lang="nl-NL" sz="3600" b="0" i="1" dirty="0"/>
              <a:t> absence of stress is </a:t>
            </a:r>
            <a:r>
              <a:rPr lang="nl-NL" sz="3600" b="0" i="1" dirty="0" err="1"/>
              <a:t>death</a:t>
            </a:r>
            <a:r>
              <a:rPr lang="nl-NL" sz="3600" b="0" i="1" dirty="0"/>
              <a:t>”</a:t>
            </a:r>
          </a:p>
          <a:p>
            <a:pPr algn="ctr">
              <a:lnSpc>
                <a:spcPct val="110000"/>
              </a:lnSpc>
              <a:buClr>
                <a:srgbClr val="00FF99"/>
              </a:buClr>
              <a:buSzTx/>
              <a:buNone/>
            </a:pPr>
            <a:endParaRPr lang="nl-NL" b="0" i="1" dirty="0"/>
          </a:p>
          <a:p>
            <a:pPr lvl="1" algn="ctr">
              <a:buNone/>
            </a:pPr>
            <a:r>
              <a:rPr lang="nl-NL" dirty="0"/>
              <a:t>Dr. </a:t>
            </a:r>
            <a:r>
              <a:rPr lang="nl-NL" dirty="0" err="1"/>
              <a:t>Selye</a:t>
            </a:r>
            <a:r>
              <a:rPr lang="nl-NL" dirty="0"/>
              <a:t>; </a:t>
            </a:r>
            <a:r>
              <a:rPr lang="nl-NL" dirty="0" err="1"/>
              <a:t>pioneer</a:t>
            </a:r>
            <a:r>
              <a:rPr lang="nl-NL" dirty="0"/>
              <a:t> in human stress research</a:t>
            </a:r>
          </a:p>
          <a:p>
            <a:endParaRPr lang="en-US" dirty="0"/>
          </a:p>
        </p:txBody>
      </p:sp>
      <p:sp>
        <p:nvSpPr>
          <p:cNvPr id="4" name="Slide Number Placeholder 3"/>
          <p:cNvSpPr>
            <a:spLocks noGrp="1"/>
          </p:cNvSpPr>
          <p:nvPr>
            <p:ph type="sldNum" sz="quarter" idx="12"/>
          </p:nvPr>
        </p:nvSpPr>
        <p:spPr/>
        <p:txBody>
          <a:bodyPr/>
          <a:lstStyle/>
          <a:p>
            <a:pPr>
              <a:defRPr/>
            </a:pPr>
            <a:fld id="{CB51908A-0BA7-4B46-BAE6-05C45A8AD7B0}" type="slidenum">
              <a:rPr lang="en-US" smtClean="0"/>
              <a:pPr>
                <a:defRPr/>
              </a:pPr>
              <a:t>4</a:t>
            </a:fld>
            <a:endParaRPr lang="en-US"/>
          </a:p>
        </p:txBody>
      </p:sp>
    </p:spTree>
    <p:extLst>
      <p:ext uri="{BB962C8B-B14F-4D97-AF65-F5344CB8AC3E}">
        <p14:creationId xmlns:p14="http://schemas.microsoft.com/office/powerpoint/2010/main" val="1814871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jdelijke aanduiding voor dianummer 4"/>
          <p:cNvSpPr txBox="1">
            <a:spLocks noGrp="1"/>
          </p:cNvSpPr>
          <p:nvPr/>
        </p:nvSpPr>
        <p:spPr bwMode="auto">
          <a:xfrm>
            <a:off x="4160838" y="6629400"/>
            <a:ext cx="47101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defTabSz="852488">
              <a:defRPr sz="1000" b="1">
                <a:solidFill>
                  <a:schemeClr val="tx1"/>
                </a:solidFill>
                <a:latin typeface="Verdana" pitchFamily="34" charset="0"/>
              </a:defRPr>
            </a:lvl1pPr>
            <a:lvl2pPr marL="742950" indent="-285750" algn="ctr" defTabSz="852488">
              <a:defRPr sz="1000" b="1">
                <a:solidFill>
                  <a:schemeClr val="tx1"/>
                </a:solidFill>
                <a:latin typeface="Verdana" pitchFamily="34" charset="0"/>
              </a:defRPr>
            </a:lvl2pPr>
            <a:lvl3pPr marL="1143000" indent="-228600" algn="ctr" defTabSz="852488">
              <a:defRPr sz="1000" b="1">
                <a:solidFill>
                  <a:schemeClr val="tx1"/>
                </a:solidFill>
                <a:latin typeface="Verdana" pitchFamily="34" charset="0"/>
              </a:defRPr>
            </a:lvl3pPr>
            <a:lvl4pPr marL="1600200" indent="-228600" algn="ctr" defTabSz="852488">
              <a:defRPr sz="1000" b="1">
                <a:solidFill>
                  <a:schemeClr val="tx1"/>
                </a:solidFill>
                <a:latin typeface="Verdana" pitchFamily="34" charset="0"/>
              </a:defRPr>
            </a:lvl4pPr>
            <a:lvl5pPr marL="2057400" indent="-228600" algn="ctr" defTabSz="852488">
              <a:defRPr sz="1000" b="1">
                <a:solidFill>
                  <a:schemeClr val="tx1"/>
                </a:solidFill>
                <a:latin typeface="Verdana" pitchFamily="34" charset="0"/>
              </a:defRPr>
            </a:lvl5pPr>
            <a:lvl6pPr marL="2514600" indent="-228600" algn="ctr" defTabSz="852488" eaLnBrk="0" fontAlgn="base" hangingPunct="0">
              <a:spcBef>
                <a:spcPct val="0"/>
              </a:spcBef>
              <a:spcAft>
                <a:spcPct val="0"/>
              </a:spcAft>
              <a:defRPr sz="1000" b="1">
                <a:solidFill>
                  <a:schemeClr val="tx1"/>
                </a:solidFill>
                <a:latin typeface="Verdana" pitchFamily="34" charset="0"/>
              </a:defRPr>
            </a:lvl6pPr>
            <a:lvl7pPr marL="2971800" indent="-228600" algn="ctr" defTabSz="852488" eaLnBrk="0" fontAlgn="base" hangingPunct="0">
              <a:spcBef>
                <a:spcPct val="0"/>
              </a:spcBef>
              <a:spcAft>
                <a:spcPct val="0"/>
              </a:spcAft>
              <a:defRPr sz="1000" b="1">
                <a:solidFill>
                  <a:schemeClr val="tx1"/>
                </a:solidFill>
                <a:latin typeface="Verdana" pitchFamily="34" charset="0"/>
              </a:defRPr>
            </a:lvl7pPr>
            <a:lvl8pPr marL="3429000" indent="-228600" algn="ctr" defTabSz="852488" eaLnBrk="0" fontAlgn="base" hangingPunct="0">
              <a:spcBef>
                <a:spcPct val="0"/>
              </a:spcBef>
              <a:spcAft>
                <a:spcPct val="0"/>
              </a:spcAft>
              <a:defRPr sz="1000" b="1">
                <a:solidFill>
                  <a:schemeClr val="tx1"/>
                </a:solidFill>
                <a:latin typeface="Verdana" pitchFamily="34" charset="0"/>
              </a:defRPr>
            </a:lvl8pPr>
            <a:lvl9pPr marL="3886200" indent="-228600" algn="ctr" defTabSz="852488" eaLnBrk="0" fontAlgn="base" hangingPunct="0">
              <a:spcBef>
                <a:spcPct val="0"/>
              </a:spcBef>
              <a:spcAft>
                <a:spcPct val="0"/>
              </a:spcAft>
              <a:defRPr sz="1000" b="1">
                <a:solidFill>
                  <a:schemeClr val="tx1"/>
                </a:solidFill>
                <a:latin typeface="Verdana" pitchFamily="34" charset="0"/>
              </a:defRPr>
            </a:lvl9pPr>
          </a:lstStyle>
          <a:p>
            <a:pPr algn="r">
              <a:buClrTx/>
              <a:buSzTx/>
              <a:buFontTx/>
              <a:buNone/>
            </a:pPr>
            <a:fld id="{3A9FABA6-17B5-470A-9435-E8A5314EF0A1}" type="slidenum">
              <a:rPr lang="nl-NL" sz="900">
                <a:solidFill>
                  <a:schemeClr val="tx2"/>
                </a:solidFill>
              </a:rPr>
              <a:pPr algn="r">
                <a:buClrTx/>
                <a:buSzTx/>
                <a:buFontTx/>
                <a:buNone/>
              </a:pPr>
              <a:t>5</a:t>
            </a:fld>
            <a:endParaRPr lang="nl-NL" sz="900">
              <a:solidFill>
                <a:schemeClr val="tx2"/>
              </a:solidFill>
            </a:endParaRPr>
          </a:p>
        </p:txBody>
      </p:sp>
      <p:sp>
        <p:nvSpPr>
          <p:cNvPr id="167939" name="Rectangle 2"/>
          <p:cNvSpPr>
            <a:spLocks noGrp="1" noChangeArrowheads="1"/>
          </p:cNvSpPr>
          <p:nvPr>
            <p:ph type="title" idx="4294967295"/>
          </p:nvPr>
        </p:nvSpPr>
        <p:spPr/>
        <p:txBody>
          <a:bodyPr/>
          <a:lstStyle/>
          <a:p>
            <a:r>
              <a:rPr lang="nl-NL" smtClean="0"/>
              <a:t>Stress: 4 categories</a:t>
            </a:r>
          </a:p>
        </p:txBody>
      </p:sp>
      <p:sp>
        <p:nvSpPr>
          <p:cNvPr id="167940" name="Rectangle 3"/>
          <p:cNvSpPr>
            <a:spLocks noGrp="1" noChangeArrowheads="1"/>
          </p:cNvSpPr>
          <p:nvPr>
            <p:ph type="body" idx="4294967295"/>
          </p:nvPr>
        </p:nvSpPr>
        <p:spPr>
          <a:xfrm>
            <a:off x="742950" y="1701625"/>
            <a:ext cx="8418513" cy="4800600"/>
          </a:xfrm>
        </p:spPr>
        <p:txBody>
          <a:bodyPr/>
          <a:lstStyle/>
          <a:p>
            <a:r>
              <a:rPr lang="en-US" dirty="0" smtClean="0"/>
              <a:t>physical stressors</a:t>
            </a:r>
          </a:p>
          <a:p>
            <a:pPr lvl="1"/>
            <a:r>
              <a:rPr lang="en-US" dirty="0" smtClean="0"/>
              <a:t>noise, temperature............</a:t>
            </a:r>
          </a:p>
          <a:p>
            <a:r>
              <a:rPr lang="en-US" dirty="0" smtClean="0"/>
              <a:t>physiological stressors</a:t>
            </a:r>
          </a:p>
          <a:p>
            <a:pPr lvl="1"/>
            <a:r>
              <a:rPr lang="en-US" dirty="0" smtClean="0"/>
              <a:t>sick, lack of sleep............</a:t>
            </a:r>
          </a:p>
          <a:p>
            <a:r>
              <a:rPr lang="en-US" dirty="0" smtClean="0"/>
              <a:t>psychological stressors</a:t>
            </a:r>
          </a:p>
          <a:p>
            <a:pPr lvl="1"/>
            <a:r>
              <a:rPr lang="en-US" dirty="0" smtClean="0"/>
              <a:t>time pressure, work pressure, emotional factors.........</a:t>
            </a:r>
          </a:p>
          <a:p>
            <a:r>
              <a:rPr lang="en-US" dirty="0" smtClean="0"/>
              <a:t>psycho-social stressors</a:t>
            </a:r>
          </a:p>
          <a:p>
            <a:pPr lvl="1"/>
            <a:r>
              <a:rPr lang="en-US" dirty="0" smtClean="0"/>
              <a:t>personal relationship problems.........</a:t>
            </a:r>
          </a:p>
        </p:txBody>
      </p:sp>
      <p:sp>
        <p:nvSpPr>
          <p:cNvPr id="167941" name="Text Box 4"/>
          <p:cNvSpPr txBox="1">
            <a:spLocks noChangeArrowheads="1"/>
          </p:cNvSpPr>
          <p:nvPr/>
        </p:nvSpPr>
        <p:spPr bwMode="auto">
          <a:xfrm>
            <a:off x="7081838" y="2632075"/>
            <a:ext cx="21637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000" b="1">
                <a:solidFill>
                  <a:schemeClr val="tx1"/>
                </a:solidFill>
                <a:latin typeface="Verdana" pitchFamily="34" charset="0"/>
              </a:defRPr>
            </a:lvl1pPr>
            <a:lvl2pPr marL="742950" indent="-285750" algn="ctr">
              <a:defRPr sz="1000" b="1">
                <a:solidFill>
                  <a:schemeClr val="tx1"/>
                </a:solidFill>
                <a:latin typeface="Verdana" pitchFamily="34" charset="0"/>
              </a:defRPr>
            </a:lvl2pPr>
            <a:lvl3pPr marL="1143000" indent="-228600" algn="ctr">
              <a:defRPr sz="1000" b="1">
                <a:solidFill>
                  <a:schemeClr val="tx1"/>
                </a:solidFill>
                <a:latin typeface="Verdana" pitchFamily="34" charset="0"/>
              </a:defRPr>
            </a:lvl3pPr>
            <a:lvl4pPr marL="1600200" indent="-228600" algn="ctr">
              <a:defRPr sz="1000" b="1">
                <a:solidFill>
                  <a:schemeClr val="tx1"/>
                </a:solidFill>
                <a:latin typeface="Verdana" pitchFamily="34" charset="0"/>
              </a:defRPr>
            </a:lvl4pPr>
            <a:lvl5pPr marL="2057400" indent="-228600" algn="ctr">
              <a:defRPr sz="1000" b="1">
                <a:solidFill>
                  <a:schemeClr val="tx1"/>
                </a:solidFill>
                <a:latin typeface="Verdana" pitchFamily="34" charset="0"/>
              </a:defRPr>
            </a:lvl5pPr>
            <a:lvl6pPr marL="2514600" indent="-228600" algn="ctr" eaLnBrk="0" fontAlgn="base" hangingPunct="0">
              <a:spcBef>
                <a:spcPct val="0"/>
              </a:spcBef>
              <a:spcAft>
                <a:spcPct val="0"/>
              </a:spcAft>
              <a:defRPr sz="1000" b="1">
                <a:solidFill>
                  <a:schemeClr val="tx1"/>
                </a:solidFill>
                <a:latin typeface="Verdana" pitchFamily="34" charset="0"/>
              </a:defRPr>
            </a:lvl6pPr>
            <a:lvl7pPr marL="2971800" indent="-228600" algn="ctr" eaLnBrk="0" fontAlgn="base" hangingPunct="0">
              <a:spcBef>
                <a:spcPct val="0"/>
              </a:spcBef>
              <a:spcAft>
                <a:spcPct val="0"/>
              </a:spcAft>
              <a:defRPr sz="1000" b="1">
                <a:solidFill>
                  <a:schemeClr val="tx1"/>
                </a:solidFill>
                <a:latin typeface="Verdana" pitchFamily="34" charset="0"/>
              </a:defRPr>
            </a:lvl7pPr>
            <a:lvl8pPr marL="3429000" indent="-228600" algn="ctr" eaLnBrk="0" fontAlgn="base" hangingPunct="0">
              <a:spcBef>
                <a:spcPct val="0"/>
              </a:spcBef>
              <a:spcAft>
                <a:spcPct val="0"/>
              </a:spcAft>
              <a:defRPr sz="1000" b="1">
                <a:solidFill>
                  <a:schemeClr val="tx1"/>
                </a:solidFill>
                <a:latin typeface="Verdana" pitchFamily="34" charset="0"/>
              </a:defRPr>
            </a:lvl8pPr>
            <a:lvl9pPr marL="3886200" indent="-228600" algn="ctr" eaLnBrk="0" fontAlgn="base" hangingPunct="0">
              <a:spcBef>
                <a:spcPct val="0"/>
              </a:spcBef>
              <a:spcAft>
                <a:spcPct val="0"/>
              </a:spcAft>
              <a:defRPr sz="1000" b="1">
                <a:solidFill>
                  <a:schemeClr val="tx1"/>
                </a:solidFill>
                <a:latin typeface="Verdana" pitchFamily="34" charset="0"/>
              </a:defRPr>
            </a:lvl9pPr>
          </a:lstStyle>
          <a:p>
            <a:pPr>
              <a:buClrTx/>
              <a:buSzTx/>
              <a:buFontTx/>
              <a:buNone/>
            </a:pPr>
            <a:endParaRPr lang="nl-NL"/>
          </a:p>
        </p:txBody>
      </p:sp>
      <p:sp>
        <p:nvSpPr>
          <p:cNvPr id="167942" name="Text Box 5"/>
          <p:cNvSpPr txBox="1">
            <a:spLocks noChangeArrowheads="1"/>
          </p:cNvSpPr>
          <p:nvPr/>
        </p:nvSpPr>
        <p:spPr bwMode="auto">
          <a:xfrm>
            <a:off x="4650582" y="5286962"/>
            <a:ext cx="35131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000" b="1">
                <a:solidFill>
                  <a:schemeClr val="tx1"/>
                </a:solidFill>
                <a:latin typeface="Verdana" pitchFamily="34" charset="0"/>
              </a:defRPr>
            </a:lvl1pPr>
            <a:lvl2pPr marL="742950" indent="-285750" algn="ctr">
              <a:defRPr sz="1000" b="1">
                <a:solidFill>
                  <a:schemeClr val="tx1"/>
                </a:solidFill>
                <a:latin typeface="Verdana" pitchFamily="34" charset="0"/>
              </a:defRPr>
            </a:lvl2pPr>
            <a:lvl3pPr marL="1143000" indent="-228600" algn="ctr">
              <a:defRPr sz="1000" b="1">
                <a:solidFill>
                  <a:schemeClr val="tx1"/>
                </a:solidFill>
                <a:latin typeface="Verdana" pitchFamily="34" charset="0"/>
              </a:defRPr>
            </a:lvl3pPr>
            <a:lvl4pPr marL="1600200" indent="-228600" algn="ctr">
              <a:defRPr sz="1000" b="1">
                <a:solidFill>
                  <a:schemeClr val="tx1"/>
                </a:solidFill>
                <a:latin typeface="Verdana" pitchFamily="34" charset="0"/>
              </a:defRPr>
            </a:lvl4pPr>
            <a:lvl5pPr marL="2057400" indent="-228600" algn="ctr">
              <a:defRPr sz="1000" b="1">
                <a:solidFill>
                  <a:schemeClr val="tx1"/>
                </a:solidFill>
                <a:latin typeface="Verdana" pitchFamily="34" charset="0"/>
              </a:defRPr>
            </a:lvl5pPr>
            <a:lvl6pPr marL="2514600" indent="-228600" algn="ctr" eaLnBrk="0" fontAlgn="base" hangingPunct="0">
              <a:spcBef>
                <a:spcPct val="0"/>
              </a:spcBef>
              <a:spcAft>
                <a:spcPct val="0"/>
              </a:spcAft>
              <a:defRPr sz="1000" b="1">
                <a:solidFill>
                  <a:schemeClr val="tx1"/>
                </a:solidFill>
                <a:latin typeface="Verdana" pitchFamily="34" charset="0"/>
              </a:defRPr>
            </a:lvl6pPr>
            <a:lvl7pPr marL="2971800" indent="-228600" algn="ctr" eaLnBrk="0" fontAlgn="base" hangingPunct="0">
              <a:spcBef>
                <a:spcPct val="0"/>
              </a:spcBef>
              <a:spcAft>
                <a:spcPct val="0"/>
              </a:spcAft>
              <a:defRPr sz="1000" b="1">
                <a:solidFill>
                  <a:schemeClr val="tx1"/>
                </a:solidFill>
                <a:latin typeface="Verdana" pitchFamily="34" charset="0"/>
              </a:defRPr>
            </a:lvl7pPr>
            <a:lvl8pPr marL="3429000" indent="-228600" algn="ctr" eaLnBrk="0" fontAlgn="base" hangingPunct="0">
              <a:spcBef>
                <a:spcPct val="0"/>
              </a:spcBef>
              <a:spcAft>
                <a:spcPct val="0"/>
              </a:spcAft>
              <a:defRPr sz="1000" b="1">
                <a:solidFill>
                  <a:schemeClr val="tx1"/>
                </a:solidFill>
                <a:latin typeface="Verdana" pitchFamily="34" charset="0"/>
              </a:defRPr>
            </a:lvl8pPr>
            <a:lvl9pPr marL="3886200" indent="-228600" algn="ctr" eaLnBrk="0" fontAlgn="base" hangingPunct="0">
              <a:spcBef>
                <a:spcPct val="0"/>
              </a:spcBef>
              <a:spcAft>
                <a:spcPct val="0"/>
              </a:spcAft>
              <a:defRPr sz="1000" b="1">
                <a:solidFill>
                  <a:schemeClr val="tx1"/>
                </a:solidFill>
                <a:latin typeface="Verdana" pitchFamily="34" charset="0"/>
              </a:defRPr>
            </a:lvl9pPr>
          </a:lstStyle>
          <a:p>
            <a:pPr>
              <a:spcBef>
                <a:spcPct val="50000"/>
              </a:spcBef>
              <a:buClrTx/>
              <a:buSzTx/>
              <a:buFontTx/>
              <a:buNone/>
            </a:pPr>
            <a:r>
              <a:rPr lang="en-GB" sz="3600" dirty="0">
                <a:solidFill>
                  <a:schemeClr val="hlink"/>
                </a:solidFill>
              </a:rPr>
              <a:t>Cumulative!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8809" y="4231835"/>
            <a:ext cx="1547191" cy="2318052"/>
          </a:xfrm>
          <a:prstGeom prst="rect">
            <a:avLst/>
          </a:prstGeom>
        </p:spPr>
      </p:pic>
    </p:spTree>
    <p:extLst>
      <p:ext uri="{BB962C8B-B14F-4D97-AF65-F5344CB8AC3E}">
        <p14:creationId xmlns:p14="http://schemas.microsoft.com/office/powerpoint/2010/main" val="330164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9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jdelijke aanduiding voor dianummer 4"/>
          <p:cNvSpPr txBox="1">
            <a:spLocks noGrp="1"/>
          </p:cNvSpPr>
          <p:nvPr/>
        </p:nvSpPr>
        <p:spPr bwMode="auto">
          <a:xfrm>
            <a:off x="4160838" y="6629400"/>
            <a:ext cx="47101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defTabSz="852488">
              <a:defRPr sz="1000" b="1">
                <a:solidFill>
                  <a:schemeClr val="tx1"/>
                </a:solidFill>
                <a:latin typeface="Verdana" pitchFamily="34" charset="0"/>
              </a:defRPr>
            </a:lvl1pPr>
            <a:lvl2pPr marL="742950" indent="-285750" algn="ctr" defTabSz="852488">
              <a:defRPr sz="1000" b="1">
                <a:solidFill>
                  <a:schemeClr val="tx1"/>
                </a:solidFill>
                <a:latin typeface="Verdana" pitchFamily="34" charset="0"/>
              </a:defRPr>
            </a:lvl2pPr>
            <a:lvl3pPr marL="1143000" indent="-228600" algn="ctr" defTabSz="852488">
              <a:defRPr sz="1000" b="1">
                <a:solidFill>
                  <a:schemeClr val="tx1"/>
                </a:solidFill>
                <a:latin typeface="Verdana" pitchFamily="34" charset="0"/>
              </a:defRPr>
            </a:lvl3pPr>
            <a:lvl4pPr marL="1600200" indent="-228600" algn="ctr" defTabSz="852488">
              <a:defRPr sz="1000" b="1">
                <a:solidFill>
                  <a:schemeClr val="tx1"/>
                </a:solidFill>
                <a:latin typeface="Verdana" pitchFamily="34" charset="0"/>
              </a:defRPr>
            </a:lvl4pPr>
            <a:lvl5pPr marL="2057400" indent="-228600" algn="ctr" defTabSz="852488">
              <a:defRPr sz="1000" b="1">
                <a:solidFill>
                  <a:schemeClr val="tx1"/>
                </a:solidFill>
                <a:latin typeface="Verdana" pitchFamily="34" charset="0"/>
              </a:defRPr>
            </a:lvl5pPr>
            <a:lvl6pPr marL="2514600" indent="-228600" algn="ctr" defTabSz="852488" eaLnBrk="0" fontAlgn="base" hangingPunct="0">
              <a:spcBef>
                <a:spcPct val="0"/>
              </a:spcBef>
              <a:spcAft>
                <a:spcPct val="0"/>
              </a:spcAft>
              <a:defRPr sz="1000" b="1">
                <a:solidFill>
                  <a:schemeClr val="tx1"/>
                </a:solidFill>
                <a:latin typeface="Verdana" pitchFamily="34" charset="0"/>
              </a:defRPr>
            </a:lvl6pPr>
            <a:lvl7pPr marL="2971800" indent="-228600" algn="ctr" defTabSz="852488" eaLnBrk="0" fontAlgn="base" hangingPunct="0">
              <a:spcBef>
                <a:spcPct val="0"/>
              </a:spcBef>
              <a:spcAft>
                <a:spcPct val="0"/>
              </a:spcAft>
              <a:defRPr sz="1000" b="1">
                <a:solidFill>
                  <a:schemeClr val="tx1"/>
                </a:solidFill>
                <a:latin typeface="Verdana" pitchFamily="34" charset="0"/>
              </a:defRPr>
            </a:lvl7pPr>
            <a:lvl8pPr marL="3429000" indent="-228600" algn="ctr" defTabSz="852488" eaLnBrk="0" fontAlgn="base" hangingPunct="0">
              <a:spcBef>
                <a:spcPct val="0"/>
              </a:spcBef>
              <a:spcAft>
                <a:spcPct val="0"/>
              </a:spcAft>
              <a:defRPr sz="1000" b="1">
                <a:solidFill>
                  <a:schemeClr val="tx1"/>
                </a:solidFill>
                <a:latin typeface="Verdana" pitchFamily="34" charset="0"/>
              </a:defRPr>
            </a:lvl8pPr>
            <a:lvl9pPr marL="3886200" indent="-228600" algn="ctr" defTabSz="852488" eaLnBrk="0" fontAlgn="base" hangingPunct="0">
              <a:spcBef>
                <a:spcPct val="0"/>
              </a:spcBef>
              <a:spcAft>
                <a:spcPct val="0"/>
              </a:spcAft>
              <a:defRPr sz="1000" b="1">
                <a:solidFill>
                  <a:schemeClr val="tx1"/>
                </a:solidFill>
                <a:latin typeface="Verdana" pitchFamily="34" charset="0"/>
              </a:defRPr>
            </a:lvl9pPr>
          </a:lstStyle>
          <a:p>
            <a:pPr algn="r">
              <a:buClrTx/>
              <a:buSzTx/>
              <a:buFontTx/>
              <a:buNone/>
            </a:pPr>
            <a:fld id="{5EC78EC6-4F0C-4381-A54D-F765DCAC0ECF}" type="slidenum">
              <a:rPr lang="nl-NL" sz="900">
                <a:solidFill>
                  <a:schemeClr val="tx2"/>
                </a:solidFill>
              </a:rPr>
              <a:pPr algn="r">
                <a:buClrTx/>
                <a:buSzTx/>
                <a:buFontTx/>
                <a:buNone/>
              </a:pPr>
              <a:t>6</a:t>
            </a:fld>
            <a:endParaRPr lang="nl-NL" sz="900">
              <a:solidFill>
                <a:schemeClr val="tx2"/>
              </a:solidFill>
            </a:endParaRPr>
          </a:p>
        </p:txBody>
      </p:sp>
      <p:sp>
        <p:nvSpPr>
          <p:cNvPr id="169987" name="Rectangle 2"/>
          <p:cNvSpPr>
            <a:spLocks noGrp="1" noChangeArrowheads="1"/>
          </p:cNvSpPr>
          <p:nvPr>
            <p:ph type="title" idx="4294967295"/>
          </p:nvPr>
        </p:nvSpPr>
        <p:spPr/>
        <p:txBody>
          <a:bodyPr/>
          <a:lstStyle/>
          <a:p>
            <a:r>
              <a:rPr lang="nl-NL" smtClean="0"/>
              <a:t>Stress Reactions</a:t>
            </a:r>
            <a:endParaRPr lang="nl-NL" b="0" smtClean="0"/>
          </a:p>
        </p:txBody>
      </p:sp>
      <p:sp>
        <p:nvSpPr>
          <p:cNvPr id="169988" name="Rectangle 3"/>
          <p:cNvSpPr>
            <a:spLocks noGrp="1" noChangeArrowheads="1"/>
          </p:cNvSpPr>
          <p:nvPr>
            <p:ph type="body" idx="4294967295"/>
          </p:nvPr>
        </p:nvSpPr>
        <p:spPr>
          <a:xfrm>
            <a:off x="560388" y="1916113"/>
            <a:ext cx="5256212" cy="3997325"/>
          </a:xfrm>
        </p:spPr>
        <p:txBody>
          <a:bodyPr/>
          <a:lstStyle/>
          <a:p>
            <a:pPr marL="381000" indent="-381000">
              <a:lnSpc>
                <a:spcPct val="90000"/>
              </a:lnSpc>
              <a:buFontTx/>
              <a:buAutoNum type="arabicPeriod"/>
            </a:pPr>
            <a:r>
              <a:rPr lang="nl-NL" dirty="0" err="1" smtClean="0"/>
              <a:t>Physical</a:t>
            </a:r>
            <a:endParaRPr lang="nl-NL" dirty="0" smtClean="0"/>
          </a:p>
          <a:p>
            <a:pPr marL="838200" lvl="1" indent="-381000">
              <a:lnSpc>
                <a:spcPct val="90000"/>
              </a:lnSpc>
              <a:buFontTx/>
              <a:buNone/>
            </a:pPr>
            <a:r>
              <a:rPr lang="nl-NL" sz="1800" dirty="0" err="1" smtClean="0"/>
              <a:t>Increased</a:t>
            </a:r>
            <a:r>
              <a:rPr lang="nl-NL" sz="1800" dirty="0" smtClean="0"/>
              <a:t> </a:t>
            </a:r>
            <a:r>
              <a:rPr lang="nl-NL" sz="1800" dirty="0" err="1" smtClean="0"/>
              <a:t>heart</a:t>
            </a:r>
            <a:r>
              <a:rPr lang="nl-NL" sz="1800" dirty="0" smtClean="0"/>
              <a:t> </a:t>
            </a:r>
            <a:r>
              <a:rPr lang="nl-NL" sz="1800" dirty="0" err="1" smtClean="0"/>
              <a:t>rate</a:t>
            </a:r>
            <a:endParaRPr lang="nl-NL" sz="1800" dirty="0" smtClean="0"/>
          </a:p>
          <a:p>
            <a:pPr marL="838200" lvl="1" indent="-381000">
              <a:lnSpc>
                <a:spcPct val="90000"/>
              </a:lnSpc>
              <a:buFontTx/>
              <a:buNone/>
            </a:pPr>
            <a:r>
              <a:rPr lang="nl-NL" sz="1800" dirty="0" smtClean="0"/>
              <a:t>Tremors</a:t>
            </a:r>
          </a:p>
          <a:p>
            <a:pPr marL="838200" lvl="1" indent="-381000">
              <a:lnSpc>
                <a:spcPct val="90000"/>
              </a:lnSpc>
              <a:buFontTx/>
              <a:buNone/>
            </a:pPr>
            <a:r>
              <a:rPr lang="nl-NL" sz="1800" dirty="0" smtClean="0"/>
              <a:t>Feeling hot</a:t>
            </a:r>
          </a:p>
          <a:p>
            <a:pPr marL="381000" indent="-381000">
              <a:lnSpc>
                <a:spcPct val="90000"/>
              </a:lnSpc>
              <a:buFontTx/>
              <a:buAutoNum type="arabicPeriod"/>
            </a:pPr>
            <a:r>
              <a:rPr lang="nl-NL" dirty="0" err="1" smtClean="0"/>
              <a:t>Emotional</a:t>
            </a:r>
            <a:r>
              <a:rPr lang="nl-NL" dirty="0" smtClean="0"/>
              <a:t> /Behaviour</a:t>
            </a:r>
          </a:p>
          <a:p>
            <a:pPr marL="838200" lvl="1" indent="-381000">
              <a:lnSpc>
                <a:spcPct val="90000"/>
              </a:lnSpc>
              <a:buFontTx/>
              <a:buNone/>
            </a:pPr>
            <a:r>
              <a:rPr lang="nl-NL" sz="1800" dirty="0" err="1" smtClean="0"/>
              <a:t>Anger</a:t>
            </a:r>
            <a:endParaRPr lang="nl-NL" sz="1800" dirty="0" smtClean="0"/>
          </a:p>
          <a:p>
            <a:pPr marL="838200" lvl="1" indent="-381000">
              <a:lnSpc>
                <a:spcPct val="90000"/>
              </a:lnSpc>
              <a:buFontTx/>
              <a:buNone/>
            </a:pPr>
            <a:r>
              <a:rPr lang="nl-NL" sz="1800" dirty="0" err="1" smtClean="0"/>
              <a:t>Quiet</a:t>
            </a:r>
            <a:endParaRPr lang="nl-NL" sz="1800" dirty="0" smtClean="0"/>
          </a:p>
          <a:p>
            <a:pPr marL="838200" lvl="1" indent="-381000">
              <a:lnSpc>
                <a:spcPct val="90000"/>
              </a:lnSpc>
              <a:buFontTx/>
              <a:buNone/>
            </a:pPr>
            <a:r>
              <a:rPr lang="nl-NL" sz="1800" dirty="0" err="1" smtClean="0"/>
              <a:t>Nervous</a:t>
            </a:r>
            <a:r>
              <a:rPr lang="nl-NL" sz="1800" dirty="0" smtClean="0"/>
              <a:t> behaviour (</a:t>
            </a:r>
            <a:r>
              <a:rPr lang="nl-NL" sz="1800" dirty="0" err="1" smtClean="0"/>
              <a:t>tapping</a:t>
            </a:r>
            <a:r>
              <a:rPr lang="nl-NL" sz="1800" dirty="0" smtClean="0"/>
              <a:t>)</a:t>
            </a:r>
          </a:p>
          <a:p>
            <a:pPr marL="381000" indent="-381000">
              <a:lnSpc>
                <a:spcPct val="90000"/>
              </a:lnSpc>
              <a:buFontTx/>
              <a:buAutoNum type="arabicPeriod" startAt="3"/>
            </a:pPr>
            <a:r>
              <a:rPr lang="nl-NL" dirty="0" err="1" smtClean="0"/>
              <a:t>Cognitive</a:t>
            </a:r>
            <a:r>
              <a:rPr lang="nl-NL" dirty="0" smtClean="0"/>
              <a:t> (Thinking)</a:t>
            </a:r>
          </a:p>
          <a:p>
            <a:pPr marL="838200" lvl="1" indent="-381000">
              <a:lnSpc>
                <a:spcPct val="90000"/>
              </a:lnSpc>
              <a:buFontTx/>
              <a:buNone/>
            </a:pPr>
            <a:r>
              <a:rPr lang="nl-NL" sz="1800" dirty="0" err="1" smtClean="0"/>
              <a:t>Less</a:t>
            </a:r>
            <a:r>
              <a:rPr lang="nl-NL" sz="1800" dirty="0" smtClean="0"/>
              <a:t> </a:t>
            </a:r>
            <a:r>
              <a:rPr lang="nl-NL" sz="1800" dirty="0" err="1" smtClean="0"/>
              <a:t>capacity</a:t>
            </a:r>
            <a:endParaRPr lang="nl-NL" sz="1800" dirty="0" smtClean="0"/>
          </a:p>
          <a:p>
            <a:pPr marL="838200" lvl="1" indent="-381000">
              <a:lnSpc>
                <a:spcPct val="90000"/>
              </a:lnSpc>
              <a:buFontTx/>
              <a:buNone/>
            </a:pPr>
            <a:r>
              <a:rPr lang="nl-NL" sz="1800" dirty="0" smtClean="0"/>
              <a:t>Slower thinking </a:t>
            </a:r>
            <a:r>
              <a:rPr lang="nl-NL" sz="1800" dirty="0" err="1" smtClean="0"/>
              <a:t>process</a:t>
            </a:r>
            <a:endParaRPr lang="nl-NL" sz="1800" dirty="0" smtClean="0"/>
          </a:p>
          <a:p>
            <a:pPr marL="838200" lvl="1" indent="-381000">
              <a:lnSpc>
                <a:spcPct val="90000"/>
              </a:lnSpc>
              <a:buFontTx/>
              <a:buNone/>
            </a:pPr>
            <a:r>
              <a:rPr lang="nl-NL" sz="1800" dirty="0" err="1" smtClean="0"/>
              <a:t>Forgetting</a:t>
            </a:r>
            <a:endParaRPr lang="nl-NL" sz="18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8811" y="1192697"/>
            <a:ext cx="5357190" cy="5357190"/>
          </a:xfrm>
          <a:prstGeom prst="rect">
            <a:avLst/>
          </a:prstGeom>
        </p:spPr>
      </p:pic>
    </p:spTree>
    <p:extLst>
      <p:ext uri="{BB962C8B-B14F-4D97-AF65-F5344CB8AC3E}">
        <p14:creationId xmlns:p14="http://schemas.microsoft.com/office/powerpoint/2010/main" val="2537964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jdelijke aanduiding voor dianummer 3"/>
          <p:cNvSpPr txBox="1">
            <a:spLocks noGrp="1"/>
          </p:cNvSpPr>
          <p:nvPr/>
        </p:nvSpPr>
        <p:spPr bwMode="auto">
          <a:xfrm>
            <a:off x="4160838" y="6629400"/>
            <a:ext cx="47101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defTabSz="852488">
              <a:defRPr sz="1000" b="1">
                <a:solidFill>
                  <a:schemeClr val="tx1"/>
                </a:solidFill>
                <a:latin typeface="Verdana" pitchFamily="34" charset="0"/>
              </a:defRPr>
            </a:lvl1pPr>
            <a:lvl2pPr marL="742950" indent="-285750" algn="ctr" defTabSz="852488">
              <a:defRPr sz="1000" b="1">
                <a:solidFill>
                  <a:schemeClr val="tx1"/>
                </a:solidFill>
                <a:latin typeface="Verdana" pitchFamily="34" charset="0"/>
              </a:defRPr>
            </a:lvl2pPr>
            <a:lvl3pPr marL="1143000" indent="-228600" algn="ctr" defTabSz="852488">
              <a:defRPr sz="1000" b="1">
                <a:solidFill>
                  <a:schemeClr val="tx1"/>
                </a:solidFill>
                <a:latin typeface="Verdana" pitchFamily="34" charset="0"/>
              </a:defRPr>
            </a:lvl3pPr>
            <a:lvl4pPr marL="1600200" indent="-228600" algn="ctr" defTabSz="852488">
              <a:defRPr sz="1000" b="1">
                <a:solidFill>
                  <a:schemeClr val="tx1"/>
                </a:solidFill>
                <a:latin typeface="Verdana" pitchFamily="34" charset="0"/>
              </a:defRPr>
            </a:lvl4pPr>
            <a:lvl5pPr marL="2057400" indent="-228600" algn="ctr" defTabSz="852488">
              <a:defRPr sz="1000" b="1">
                <a:solidFill>
                  <a:schemeClr val="tx1"/>
                </a:solidFill>
                <a:latin typeface="Verdana" pitchFamily="34" charset="0"/>
              </a:defRPr>
            </a:lvl5pPr>
            <a:lvl6pPr marL="2514600" indent="-228600" algn="ctr" defTabSz="852488" eaLnBrk="0" fontAlgn="base" hangingPunct="0">
              <a:spcBef>
                <a:spcPct val="0"/>
              </a:spcBef>
              <a:spcAft>
                <a:spcPct val="0"/>
              </a:spcAft>
              <a:defRPr sz="1000" b="1">
                <a:solidFill>
                  <a:schemeClr val="tx1"/>
                </a:solidFill>
                <a:latin typeface="Verdana" pitchFamily="34" charset="0"/>
              </a:defRPr>
            </a:lvl6pPr>
            <a:lvl7pPr marL="2971800" indent="-228600" algn="ctr" defTabSz="852488" eaLnBrk="0" fontAlgn="base" hangingPunct="0">
              <a:spcBef>
                <a:spcPct val="0"/>
              </a:spcBef>
              <a:spcAft>
                <a:spcPct val="0"/>
              </a:spcAft>
              <a:defRPr sz="1000" b="1">
                <a:solidFill>
                  <a:schemeClr val="tx1"/>
                </a:solidFill>
                <a:latin typeface="Verdana" pitchFamily="34" charset="0"/>
              </a:defRPr>
            </a:lvl7pPr>
            <a:lvl8pPr marL="3429000" indent="-228600" algn="ctr" defTabSz="852488" eaLnBrk="0" fontAlgn="base" hangingPunct="0">
              <a:spcBef>
                <a:spcPct val="0"/>
              </a:spcBef>
              <a:spcAft>
                <a:spcPct val="0"/>
              </a:spcAft>
              <a:defRPr sz="1000" b="1">
                <a:solidFill>
                  <a:schemeClr val="tx1"/>
                </a:solidFill>
                <a:latin typeface="Verdana" pitchFamily="34" charset="0"/>
              </a:defRPr>
            </a:lvl8pPr>
            <a:lvl9pPr marL="3886200" indent="-228600" algn="ctr" defTabSz="852488" eaLnBrk="0" fontAlgn="base" hangingPunct="0">
              <a:spcBef>
                <a:spcPct val="0"/>
              </a:spcBef>
              <a:spcAft>
                <a:spcPct val="0"/>
              </a:spcAft>
              <a:defRPr sz="1000" b="1">
                <a:solidFill>
                  <a:schemeClr val="tx1"/>
                </a:solidFill>
                <a:latin typeface="Verdana" pitchFamily="34" charset="0"/>
              </a:defRPr>
            </a:lvl9pPr>
          </a:lstStyle>
          <a:p>
            <a:pPr algn="r">
              <a:buClrTx/>
              <a:buSzTx/>
              <a:buFontTx/>
              <a:buNone/>
            </a:pPr>
            <a:fld id="{E2AD4071-21A4-42D5-8322-B89BC3F12A08}" type="slidenum">
              <a:rPr lang="nl-NL" sz="900">
                <a:solidFill>
                  <a:schemeClr val="tx2"/>
                </a:solidFill>
              </a:rPr>
              <a:pPr algn="r">
                <a:buClrTx/>
                <a:buSzTx/>
                <a:buFontTx/>
                <a:buNone/>
              </a:pPr>
              <a:t>7</a:t>
            </a:fld>
            <a:endParaRPr lang="nl-NL" sz="900">
              <a:solidFill>
                <a:schemeClr val="tx2"/>
              </a:solidFill>
            </a:endParaRPr>
          </a:p>
        </p:txBody>
      </p:sp>
      <p:sp>
        <p:nvSpPr>
          <p:cNvPr id="172035" name="Rectangle 2"/>
          <p:cNvSpPr>
            <a:spLocks noGrp="1" noChangeArrowheads="1"/>
          </p:cNvSpPr>
          <p:nvPr>
            <p:ph type="title" idx="4294967295"/>
          </p:nvPr>
        </p:nvSpPr>
        <p:spPr/>
        <p:txBody>
          <a:bodyPr/>
          <a:lstStyle/>
          <a:p>
            <a:r>
              <a:rPr lang="nl-NL" smtClean="0"/>
              <a:t>Stress and performance</a:t>
            </a:r>
          </a:p>
        </p:txBody>
      </p:sp>
      <p:grpSp>
        <p:nvGrpSpPr>
          <p:cNvPr id="2" name="Group 3"/>
          <p:cNvGrpSpPr>
            <a:grpSpLocks/>
          </p:cNvGrpSpPr>
          <p:nvPr/>
        </p:nvGrpSpPr>
        <p:grpSpPr bwMode="auto">
          <a:xfrm>
            <a:off x="2001838" y="1592263"/>
            <a:ext cx="5795962" cy="4608512"/>
            <a:chOff x="2784" y="1920"/>
            <a:chExt cx="2688" cy="2208"/>
          </a:xfrm>
        </p:grpSpPr>
        <p:grpSp>
          <p:nvGrpSpPr>
            <p:cNvPr id="172037" name="Group 4"/>
            <p:cNvGrpSpPr>
              <a:grpSpLocks/>
            </p:cNvGrpSpPr>
            <p:nvPr/>
          </p:nvGrpSpPr>
          <p:grpSpPr bwMode="auto">
            <a:xfrm>
              <a:off x="2784" y="1920"/>
              <a:ext cx="2688" cy="2208"/>
              <a:chOff x="2256" y="2736"/>
              <a:chExt cx="1584" cy="1440"/>
            </a:xfrm>
          </p:grpSpPr>
          <p:sp>
            <p:nvSpPr>
              <p:cNvPr id="172038" name="Rectangle 5"/>
              <p:cNvSpPr>
                <a:spLocks noChangeArrowheads="1"/>
              </p:cNvSpPr>
              <p:nvPr/>
            </p:nvSpPr>
            <p:spPr bwMode="auto">
              <a:xfrm>
                <a:off x="2256" y="2736"/>
                <a:ext cx="1584" cy="1440"/>
              </a:xfrm>
              <a:prstGeom prst="rect">
                <a:avLst/>
              </a:prstGeom>
              <a:solidFill>
                <a:schemeClr val="accent1"/>
              </a:solidFill>
              <a:ln w="9525">
                <a:solidFill>
                  <a:schemeClr val="tx1"/>
                </a:solidFill>
                <a:miter lim="800000"/>
                <a:headEnd/>
                <a:tailEnd/>
              </a:ln>
            </p:spPr>
            <p:txBody>
              <a:bodyPr wrap="none" anchor="ctr"/>
              <a:lstStyle/>
              <a:p>
                <a:pPr algn="ctr">
                  <a:buClrTx/>
                  <a:buSzTx/>
                  <a:buFontTx/>
                  <a:buNone/>
                </a:pPr>
                <a:endParaRPr lang="nl-NL"/>
              </a:p>
            </p:txBody>
          </p:sp>
          <p:sp>
            <p:nvSpPr>
              <p:cNvPr id="172039" name="Freeform 6"/>
              <p:cNvSpPr>
                <a:spLocks/>
              </p:cNvSpPr>
              <p:nvPr/>
            </p:nvSpPr>
            <p:spPr bwMode="auto">
              <a:xfrm>
                <a:off x="2448" y="2880"/>
                <a:ext cx="1248" cy="1104"/>
              </a:xfrm>
              <a:custGeom>
                <a:avLst/>
                <a:gdLst>
                  <a:gd name="T0" fmla="*/ 0 w 1248"/>
                  <a:gd name="T1" fmla="*/ 0 h 1104"/>
                  <a:gd name="T2" fmla="*/ 0 w 1248"/>
                  <a:gd name="T3" fmla="*/ 1104 h 1104"/>
                  <a:gd name="T4" fmla="*/ 1248 w 1248"/>
                  <a:gd name="T5" fmla="*/ 1104 h 1104"/>
                  <a:gd name="T6" fmla="*/ 0 60000 65536"/>
                  <a:gd name="T7" fmla="*/ 0 60000 65536"/>
                  <a:gd name="T8" fmla="*/ 0 60000 65536"/>
                  <a:gd name="T9" fmla="*/ 0 w 1248"/>
                  <a:gd name="T10" fmla="*/ 0 h 1104"/>
                  <a:gd name="T11" fmla="*/ 1248 w 1248"/>
                  <a:gd name="T12" fmla="*/ 1104 h 1104"/>
                </a:gdLst>
                <a:ahLst/>
                <a:cxnLst>
                  <a:cxn ang="T6">
                    <a:pos x="T0" y="T1"/>
                  </a:cxn>
                  <a:cxn ang="T7">
                    <a:pos x="T2" y="T3"/>
                  </a:cxn>
                  <a:cxn ang="T8">
                    <a:pos x="T4" y="T5"/>
                  </a:cxn>
                </a:cxnLst>
                <a:rect l="T9" t="T10" r="T11" b="T12"/>
                <a:pathLst>
                  <a:path w="1248" h="1104">
                    <a:moveTo>
                      <a:pt x="0" y="0"/>
                    </a:moveTo>
                    <a:lnTo>
                      <a:pt x="0" y="1104"/>
                    </a:lnTo>
                    <a:lnTo>
                      <a:pt x="1248" y="110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buClrTx/>
                  <a:buSzTx/>
                  <a:buFontTx/>
                  <a:buNone/>
                </a:pPr>
                <a:endParaRPr lang="nl-NL"/>
              </a:p>
            </p:txBody>
          </p:sp>
          <p:sp>
            <p:nvSpPr>
              <p:cNvPr id="172040" name="Freeform 7"/>
              <p:cNvSpPr>
                <a:spLocks/>
              </p:cNvSpPr>
              <p:nvPr/>
            </p:nvSpPr>
            <p:spPr bwMode="auto">
              <a:xfrm>
                <a:off x="2592" y="3048"/>
                <a:ext cx="1056" cy="840"/>
              </a:xfrm>
              <a:custGeom>
                <a:avLst/>
                <a:gdLst>
                  <a:gd name="T0" fmla="*/ 0 w 1056"/>
                  <a:gd name="T1" fmla="*/ 840 h 840"/>
                  <a:gd name="T2" fmla="*/ 336 w 1056"/>
                  <a:gd name="T3" fmla="*/ 216 h 840"/>
                  <a:gd name="T4" fmla="*/ 720 w 1056"/>
                  <a:gd name="T5" fmla="*/ 24 h 840"/>
                  <a:gd name="T6" fmla="*/ 960 w 1056"/>
                  <a:gd name="T7" fmla="*/ 360 h 840"/>
                  <a:gd name="T8" fmla="*/ 1056 w 1056"/>
                  <a:gd name="T9" fmla="*/ 840 h 840"/>
                  <a:gd name="T10" fmla="*/ 0 60000 65536"/>
                  <a:gd name="T11" fmla="*/ 0 60000 65536"/>
                  <a:gd name="T12" fmla="*/ 0 60000 65536"/>
                  <a:gd name="T13" fmla="*/ 0 60000 65536"/>
                  <a:gd name="T14" fmla="*/ 0 60000 65536"/>
                  <a:gd name="T15" fmla="*/ 0 w 1056"/>
                  <a:gd name="T16" fmla="*/ 0 h 840"/>
                  <a:gd name="T17" fmla="*/ 1056 w 1056"/>
                  <a:gd name="T18" fmla="*/ 840 h 840"/>
                </a:gdLst>
                <a:ahLst/>
                <a:cxnLst>
                  <a:cxn ang="T10">
                    <a:pos x="T0" y="T1"/>
                  </a:cxn>
                  <a:cxn ang="T11">
                    <a:pos x="T2" y="T3"/>
                  </a:cxn>
                  <a:cxn ang="T12">
                    <a:pos x="T4" y="T5"/>
                  </a:cxn>
                  <a:cxn ang="T13">
                    <a:pos x="T6" y="T7"/>
                  </a:cxn>
                  <a:cxn ang="T14">
                    <a:pos x="T8" y="T9"/>
                  </a:cxn>
                </a:cxnLst>
                <a:rect l="T15" t="T16" r="T17" b="T18"/>
                <a:pathLst>
                  <a:path w="1056" h="840">
                    <a:moveTo>
                      <a:pt x="0" y="840"/>
                    </a:moveTo>
                    <a:cubicBezTo>
                      <a:pt x="108" y="596"/>
                      <a:pt x="216" y="352"/>
                      <a:pt x="336" y="216"/>
                    </a:cubicBezTo>
                    <a:cubicBezTo>
                      <a:pt x="456" y="80"/>
                      <a:pt x="616" y="0"/>
                      <a:pt x="720" y="24"/>
                    </a:cubicBezTo>
                    <a:cubicBezTo>
                      <a:pt x="824" y="48"/>
                      <a:pt x="904" y="224"/>
                      <a:pt x="960" y="360"/>
                    </a:cubicBezTo>
                    <a:cubicBezTo>
                      <a:pt x="1016" y="496"/>
                      <a:pt x="1036" y="668"/>
                      <a:pt x="1056" y="840"/>
                    </a:cubicBezTo>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buClrTx/>
                  <a:buSzTx/>
                  <a:buFontTx/>
                  <a:buNone/>
                </a:pPr>
                <a:endParaRPr lang="nl-NL"/>
              </a:p>
            </p:txBody>
          </p:sp>
        </p:grpSp>
        <p:sp>
          <p:nvSpPr>
            <p:cNvPr id="172041" name="Line 8"/>
            <p:cNvSpPr>
              <a:spLocks noChangeShapeType="1"/>
            </p:cNvSpPr>
            <p:nvPr/>
          </p:nvSpPr>
          <p:spPr bwMode="auto">
            <a:xfrm>
              <a:off x="4128" y="2208"/>
              <a:ext cx="0" cy="153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nl-NL"/>
            </a:p>
          </p:txBody>
        </p:sp>
        <p:sp>
          <p:nvSpPr>
            <p:cNvPr id="172042" name="Line 9"/>
            <p:cNvSpPr>
              <a:spLocks noChangeShapeType="1"/>
            </p:cNvSpPr>
            <p:nvPr/>
          </p:nvSpPr>
          <p:spPr bwMode="auto">
            <a:xfrm>
              <a:off x="4656" y="2208"/>
              <a:ext cx="0" cy="153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nl-NL"/>
            </a:p>
          </p:txBody>
        </p:sp>
        <p:sp>
          <p:nvSpPr>
            <p:cNvPr id="172043" name="Line 10"/>
            <p:cNvSpPr>
              <a:spLocks noChangeShapeType="1"/>
            </p:cNvSpPr>
            <p:nvPr/>
          </p:nvSpPr>
          <p:spPr bwMode="auto">
            <a:xfrm>
              <a:off x="4848" y="3936"/>
              <a:ext cx="48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sp>
          <p:nvSpPr>
            <p:cNvPr id="172044" name="Line 11"/>
            <p:cNvSpPr>
              <a:spLocks noChangeShapeType="1"/>
            </p:cNvSpPr>
            <p:nvPr/>
          </p:nvSpPr>
          <p:spPr bwMode="auto">
            <a:xfrm flipV="1">
              <a:off x="2976" y="2208"/>
              <a:ext cx="0"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sp>
          <p:nvSpPr>
            <p:cNvPr id="172045" name="Text Box 12"/>
            <p:cNvSpPr txBox="1">
              <a:spLocks noChangeArrowheads="1"/>
            </p:cNvSpPr>
            <p:nvPr/>
          </p:nvSpPr>
          <p:spPr bwMode="auto">
            <a:xfrm>
              <a:off x="2876" y="2688"/>
              <a:ext cx="12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000" b="1">
                  <a:solidFill>
                    <a:schemeClr val="tx1"/>
                  </a:solidFill>
                  <a:latin typeface="Verdana" pitchFamily="34" charset="0"/>
                </a:defRPr>
              </a:lvl1pPr>
              <a:lvl2pPr marL="742950" indent="-285750" algn="ctr">
                <a:defRPr sz="1000" b="1">
                  <a:solidFill>
                    <a:schemeClr val="tx1"/>
                  </a:solidFill>
                  <a:latin typeface="Verdana" pitchFamily="34" charset="0"/>
                </a:defRPr>
              </a:lvl2pPr>
              <a:lvl3pPr marL="1143000" indent="-228600" algn="ctr">
                <a:defRPr sz="1000" b="1">
                  <a:solidFill>
                    <a:schemeClr val="tx1"/>
                  </a:solidFill>
                  <a:latin typeface="Verdana" pitchFamily="34" charset="0"/>
                </a:defRPr>
              </a:lvl3pPr>
              <a:lvl4pPr marL="1600200" indent="-228600" algn="ctr">
                <a:defRPr sz="1000" b="1">
                  <a:solidFill>
                    <a:schemeClr val="tx1"/>
                  </a:solidFill>
                  <a:latin typeface="Verdana" pitchFamily="34" charset="0"/>
                </a:defRPr>
              </a:lvl4pPr>
              <a:lvl5pPr marL="2057400" indent="-228600" algn="ctr">
                <a:defRPr sz="1000" b="1">
                  <a:solidFill>
                    <a:schemeClr val="tx1"/>
                  </a:solidFill>
                  <a:latin typeface="Verdana" pitchFamily="34" charset="0"/>
                </a:defRPr>
              </a:lvl5pPr>
              <a:lvl6pPr marL="2514600" indent="-228600" algn="ctr" eaLnBrk="0" fontAlgn="base" hangingPunct="0">
                <a:spcBef>
                  <a:spcPct val="0"/>
                </a:spcBef>
                <a:spcAft>
                  <a:spcPct val="0"/>
                </a:spcAft>
                <a:defRPr sz="1000" b="1">
                  <a:solidFill>
                    <a:schemeClr val="tx1"/>
                  </a:solidFill>
                  <a:latin typeface="Verdana" pitchFamily="34" charset="0"/>
                </a:defRPr>
              </a:lvl6pPr>
              <a:lvl7pPr marL="2971800" indent="-228600" algn="ctr" eaLnBrk="0" fontAlgn="base" hangingPunct="0">
                <a:spcBef>
                  <a:spcPct val="0"/>
                </a:spcBef>
                <a:spcAft>
                  <a:spcPct val="0"/>
                </a:spcAft>
                <a:defRPr sz="1000" b="1">
                  <a:solidFill>
                    <a:schemeClr val="tx1"/>
                  </a:solidFill>
                  <a:latin typeface="Verdana" pitchFamily="34" charset="0"/>
                </a:defRPr>
              </a:lvl7pPr>
              <a:lvl8pPr marL="3429000" indent="-228600" algn="ctr" eaLnBrk="0" fontAlgn="base" hangingPunct="0">
                <a:spcBef>
                  <a:spcPct val="0"/>
                </a:spcBef>
                <a:spcAft>
                  <a:spcPct val="0"/>
                </a:spcAft>
                <a:defRPr sz="1000" b="1">
                  <a:solidFill>
                    <a:schemeClr val="tx1"/>
                  </a:solidFill>
                  <a:latin typeface="Verdana" pitchFamily="34" charset="0"/>
                </a:defRPr>
              </a:lvl8pPr>
              <a:lvl9pPr marL="3886200" indent="-228600" algn="ctr" eaLnBrk="0" fontAlgn="base" hangingPunct="0">
                <a:spcBef>
                  <a:spcPct val="0"/>
                </a:spcBef>
                <a:spcAft>
                  <a:spcPct val="0"/>
                </a:spcAft>
                <a:defRPr sz="1000" b="1">
                  <a:solidFill>
                    <a:schemeClr val="tx1"/>
                  </a:solidFill>
                  <a:latin typeface="Verdana" pitchFamily="34" charset="0"/>
                </a:defRPr>
              </a:lvl9pPr>
            </a:lstStyle>
            <a:p>
              <a:pPr algn="l">
                <a:buClrTx/>
                <a:buSzTx/>
                <a:buFontTx/>
                <a:buNone/>
              </a:pPr>
              <a:r>
                <a:rPr lang="nl-NL"/>
                <a:t>P</a:t>
              </a:r>
            </a:p>
          </p:txBody>
        </p:sp>
        <p:sp>
          <p:nvSpPr>
            <p:cNvPr id="172046" name="Text Box 13"/>
            <p:cNvSpPr txBox="1">
              <a:spLocks noChangeArrowheads="1"/>
            </p:cNvSpPr>
            <p:nvPr/>
          </p:nvSpPr>
          <p:spPr bwMode="auto">
            <a:xfrm>
              <a:off x="4179" y="3822"/>
              <a:ext cx="29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000" b="1">
                  <a:solidFill>
                    <a:schemeClr val="tx1"/>
                  </a:solidFill>
                  <a:latin typeface="Verdana" pitchFamily="34" charset="0"/>
                </a:defRPr>
              </a:lvl1pPr>
              <a:lvl2pPr marL="742950" indent="-285750" algn="ctr">
                <a:defRPr sz="1000" b="1">
                  <a:solidFill>
                    <a:schemeClr val="tx1"/>
                  </a:solidFill>
                  <a:latin typeface="Verdana" pitchFamily="34" charset="0"/>
                </a:defRPr>
              </a:lvl2pPr>
              <a:lvl3pPr marL="1143000" indent="-228600" algn="ctr">
                <a:defRPr sz="1000" b="1">
                  <a:solidFill>
                    <a:schemeClr val="tx1"/>
                  </a:solidFill>
                  <a:latin typeface="Verdana" pitchFamily="34" charset="0"/>
                </a:defRPr>
              </a:lvl3pPr>
              <a:lvl4pPr marL="1600200" indent="-228600" algn="ctr">
                <a:defRPr sz="1000" b="1">
                  <a:solidFill>
                    <a:schemeClr val="tx1"/>
                  </a:solidFill>
                  <a:latin typeface="Verdana" pitchFamily="34" charset="0"/>
                </a:defRPr>
              </a:lvl4pPr>
              <a:lvl5pPr marL="2057400" indent="-228600" algn="ctr">
                <a:defRPr sz="1000" b="1">
                  <a:solidFill>
                    <a:schemeClr val="tx1"/>
                  </a:solidFill>
                  <a:latin typeface="Verdana" pitchFamily="34" charset="0"/>
                </a:defRPr>
              </a:lvl5pPr>
              <a:lvl6pPr marL="2514600" indent="-228600" algn="ctr" eaLnBrk="0" fontAlgn="base" hangingPunct="0">
                <a:spcBef>
                  <a:spcPct val="0"/>
                </a:spcBef>
                <a:spcAft>
                  <a:spcPct val="0"/>
                </a:spcAft>
                <a:defRPr sz="1000" b="1">
                  <a:solidFill>
                    <a:schemeClr val="tx1"/>
                  </a:solidFill>
                  <a:latin typeface="Verdana" pitchFamily="34" charset="0"/>
                </a:defRPr>
              </a:lvl6pPr>
              <a:lvl7pPr marL="2971800" indent="-228600" algn="ctr" eaLnBrk="0" fontAlgn="base" hangingPunct="0">
                <a:spcBef>
                  <a:spcPct val="0"/>
                </a:spcBef>
                <a:spcAft>
                  <a:spcPct val="0"/>
                </a:spcAft>
                <a:defRPr sz="1000" b="1">
                  <a:solidFill>
                    <a:schemeClr val="tx1"/>
                  </a:solidFill>
                  <a:latin typeface="Verdana" pitchFamily="34" charset="0"/>
                </a:defRPr>
              </a:lvl7pPr>
              <a:lvl8pPr marL="3429000" indent="-228600" algn="ctr" eaLnBrk="0" fontAlgn="base" hangingPunct="0">
                <a:spcBef>
                  <a:spcPct val="0"/>
                </a:spcBef>
                <a:spcAft>
                  <a:spcPct val="0"/>
                </a:spcAft>
                <a:defRPr sz="1000" b="1">
                  <a:solidFill>
                    <a:schemeClr val="tx1"/>
                  </a:solidFill>
                  <a:latin typeface="Verdana" pitchFamily="34" charset="0"/>
                </a:defRPr>
              </a:lvl8pPr>
              <a:lvl9pPr marL="3886200" indent="-228600" algn="ctr" eaLnBrk="0" fontAlgn="base" hangingPunct="0">
                <a:spcBef>
                  <a:spcPct val="0"/>
                </a:spcBef>
                <a:spcAft>
                  <a:spcPct val="0"/>
                </a:spcAft>
                <a:defRPr sz="1000" b="1">
                  <a:solidFill>
                    <a:schemeClr val="tx1"/>
                  </a:solidFill>
                  <a:latin typeface="Verdana" pitchFamily="34" charset="0"/>
                </a:defRPr>
              </a:lvl9pPr>
            </a:lstStyle>
            <a:p>
              <a:pPr algn="l">
                <a:buClrTx/>
                <a:buSzTx/>
                <a:buFontTx/>
                <a:buNone/>
              </a:pPr>
              <a:r>
                <a:rPr lang="nl-NL"/>
                <a:t>Stress</a:t>
              </a:r>
            </a:p>
          </p:txBody>
        </p:sp>
      </p:grpSp>
      <p:sp>
        <p:nvSpPr>
          <p:cNvPr id="172059" name="Line 27"/>
          <p:cNvSpPr>
            <a:spLocks noChangeShapeType="1"/>
          </p:cNvSpPr>
          <p:nvPr/>
        </p:nvSpPr>
        <p:spPr bwMode="auto">
          <a:xfrm flipV="1">
            <a:off x="3117850" y="1809750"/>
            <a:ext cx="1979613" cy="34194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nl-NL"/>
          </a:p>
        </p:txBody>
      </p:sp>
    </p:spTree>
    <p:extLst>
      <p:ext uri="{BB962C8B-B14F-4D97-AF65-F5344CB8AC3E}">
        <p14:creationId xmlns:p14="http://schemas.microsoft.com/office/powerpoint/2010/main" val="147115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14"/>
          <p:cNvSpPr txBox="1">
            <a:spLocks noGrp="1" noChangeArrowheads="1"/>
          </p:cNvSpPr>
          <p:nvPr/>
        </p:nvSpPr>
        <p:spPr bwMode="auto">
          <a:xfrm>
            <a:off x="7099300" y="6238875"/>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defTabSz="852488">
              <a:defRPr sz="1000" b="1">
                <a:solidFill>
                  <a:schemeClr val="tx1"/>
                </a:solidFill>
                <a:latin typeface="Verdana" pitchFamily="34" charset="0"/>
              </a:defRPr>
            </a:lvl1pPr>
            <a:lvl2pPr marL="742950" indent="-285750" algn="ctr" defTabSz="852488">
              <a:defRPr sz="1000" b="1">
                <a:solidFill>
                  <a:schemeClr val="tx1"/>
                </a:solidFill>
                <a:latin typeface="Verdana" pitchFamily="34" charset="0"/>
              </a:defRPr>
            </a:lvl2pPr>
            <a:lvl3pPr marL="1143000" indent="-228600" algn="ctr" defTabSz="852488">
              <a:defRPr sz="1000" b="1">
                <a:solidFill>
                  <a:schemeClr val="tx1"/>
                </a:solidFill>
                <a:latin typeface="Verdana" pitchFamily="34" charset="0"/>
              </a:defRPr>
            </a:lvl3pPr>
            <a:lvl4pPr marL="1600200" indent="-228600" algn="ctr" defTabSz="852488">
              <a:defRPr sz="1000" b="1">
                <a:solidFill>
                  <a:schemeClr val="tx1"/>
                </a:solidFill>
                <a:latin typeface="Verdana" pitchFamily="34" charset="0"/>
              </a:defRPr>
            </a:lvl4pPr>
            <a:lvl5pPr marL="2057400" indent="-228600" algn="ctr" defTabSz="852488">
              <a:defRPr sz="1000" b="1">
                <a:solidFill>
                  <a:schemeClr val="tx1"/>
                </a:solidFill>
                <a:latin typeface="Verdana" pitchFamily="34" charset="0"/>
              </a:defRPr>
            </a:lvl5pPr>
            <a:lvl6pPr marL="2514600" indent="-228600" algn="ctr" defTabSz="852488" eaLnBrk="0" fontAlgn="base" hangingPunct="0">
              <a:spcBef>
                <a:spcPct val="0"/>
              </a:spcBef>
              <a:spcAft>
                <a:spcPct val="0"/>
              </a:spcAft>
              <a:defRPr sz="1000" b="1">
                <a:solidFill>
                  <a:schemeClr val="tx1"/>
                </a:solidFill>
                <a:latin typeface="Verdana" pitchFamily="34" charset="0"/>
              </a:defRPr>
            </a:lvl6pPr>
            <a:lvl7pPr marL="2971800" indent="-228600" algn="ctr" defTabSz="852488" eaLnBrk="0" fontAlgn="base" hangingPunct="0">
              <a:spcBef>
                <a:spcPct val="0"/>
              </a:spcBef>
              <a:spcAft>
                <a:spcPct val="0"/>
              </a:spcAft>
              <a:defRPr sz="1000" b="1">
                <a:solidFill>
                  <a:schemeClr val="tx1"/>
                </a:solidFill>
                <a:latin typeface="Verdana" pitchFamily="34" charset="0"/>
              </a:defRPr>
            </a:lvl7pPr>
            <a:lvl8pPr marL="3429000" indent="-228600" algn="ctr" defTabSz="852488" eaLnBrk="0" fontAlgn="base" hangingPunct="0">
              <a:spcBef>
                <a:spcPct val="0"/>
              </a:spcBef>
              <a:spcAft>
                <a:spcPct val="0"/>
              </a:spcAft>
              <a:defRPr sz="1000" b="1">
                <a:solidFill>
                  <a:schemeClr val="tx1"/>
                </a:solidFill>
                <a:latin typeface="Verdana" pitchFamily="34" charset="0"/>
              </a:defRPr>
            </a:lvl8pPr>
            <a:lvl9pPr marL="3886200" indent="-228600" algn="ctr" defTabSz="852488" eaLnBrk="0" fontAlgn="base" hangingPunct="0">
              <a:spcBef>
                <a:spcPct val="0"/>
              </a:spcBef>
              <a:spcAft>
                <a:spcPct val="0"/>
              </a:spcAft>
              <a:defRPr sz="1000" b="1">
                <a:solidFill>
                  <a:schemeClr val="tx1"/>
                </a:solidFill>
                <a:latin typeface="Verdana" pitchFamily="34" charset="0"/>
              </a:defRPr>
            </a:lvl9pPr>
          </a:lstStyle>
          <a:p>
            <a:pPr>
              <a:buClrTx/>
              <a:buSzTx/>
              <a:buFontTx/>
              <a:buNone/>
            </a:pPr>
            <a:fld id="{E1DB1DBD-7A0F-41DD-8997-C6B77063677E}" type="slidenum">
              <a:rPr lang="nl-NL" sz="900">
                <a:solidFill>
                  <a:schemeClr val="tx2"/>
                </a:solidFill>
              </a:rPr>
              <a:pPr>
                <a:buClrTx/>
                <a:buSzTx/>
                <a:buFontTx/>
                <a:buNone/>
              </a:pPr>
              <a:t>8</a:t>
            </a:fld>
            <a:endParaRPr lang="nl-NL" sz="900">
              <a:solidFill>
                <a:schemeClr val="tx2"/>
              </a:solidFill>
            </a:endParaRPr>
          </a:p>
        </p:txBody>
      </p:sp>
      <p:sp>
        <p:nvSpPr>
          <p:cNvPr id="168963" name="Rectangle 4"/>
          <p:cNvSpPr>
            <a:spLocks noGrp="1" noChangeArrowheads="1"/>
          </p:cNvSpPr>
          <p:nvPr>
            <p:ph type="ctrTitle" idx="4294967295"/>
          </p:nvPr>
        </p:nvSpPr>
        <p:spPr>
          <a:xfrm>
            <a:off x="5492750" y="2997200"/>
            <a:ext cx="4413250" cy="1006475"/>
          </a:xfrm>
        </p:spPr>
        <p:txBody>
          <a:bodyPr wrap="none"/>
          <a:lstStyle/>
          <a:p>
            <a:r>
              <a:rPr lang="nl-NL" sz="3200" smtClean="0">
                <a:solidFill>
                  <a:schemeClr val="tx1"/>
                </a:solidFill>
              </a:rPr>
              <a:t>Personal examples</a:t>
            </a:r>
            <a:br>
              <a:rPr lang="nl-NL" sz="3200" smtClean="0">
                <a:solidFill>
                  <a:schemeClr val="tx1"/>
                </a:solidFill>
              </a:rPr>
            </a:br>
            <a:r>
              <a:rPr lang="nl-NL" sz="3200" smtClean="0">
                <a:solidFill>
                  <a:schemeClr val="tx1"/>
                </a:solidFill>
              </a:rPr>
              <a:t>of stressors</a:t>
            </a:r>
          </a:p>
        </p:txBody>
      </p:sp>
      <p:graphicFrame>
        <p:nvGraphicFramePr>
          <p:cNvPr id="168965" name="Object 5"/>
          <p:cNvGraphicFramePr>
            <a:graphicFrameLocks noChangeAspect="1"/>
          </p:cNvGraphicFramePr>
          <p:nvPr/>
        </p:nvGraphicFramePr>
        <p:xfrm>
          <a:off x="0" y="0"/>
          <a:ext cx="5102225" cy="6858000"/>
        </p:xfrm>
        <a:graphic>
          <a:graphicData uri="http://schemas.openxmlformats.org/presentationml/2006/ole">
            <mc:AlternateContent xmlns:mc="http://schemas.openxmlformats.org/markup-compatibility/2006">
              <mc:Choice xmlns:v="urn:schemas-microsoft-com:vml" Requires="v">
                <p:oleObj spid="_x0000_s2125" name="Bitmap-figuur" r:id="rId4" imgW="4382112" imgH="5885714" progId="Paint.Picture">
                  <p:embed/>
                </p:oleObj>
              </mc:Choice>
              <mc:Fallback>
                <p:oleObj name="Bitmap-figuur" r:id="rId4" imgW="4382112" imgH="5885714"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1022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41051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8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Stress </a:t>
            </a:r>
            <a:r>
              <a:rPr lang="nl-NL" dirty="0" err="1" smtClean="0"/>
              <a:t>through</a:t>
            </a:r>
            <a:r>
              <a:rPr lang="nl-NL" dirty="0" smtClean="0"/>
              <a:t> time </a:t>
            </a:r>
            <a:r>
              <a:rPr lang="nl-NL" dirty="0" err="1" smtClean="0"/>
              <a:t>Pressure</a:t>
            </a:r>
            <a:endParaRPr lang="en-US" dirty="0"/>
          </a:p>
        </p:txBody>
      </p:sp>
      <p:sp>
        <p:nvSpPr>
          <p:cNvPr id="4" name="Slide Number Placeholder 3"/>
          <p:cNvSpPr>
            <a:spLocks noGrp="1"/>
          </p:cNvSpPr>
          <p:nvPr>
            <p:ph type="sldNum" sz="quarter" idx="12"/>
          </p:nvPr>
        </p:nvSpPr>
        <p:spPr/>
        <p:txBody>
          <a:bodyPr/>
          <a:lstStyle/>
          <a:p>
            <a:pPr>
              <a:defRPr/>
            </a:pPr>
            <a:fld id="{CB51908A-0BA7-4B46-BAE6-05C45A8AD7B0}" type="slidenum">
              <a:rPr lang="en-US" smtClean="0"/>
              <a:pPr>
                <a:defRPr/>
              </a:pPr>
              <a:t>9</a:t>
            </a:fld>
            <a:endParaRPr lang="en-US"/>
          </a:p>
        </p:txBody>
      </p:sp>
      <p:sp>
        <p:nvSpPr>
          <p:cNvPr id="5" name="TextBox 4"/>
          <p:cNvSpPr txBox="1"/>
          <p:nvPr/>
        </p:nvSpPr>
        <p:spPr>
          <a:xfrm>
            <a:off x="3634479" y="1637445"/>
            <a:ext cx="6125538" cy="3170099"/>
          </a:xfrm>
          <a:prstGeom prst="rect">
            <a:avLst/>
          </a:prstGeom>
          <a:noFill/>
        </p:spPr>
        <p:txBody>
          <a:bodyPr wrap="square" rtlCol="0">
            <a:spAutoFit/>
          </a:bodyPr>
          <a:lstStyle/>
          <a:p>
            <a:pPr marL="342900" indent="-342900">
              <a:lnSpc>
                <a:spcPct val="200000"/>
              </a:lnSpc>
              <a:buFont typeface="Arial" pitchFamily="34" charset="0"/>
              <a:buChar char="•"/>
            </a:pPr>
            <a:r>
              <a:rPr lang="nl-NL" sz="2000" dirty="0" err="1" smtClean="0"/>
              <a:t>What</a:t>
            </a:r>
            <a:r>
              <a:rPr lang="nl-NL" sz="2000" dirty="0" smtClean="0"/>
              <a:t> is the </a:t>
            </a:r>
            <a:r>
              <a:rPr lang="nl-NL" sz="2000" dirty="0" err="1" smtClean="0"/>
              <a:t>influence</a:t>
            </a:r>
            <a:r>
              <a:rPr lang="nl-NL" sz="2000" dirty="0" smtClean="0"/>
              <a:t> of time </a:t>
            </a:r>
            <a:r>
              <a:rPr lang="nl-NL" sz="2000" dirty="0" err="1" smtClean="0"/>
              <a:t>pressure</a:t>
            </a:r>
            <a:r>
              <a:rPr lang="nl-NL" sz="2000" dirty="0" smtClean="0"/>
              <a:t> on job performance?</a:t>
            </a:r>
          </a:p>
          <a:p>
            <a:pPr>
              <a:lnSpc>
                <a:spcPct val="200000"/>
              </a:lnSpc>
            </a:pPr>
            <a:endParaRPr lang="nl-NL" sz="2000" dirty="0" smtClean="0"/>
          </a:p>
          <a:p>
            <a:pPr marL="342900" indent="-342900">
              <a:lnSpc>
                <a:spcPct val="200000"/>
              </a:lnSpc>
              <a:buFont typeface="Arial" pitchFamily="34" charset="0"/>
              <a:buChar char="•"/>
            </a:pPr>
            <a:r>
              <a:rPr lang="nl-NL" sz="2000" dirty="0" err="1" smtClean="0"/>
              <a:t>What</a:t>
            </a:r>
            <a:r>
              <a:rPr lang="nl-NL" sz="2000" dirty="0" smtClean="0"/>
              <a:t> are </a:t>
            </a:r>
            <a:r>
              <a:rPr lang="nl-NL" sz="2000" dirty="0" err="1" smtClean="0"/>
              <a:t>possible</a:t>
            </a:r>
            <a:r>
              <a:rPr lang="nl-NL" sz="2000" dirty="0" smtClean="0"/>
              <a:t> </a:t>
            </a:r>
            <a:r>
              <a:rPr lang="nl-NL" sz="2000" dirty="0" err="1" smtClean="0"/>
              <a:t>causes</a:t>
            </a:r>
            <a:r>
              <a:rPr lang="nl-NL" sz="2000" dirty="0" smtClean="0"/>
              <a:t> of </a:t>
            </a:r>
            <a:r>
              <a:rPr lang="en-US" sz="2000" dirty="0" smtClean="0"/>
              <a:t>time pressure?</a:t>
            </a:r>
            <a:endParaRPr lang="nl-NL" sz="2000" dirty="0" smtClean="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07704"/>
            <a:ext cx="3617844" cy="3617844"/>
          </a:xfrm>
          <a:prstGeom prst="rect">
            <a:avLst/>
          </a:prstGeom>
        </p:spPr>
      </p:pic>
    </p:spTree>
    <p:extLst>
      <p:ext uri="{BB962C8B-B14F-4D97-AF65-F5344CB8AC3E}">
        <p14:creationId xmlns:p14="http://schemas.microsoft.com/office/powerpoint/2010/main" val="27105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NLR presentatie future maintenance trainingv2">
  <a:themeElements>
    <a:clrScheme name="1_NLR_V1 1">
      <a:dk1>
        <a:srgbClr val="005073"/>
      </a:dk1>
      <a:lt1>
        <a:srgbClr val="FFFFFF"/>
      </a:lt1>
      <a:dk2>
        <a:srgbClr val="FFFFFF"/>
      </a:dk2>
      <a:lt2>
        <a:srgbClr val="000000"/>
      </a:lt2>
      <a:accent1>
        <a:srgbClr val="0094D0"/>
      </a:accent1>
      <a:accent2>
        <a:srgbClr val="00FFFF"/>
      </a:accent2>
      <a:accent3>
        <a:srgbClr val="FFFFFF"/>
      </a:accent3>
      <a:accent4>
        <a:srgbClr val="004361"/>
      </a:accent4>
      <a:accent5>
        <a:srgbClr val="AAC8E4"/>
      </a:accent5>
      <a:accent6>
        <a:srgbClr val="00E7E7"/>
      </a:accent6>
      <a:hlink>
        <a:srgbClr val="F09C36"/>
      </a:hlink>
      <a:folHlink>
        <a:srgbClr val="FFF6EC"/>
      </a:folHlink>
    </a:clrScheme>
    <a:fontScheme name="1_NLR_V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45791" dir="3378596" algn="ctr" rotWithShape="0">
                  <a:schemeClr val="bg2"/>
                </a:outerShdw>
              </a:effectLst>
            </a14:hiddenEffects>
          </a:ext>
        </a:extLst>
      </a:spPr>
      <a:bodyPr vert="horz" wrap="square" lIns="0" tIns="0" rIns="0" bIns="0" numCol="1" anchor="b" anchorCtr="0" compatLnSpc="1">
        <a:prstTxWarp prst="textNoShape">
          <a:avLst/>
        </a:prstTxWarp>
      </a:bodyPr>
      <a:lstStyle>
        <a:defPPr marL="0" marR="0" indent="0" algn="l" defTabSz="852488"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45791" dir="3378596" algn="ctr" rotWithShape="0">
                  <a:schemeClr val="bg2"/>
                </a:outerShdw>
              </a:effectLst>
            </a14:hiddenEffects>
          </a:ext>
        </a:extLst>
      </a:spPr>
      <a:bodyPr vert="horz" wrap="square" lIns="0" tIns="0" rIns="0" bIns="0" numCol="1" anchor="b" anchorCtr="0" compatLnSpc="1">
        <a:prstTxWarp prst="textNoShape">
          <a:avLst/>
        </a:prstTxWarp>
      </a:bodyPr>
      <a:lstStyle>
        <a:defPPr marL="0" marR="0" indent="0" algn="l" defTabSz="852488"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1_NLR_V1 1">
        <a:dk1>
          <a:srgbClr val="005073"/>
        </a:dk1>
        <a:lt1>
          <a:srgbClr val="FFFFFF"/>
        </a:lt1>
        <a:dk2>
          <a:srgbClr val="FFFFFF"/>
        </a:dk2>
        <a:lt2>
          <a:srgbClr val="000000"/>
        </a:lt2>
        <a:accent1>
          <a:srgbClr val="0094D0"/>
        </a:accent1>
        <a:accent2>
          <a:srgbClr val="00FFFF"/>
        </a:accent2>
        <a:accent3>
          <a:srgbClr val="FFFFFF"/>
        </a:accent3>
        <a:accent4>
          <a:srgbClr val="004361"/>
        </a:accent4>
        <a:accent5>
          <a:srgbClr val="AAC8E4"/>
        </a:accent5>
        <a:accent6>
          <a:srgbClr val="00E7E7"/>
        </a:accent6>
        <a:hlink>
          <a:srgbClr val="F09C36"/>
        </a:hlink>
        <a:folHlink>
          <a:srgbClr val="FFF6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NLR presentatie future maintenance trainingv2</Template>
  <TotalTime>2526</TotalTime>
  <Words>941</Words>
  <Application>Microsoft Office PowerPoint</Application>
  <PresentationFormat>A4 Paper (210x297 mm)</PresentationFormat>
  <Paragraphs>196</Paragraphs>
  <Slides>18</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NLR presentatie future maintenance trainingv2</vt:lpstr>
      <vt:lpstr>Bitmap-figuur</vt:lpstr>
      <vt:lpstr>PowerPoint Presentation</vt:lpstr>
      <vt:lpstr>Human Performance &amp; Limitations</vt:lpstr>
      <vt:lpstr>Topics</vt:lpstr>
      <vt:lpstr>Stress</vt:lpstr>
      <vt:lpstr>Stress: 4 categories</vt:lpstr>
      <vt:lpstr>Stress Reactions</vt:lpstr>
      <vt:lpstr>Stress and performance</vt:lpstr>
      <vt:lpstr>Personal examples of stressors</vt:lpstr>
      <vt:lpstr>Stress through time Pressure</vt:lpstr>
      <vt:lpstr>Stress reactions: coping</vt:lpstr>
      <vt:lpstr>Active stress management</vt:lpstr>
      <vt:lpstr>Fatigue</vt:lpstr>
      <vt:lpstr>Driving ...................and just a bit of sleeping</vt:lpstr>
      <vt:lpstr>PowerPoint Presentation</vt:lpstr>
      <vt:lpstr>Fatigue</vt:lpstr>
      <vt:lpstr>Fatigue management</vt:lpstr>
      <vt:lpstr>Fatigue management</vt:lpstr>
      <vt:lpstr>Alcohol, Medicines and drugs</vt:lpstr>
    </vt:vector>
  </TitlesOfParts>
  <Company>National Aerospace Laboratory - NLR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National Aerospace Laboratory</dc:title>
  <dc:creator>Nabben, Anneke</dc:creator>
  <cp:lastModifiedBy>Balk, Arjen</cp:lastModifiedBy>
  <cp:revision>152</cp:revision>
  <cp:lastPrinted>2012-11-23T08:02:18Z</cp:lastPrinted>
  <dcterms:created xsi:type="dcterms:W3CDTF">2012-07-02T12:17:47Z</dcterms:created>
  <dcterms:modified xsi:type="dcterms:W3CDTF">2013-01-11T08:13:36Z</dcterms:modified>
</cp:coreProperties>
</file>