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95" r:id="rId3"/>
    <p:sldId id="297" r:id="rId4"/>
    <p:sldId id="299" r:id="rId5"/>
    <p:sldId id="296" r:id="rId6"/>
    <p:sldId id="304" r:id="rId7"/>
    <p:sldId id="300" r:id="rId8"/>
    <p:sldId id="301" r:id="rId9"/>
    <p:sldId id="285" r:id="rId10"/>
    <p:sldId id="307" r:id="rId11"/>
    <p:sldId id="308" r:id="rId12"/>
    <p:sldId id="309" r:id="rId13"/>
    <p:sldId id="292" r:id="rId14"/>
    <p:sldId id="305" r:id="rId15"/>
    <p:sldId id="306" r:id="rId16"/>
    <p:sldId id="303" r:id="rId17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A6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233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8043AE-2658-4EB3-8D25-422B088072C5}" type="doc">
      <dgm:prSet loTypeId="urn:microsoft.com/office/officeart/2005/8/layout/cycle2" loCatId="cycl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88AA77F-A742-4994-A7E3-82E82688D1FD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Go to EASA web site</a:t>
          </a:r>
          <a:endParaRPr lang="en-GB" dirty="0">
            <a:latin typeface="+mj-lt"/>
          </a:endParaRPr>
        </a:p>
      </dgm:t>
    </dgm:pt>
    <dgm:pt modelId="{CECEE7FC-08E6-4DBB-A29D-BB9FFDA88179}" type="parTrans" cxnId="{4C27A000-2AB8-4141-82DD-60DE52D5C923}">
      <dgm:prSet/>
      <dgm:spPr/>
      <dgm:t>
        <a:bodyPr/>
        <a:lstStyle/>
        <a:p>
          <a:endParaRPr lang="en-GB"/>
        </a:p>
      </dgm:t>
    </dgm:pt>
    <dgm:pt modelId="{5F936641-3A07-4BBB-85CC-54298A343B51}" type="sibTrans" cxnId="{4C27A000-2AB8-4141-82DD-60DE52D5C923}">
      <dgm:prSet/>
      <dgm:spPr/>
      <dgm:t>
        <a:bodyPr/>
        <a:lstStyle/>
        <a:p>
          <a:endParaRPr lang="en-GB"/>
        </a:p>
      </dgm:t>
    </dgm:pt>
    <dgm:pt modelId="{50F1F71F-C44B-4185-9BF3-1D62BC254C88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Select the IORS page</a:t>
          </a:r>
          <a:endParaRPr lang="en-GB" dirty="0">
            <a:latin typeface="+mj-lt"/>
          </a:endParaRPr>
        </a:p>
      </dgm:t>
    </dgm:pt>
    <dgm:pt modelId="{B2129682-555F-46E3-9F43-891A86D40E12}" type="parTrans" cxnId="{20D287D0-C5A2-46A2-B0F7-B7C58132E4C3}">
      <dgm:prSet/>
      <dgm:spPr/>
      <dgm:t>
        <a:bodyPr/>
        <a:lstStyle/>
        <a:p>
          <a:endParaRPr lang="en-GB"/>
        </a:p>
      </dgm:t>
    </dgm:pt>
    <dgm:pt modelId="{CD11D34F-D35C-4FFB-BA81-13892FDFB285}" type="sibTrans" cxnId="{20D287D0-C5A2-46A2-B0F7-B7C58132E4C3}">
      <dgm:prSet/>
      <dgm:spPr/>
      <dgm:t>
        <a:bodyPr/>
        <a:lstStyle/>
        <a:p>
          <a:endParaRPr lang="en-GB"/>
        </a:p>
      </dgm:t>
    </dgm:pt>
    <dgm:pt modelId="{692208B8-23A2-42B3-A2BB-2B0A07ECA957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Select the online reporting link</a:t>
          </a:r>
          <a:endParaRPr lang="en-GB" dirty="0">
            <a:latin typeface="+mj-lt"/>
          </a:endParaRPr>
        </a:p>
      </dgm:t>
    </dgm:pt>
    <dgm:pt modelId="{7582955B-040A-430A-89F7-040E54901142}" type="parTrans" cxnId="{8BEA7C7B-C98E-4446-BC8C-582C711EC841}">
      <dgm:prSet/>
      <dgm:spPr/>
      <dgm:t>
        <a:bodyPr/>
        <a:lstStyle/>
        <a:p>
          <a:endParaRPr lang="en-GB"/>
        </a:p>
      </dgm:t>
    </dgm:pt>
    <dgm:pt modelId="{26EA04AA-1BBE-4CFC-97E8-393399002422}" type="sibTrans" cxnId="{8BEA7C7B-C98E-4446-BC8C-582C711EC841}">
      <dgm:prSet/>
      <dgm:spPr/>
      <dgm:t>
        <a:bodyPr/>
        <a:lstStyle/>
        <a:p>
          <a:endParaRPr lang="en-GB"/>
        </a:p>
      </dgm:t>
    </dgm:pt>
    <dgm:pt modelId="{BDA1C721-29EB-40C0-9B81-190D2FA60EF3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Fill the form</a:t>
          </a:r>
          <a:endParaRPr lang="en-GB" dirty="0">
            <a:latin typeface="+mj-lt"/>
          </a:endParaRPr>
        </a:p>
      </dgm:t>
    </dgm:pt>
    <dgm:pt modelId="{907CEF26-5489-4940-9AC5-1BB88CBA9D9B}" type="parTrans" cxnId="{08692533-EB45-4B17-AEB2-ED2BE1E96ADF}">
      <dgm:prSet/>
      <dgm:spPr/>
      <dgm:t>
        <a:bodyPr/>
        <a:lstStyle/>
        <a:p>
          <a:endParaRPr lang="en-GB"/>
        </a:p>
      </dgm:t>
    </dgm:pt>
    <dgm:pt modelId="{429E856A-F87A-4F62-9EF3-17C362533C9D}" type="sibTrans" cxnId="{08692533-EB45-4B17-AEB2-ED2BE1E96ADF}">
      <dgm:prSet/>
      <dgm:spPr/>
      <dgm:t>
        <a:bodyPr/>
        <a:lstStyle/>
        <a:p>
          <a:endParaRPr lang="en-GB"/>
        </a:p>
      </dgm:t>
    </dgm:pt>
    <dgm:pt modelId="{25234B4F-CE12-4C28-BDF6-0D9E1FC4FEF3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Print for archiving</a:t>
          </a:r>
          <a:endParaRPr lang="en-GB" dirty="0">
            <a:latin typeface="+mj-lt"/>
          </a:endParaRPr>
        </a:p>
      </dgm:t>
    </dgm:pt>
    <dgm:pt modelId="{0661CADD-6004-4813-8868-DD7EFE0791F5}" type="parTrans" cxnId="{8739E309-A1E8-4EE9-B7D0-8B11DC977ECE}">
      <dgm:prSet/>
      <dgm:spPr/>
      <dgm:t>
        <a:bodyPr/>
        <a:lstStyle/>
        <a:p>
          <a:endParaRPr lang="en-GB"/>
        </a:p>
      </dgm:t>
    </dgm:pt>
    <dgm:pt modelId="{A6B7E35A-459E-4C3B-9D55-D6DA1404F02B}" type="sibTrans" cxnId="{8739E309-A1E8-4EE9-B7D0-8B11DC977ECE}">
      <dgm:prSet/>
      <dgm:spPr/>
      <dgm:t>
        <a:bodyPr/>
        <a:lstStyle/>
        <a:p>
          <a:endParaRPr lang="en-GB"/>
        </a:p>
      </dgm:t>
    </dgm:pt>
    <dgm:pt modelId="{879312B9-B6BC-4D8E-8A3D-6B78BC48EC9E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Click on the submit button</a:t>
          </a:r>
          <a:endParaRPr lang="en-GB" dirty="0">
            <a:latin typeface="+mj-lt"/>
          </a:endParaRPr>
        </a:p>
      </dgm:t>
    </dgm:pt>
    <dgm:pt modelId="{8B792BDD-1D16-4D89-B77C-F552E3D03811}" type="parTrans" cxnId="{E1D98038-93F3-4105-853A-CC48B6A8A44A}">
      <dgm:prSet/>
      <dgm:spPr/>
      <dgm:t>
        <a:bodyPr/>
        <a:lstStyle/>
        <a:p>
          <a:endParaRPr lang="en-GB"/>
        </a:p>
      </dgm:t>
    </dgm:pt>
    <dgm:pt modelId="{149560AB-FA1A-4B06-821A-6EEEE291CF7E}" type="sibTrans" cxnId="{E1D98038-93F3-4105-853A-CC48B6A8A44A}">
      <dgm:prSet/>
      <dgm:spPr>
        <a:noFill/>
      </dgm:spPr>
      <dgm:t>
        <a:bodyPr/>
        <a:lstStyle/>
        <a:p>
          <a:endParaRPr lang="en-GB"/>
        </a:p>
      </dgm:t>
    </dgm:pt>
    <dgm:pt modelId="{09C0E95F-BC5E-47C9-9937-6524CA07A871}" type="pres">
      <dgm:prSet presAssocID="{6E8043AE-2658-4EB3-8D25-422B088072C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824F122-DCF0-47C8-AF07-95A4E43E95F2}" type="pres">
      <dgm:prSet presAssocID="{088AA77F-A742-4994-A7E3-82E82688D1FD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5D437EC-9FF2-4D64-8960-930F3F781758}" type="pres">
      <dgm:prSet presAssocID="{5F936641-3A07-4BBB-85CC-54298A343B51}" presName="sibTrans" presStyleLbl="sibTrans2D1" presStyleIdx="0" presStyleCnt="6"/>
      <dgm:spPr/>
      <dgm:t>
        <a:bodyPr/>
        <a:lstStyle/>
        <a:p>
          <a:endParaRPr lang="en-GB"/>
        </a:p>
      </dgm:t>
    </dgm:pt>
    <dgm:pt modelId="{0A710F08-9BD0-40BA-8519-28E70C274B2E}" type="pres">
      <dgm:prSet presAssocID="{5F936641-3A07-4BBB-85CC-54298A343B51}" presName="connectorText" presStyleLbl="sibTrans2D1" presStyleIdx="0" presStyleCnt="6"/>
      <dgm:spPr/>
      <dgm:t>
        <a:bodyPr/>
        <a:lstStyle/>
        <a:p>
          <a:endParaRPr lang="en-GB"/>
        </a:p>
      </dgm:t>
    </dgm:pt>
    <dgm:pt modelId="{7D3022CF-918A-41E9-A740-69252BAE7C78}" type="pres">
      <dgm:prSet presAssocID="{50F1F71F-C44B-4185-9BF3-1D62BC254C88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47F7E25-D2EF-476D-9311-8C4DB7D52C7C}" type="pres">
      <dgm:prSet presAssocID="{CD11D34F-D35C-4FFB-BA81-13892FDFB285}" presName="sibTrans" presStyleLbl="sibTrans2D1" presStyleIdx="1" presStyleCnt="6"/>
      <dgm:spPr/>
      <dgm:t>
        <a:bodyPr/>
        <a:lstStyle/>
        <a:p>
          <a:endParaRPr lang="en-GB"/>
        </a:p>
      </dgm:t>
    </dgm:pt>
    <dgm:pt modelId="{7D6DC28B-E0CF-40D8-8505-00365B0B8BE8}" type="pres">
      <dgm:prSet presAssocID="{CD11D34F-D35C-4FFB-BA81-13892FDFB285}" presName="connectorText" presStyleLbl="sibTrans2D1" presStyleIdx="1" presStyleCnt="6"/>
      <dgm:spPr/>
      <dgm:t>
        <a:bodyPr/>
        <a:lstStyle/>
        <a:p>
          <a:endParaRPr lang="en-GB"/>
        </a:p>
      </dgm:t>
    </dgm:pt>
    <dgm:pt modelId="{A7B425CD-E183-4AD3-83F2-F8D489A3CF1B}" type="pres">
      <dgm:prSet presAssocID="{692208B8-23A2-42B3-A2BB-2B0A07ECA957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CAE70ED-2C34-46A9-8BB3-FD683D56CC6F}" type="pres">
      <dgm:prSet presAssocID="{26EA04AA-1BBE-4CFC-97E8-393399002422}" presName="sibTrans" presStyleLbl="sibTrans2D1" presStyleIdx="2" presStyleCnt="6"/>
      <dgm:spPr/>
      <dgm:t>
        <a:bodyPr/>
        <a:lstStyle/>
        <a:p>
          <a:endParaRPr lang="en-GB"/>
        </a:p>
      </dgm:t>
    </dgm:pt>
    <dgm:pt modelId="{84345534-5720-4319-A6DC-533F4332C850}" type="pres">
      <dgm:prSet presAssocID="{26EA04AA-1BBE-4CFC-97E8-393399002422}" presName="connectorText" presStyleLbl="sibTrans2D1" presStyleIdx="2" presStyleCnt="6"/>
      <dgm:spPr/>
      <dgm:t>
        <a:bodyPr/>
        <a:lstStyle/>
        <a:p>
          <a:endParaRPr lang="en-GB"/>
        </a:p>
      </dgm:t>
    </dgm:pt>
    <dgm:pt modelId="{D43ABC91-EF68-45CE-8767-0D4ECF866EFD}" type="pres">
      <dgm:prSet presAssocID="{BDA1C721-29EB-40C0-9B81-190D2FA60EF3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8C85971-1EF7-4ADA-8EF1-3B171A1ED95E}" type="pres">
      <dgm:prSet presAssocID="{429E856A-F87A-4F62-9EF3-17C362533C9D}" presName="sibTrans" presStyleLbl="sibTrans2D1" presStyleIdx="3" presStyleCnt="6"/>
      <dgm:spPr/>
      <dgm:t>
        <a:bodyPr/>
        <a:lstStyle/>
        <a:p>
          <a:endParaRPr lang="en-GB"/>
        </a:p>
      </dgm:t>
    </dgm:pt>
    <dgm:pt modelId="{655F884D-67E7-47F7-8104-3A9414B4D16D}" type="pres">
      <dgm:prSet presAssocID="{429E856A-F87A-4F62-9EF3-17C362533C9D}" presName="connectorText" presStyleLbl="sibTrans2D1" presStyleIdx="3" presStyleCnt="6"/>
      <dgm:spPr/>
      <dgm:t>
        <a:bodyPr/>
        <a:lstStyle/>
        <a:p>
          <a:endParaRPr lang="en-GB"/>
        </a:p>
      </dgm:t>
    </dgm:pt>
    <dgm:pt modelId="{88E134B3-0A43-449C-89B5-5762C89EFA1D}" type="pres">
      <dgm:prSet presAssocID="{25234B4F-CE12-4C28-BDF6-0D9E1FC4FEF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48297E9-46A4-4096-ADE0-E6E57D6EB931}" type="pres">
      <dgm:prSet presAssocID="{A6B7E35A-459E-4C3B-9D55-D6DA1404F02B}" presName="sibTrans" presStyleLbl="sibTrans2D1" presStyleIdx="4" presStyleCnt="6"/>
      <dgm:spPr/>
      <dgm:t>
        <a:bodyPr/>
        <a:lstStyle/>
        <a:p>
          <a:endParaRPr lang="en-GB"/>
        </a:p>
      </dgm:t>
    </dgm:pt>
    <dgm:pt modelId="{69797DE7-0DAD-43DE-8B2F-83A10B5790FC}" type="pres">
      <dgm:prSet presAssocID="{A6B7E35A-459E-4C3B-9D55-D6DA1404F02B}" presName="connectorText" presStyleLbl="sibTrans2D1" presStyleIdx="4" presStyleCnt="6"/>
      <dgm:spPr/>
      <dgm:t>
        <a:bodyPr/>
        <a:lstStyle/>
        <a:p>
          <a:endParaRPr lang="en-GB"/>
        </a:p>
      </dgm:t>
    </dgm:pt>
    <dgm:pt modelId="{E03E7356-3311-41E0-8A27-8D7DC7CC4342}" type="pres">
      <dgm:prSet presAssocID="{879312B9-B6BC-4D8E-8A3D-6B78BC48EC9E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81CC137-B42C-4A9B-A075-F8F0B6528704}" type="pres">
      <dgm:prSet presAssocID="{149560AB-FA1A-4B06-821A-6EEEE291CF7E}" presName="sibTrans" presStyleLbl="sibTrans2D1" presStyleIdx="5" presStyleCnt="6"/>
      <dgm:spPr/>
      <dgm:t>
        <a:bodyPr/>
        <a:lstStyle/>
        <a:p>
          <a:endParaRPr lang="en-GB"/>
        </a:p>
      </dgm:t>
    </dgm:pt>
    <dgm:pt modelId="{B196E639-D294-4344-A3BA-BE7FEDB0431A}" type="pres">
      <dgm:prSet presAssocID="{149560AB-FA1A-4B06-821A-6EEEE291CF7E}" presName="connectorText" presStyleLbl="sibTrans2D1" presStyleIdx="5" presStyleCnt="6"/>
      <dgm:spPr/>
      <dgm:t>
        <a:bodyPr/>
        <a:lstStyle/>
        <a:p>
          <a:endParaRPr lang="en-GB"/>
        </a:p>
      </dgm:t>
    </dgm:pt>
  </dgm:ptLst>
  <dgm:cxnLst>
    <dgm:cxn modelId="{08692533-EB45-4B17-AEB2-ED2BE1E96ADF}" srcId="{6E8043AE-2658-4EB3-8D25-422B088072C5}" destId="{BDA1C721-29EB-40C0-9B81-190D2FA60EF3}" srcOrd="3" destOrd="0" parTransId="{907CEF26-5489-4940-9AC5-1BB88CBA9D9B}" sibTransId="{429E856A-F87A-4F62-9EF3-17C362533C9D}"/>
    <dgm:cxn modelId="{2161B63F-9065-49E2-8581-48F62BAA7AF6}" type="presOf" srcId="{5F936641-3A07-4BBB-85CC-54298A343B51}" destId="{95D437EC-9FF2-4D64-8960-930F3F781758}" srcOrd="0" destOrd="0" presId="urn:microsoft.com/office/officeart/2005/8/layout/cycle2"/>
    <dgm:cxn modelId="{A9FA6C53-B0E4-45ED-9771-28F87CE08ACE}" type="presOf" srcId="{088AA77F-A742-4994-A7E3-82E82688D1FD}" destId="{4824F122-DCF0-47C8-AF07-95A4E43E95F2}" srcOrd="0" destOrd="0" presId="urn:microsoft.com/office/officeart/2005/8/layout/cycle2"/>
    <dgm:cxn modelId="{779521C4-E9D1-493E-B024-4E5FE982BCAE}" type="presOf" srcId="{5F936641-3A07-4BBB-85CC-54298A343B51}" destId="{0A710F08-9BD0-40BA-8519-28E70C274B2E}" srcOrd="1" destOrd="0" presId="urn:microsoft.com/office/officeart/2005/8/layout/cycle2"/>
    <dgm:cxn modelId="{8BEA7C7B-C98E-4446-BC8C-582C711EC841}" srcId="{6E8043AE-2658-4EB3-8D25-422B088072C5}" destId="{692208B8-23A2-42B3-A2BB-2B0A07ECA957}" srcOrd="2" destOrd="0" parTransId="{7582955B-040A-430A-89F7-040E54901142}" sibTransId="{26EA04AA-1BBE-4CFC-97E8-393399002422}"/>
    <dgm:cxn modelId="{E1D98038-93F3-4105-853A-CC48B6A8A44A}" srcId="{6E8043AE-2658-4EB3-8D25-422B088072C5}" destId="{879312B9-B6BC-4D8E-8A3D-6B78BC48EC9E}" srcOrd="5" destOrd="0" parTransId="{8B792BDD-1D16-4D89-B77C-F552E3D03811}" sibTransId="{149560AB-FA1A-4B06-821A-6EEEE291CF7E}"/>
    <dgm:cxn modelId="{9596BC62-3E83-4D76-AB27-E4D10920A03D}" type="presOf" srcId="{CD11D34F-D35C-4FFB-BA81-13892FDFB285}" destId="{747F7E25-D2EF-476D-9311-8C4DB7D52C7C}" srcOrd="0" destOrd="0" presId="urn:microsoft.com/office/officeart/2005/8/layout/cycle2"/>
    <dgm:cxn modelId="{8739E309-A1E8-4EE9-B7D0-8B11DC977ECE}" srcId="{6E8043AE-2658-4EB3-8D25-422B088072C5}" destId="{25234B4F-CE12-4C28-BDF6-0D9E1FC4FEF3}" srcOrd="4" destOrd="0" parTransId="{0661CADD-6004-4813-8868-DD7EFE0791F5}" sibTransId="{A6B7E35A-459E-4C3B-9D55-D6DA1404F02B}"/>
    <dgm:cxn modelId="{380FCAFF-1A31-4EA0-AF01-97BF33B81DA5}" type="presOf" srcId="{692208B8-23A2-42B3-A2BB-2B0A07ECA957}" destId="{A7B425CD-E183-4AD3-83F2-F8D489A3CF1B}" srcOrd="0" destOrd="0" presId="urn:microsoft.com/office/officeart/2005/8/layout/cycle2"/>
    <dgm:cxn modelId="{28430963-6073-4FAD-BA35-4376C6D472B2}" type="presOf" srcId="{149560AB-FA1A-4B06-821A-6EEEE291CF7E}" destId="{B196E639-D294-4344-A3BA-BE7FEDB0431A}" srcOrd="1" destOrd="0" presId="urn:microsoft.com/office/officeart/2005/8/layout/cycle2"/>
    <dgm:cxn modelId="{E244D53E-02DA-48F8-A7F8-BB761C0F0296}" type="presOf" srcId="{A6B7E35A-459E-4C3B-9D55-D6DA1404F02B}" destId="{69797DE7-0DAD-43DE-8B2F-83A10B5790FC}" srcOrd="1" destOrd="0" presId="urn:microsoft.com/office/officeart/2005/8/layout/cycle2"/>
    <dgm:cxn modelId="{1A9EFDA1-D0E9-4349-9E32-0D8F1DB4BB5E}" type="presOf" srcId="{50F1F71F-C44B-4185-9BF3-1D62BC254C88}" destId="{7D3022CF-918A-41E9-A740-69252BAE7C78}" srcOrd="0" destOrd="0" presId="urn:microsoft.com/office/officeart/2005/8/layout/cycle2"/>
    <dgm:cxn modelId="{C1734CCE-ECD1-4936-8994-FFBBC64FDF00}" type="presOf" srcId="{26EA04AA-1BBE-4CFC-97E8-393399002422}" destId="{84345534-5720-4319-A6DC-533F4332C850}" srcOrd="1" destOrd="0" presId="urn:microsoft.com/office/officeart/2005/8/layout/cycle2"/>
    <dgm:cxn modelId="{57BB469D-527F-4814-A2BF-B81F3C9A9B79}" type="presOf" srcId="{429E856A-F87A-4F62-9EF3-17C362533C9D}" destId="{655F884D-67E7-47F7-8104-3A9414B4D16D}" srcOrd="1" destOrd="0" presId="urn:microsoft.com/office/officeart/2005/8/layout/cycle2"/>
    <dgm:cxn modelId="{F7892AB9-107B-4B0C-B999-80A51258AA57}" type="presOf" srcId="{26EA04AA-1BBE-4CFC-97E8-393399002422}" destId="{BCAE70ED-2C34-46A9-8BB3-FD683D56CC6F}" srcOrd="0" destOrd="0" presId="urn:microsoft.com/office/officeart/2005/8/layout/cycle2"/>
    <dgm:cxn modelId="{0533EB4A-E76B-40F6-A4F5-78B44871BFCA}" type="presOf" srcId="{CD11D34F-D35C-4FFB-BA81-13892FDFB285}" destId="{7D6DC28B-E0CF-40D8-8505-00365B0B8BE8}" srcOrd="1" destOrd="0" presId="urn:microsoft.com/office/officeart/2005/8/layout/cycle2"/>
    <dgm:cxn modelId="{4C27A000-2AB8-4141-82DD-60DE52D5C923}" srcId="{6E8043AE-2658-4EB3-8D25-422B088072C5}" destId="{088AA77F-A742-4994-A7E3-82E82688D1FD}" srcOrd="0" destOrd="0" parTransId="{CECEE7FC-08E6-4DBB-A29D-BB9FFDA88179}" sibTransId="{5F936641-3A07-4BBB-85CC-54298A343B51}"/>
    <dgm:cxn modelId="{C2134570-675A-4E14-9F05-DD4EEF301300}" type="presOf" srcId="{879312B9-B6BC-4D8E-8A3D-6B78BC48EC9E}" destId="{E03E7356-3311-41E0-8A27-8D7DC7CC4342}" srcOrd="0" destOrd="0" presId="urn:microsoft.com/office/officeart/2005/8/layout/cycle2"/>
    <dgm:cxn modelId="{48A87893-8B4A-4DA8-879B-2404161BCA74}" type="presOf" srcId="{149560AB-FA1A-4B06-821A-6EEEE291CF7E}" destId="{D81CC137-B42C-4A9B-A075-F8F0B6528704}" srcOrd="0" destOrd="0" presId="urn:microsoft.com/office/officeart/2005/8/layout/cycle2"/>
    <dgm:cxn modelId="{20D287D0-C5A2-46A2-B0F7-B7C58132E4C3}" srcId="{6E8043AE-2658-4EB3-8D25-422B088072C5}" destId="{50F1F71F-C44B-4185-9BF3-1D62BC254C88}" srcOrd="1" destOrd="0" parTransId="{B2129682-555F-46E3-9F43-891A86D40E12}" sibTransId="{CD11D34F-D35C-4FFB-BA81-13892FDFB285}"/>
    <dgm:cxn modelId="{22C2A390-151C-4ADC-9973-6E48816BCFC6}" type="presOf" srcId="{A6B7E35A-459E-4C3B-9D55-D6DA1404F02B}" destId="{848297E9-46A4-4096-ADE0-E6E57D6EB931}" srcOrd="0" destOrd="0" presId="urn:microsoft.com/office/officeart/2005/8/layout/cycle2"/>
    <dgm:cxn modelId="{D73001B8-C1B7-452F-BC31-95D7C4E81FA7}" type="presOf" srcId="{25234B4F-CE12-4C28-BDF6-0D9E1FC4FEF3}" destId="{88E134B3-0A43-449C-89B5-5762C89EFA1D}" srcOrd="0" destOrd="0" presId="urn:microsoft.com/office/officeart/2005/8/layout/cycle2"/>
    <dgm:cxn modelId="{2CB8D1FE-25B8-4B35-803F-BDB3DC4BDB3F}" type="presOf" srcId="{BDA1C721-29EB-40C0-9B81-190D2FA60EF3}" destId="{D43ABC91-EF68-45CE-8767-0D4ECF866EFD}" srcOrd="0" destOrd="0" presId="urn:microsoft.com/office/officeart/2005/8/layout/cycle2"/>
    <dgm:cxn modelId="{14C44DBA-BBFC-49C5-9ACB-AE12CE768399}" type="presOf" srcId="{429E856A-F87A-4F62-9EF3-17C362533C9D}" destId="{38C85971-1EF7-4ADA-8EF1-3B171A1ED95E}" srcOrd="0" destOrd="0" presId="urn:microsoft.com/office/officeart/2005/8/layout/cycle2"/>
    <dgm:cxn modelId="{77B70FD1-DDC0-4619-980E-BED6A8EE1A17}" type="presOf" srcId="{6E8043AE-2658-4EB3-8D25-422B088072C5}" destId="{09C0E95F-BC5E-47C9-9937-6524CA07A871}" srcOrd="0" destOrd="0" presId="urn:microsoft.com/office/officeart/2005/8/layout/cycle2"/>
    <dgm:cxn modelId="{9BAF1C1C-27D1-4024-8091-C3F6018C36ED}" type="presParOf" srcId="{09C0E95F-BC5E-47C9-9937-6524CA07A871}" destId="{4824F122-DCF0-47C8-AF07-95A4E43E95F2}" srcOrd="0" destOrd="0" presId="urn:microsoft.com/office/officeart/2005/8/layout/cycle2"/>
    <dgm:cxn modelId="{239BB6CC-6B5C-4593-BE61-9B87408057BD}" type="presParOf" srcId="{09C0E95F-BC5E-47C9-9937-6524CA07A871}" destId="{95D437EC-9FF2-4D64-8960-930F3F781758}" srcOrd="1" destOrd="0" presId="urn:microsoft.com/office/officeart/2005/8/layout/cycle2"/>
    <dgm:cxn modelId="{552A020F-0C54-41F4-A9CF-990B7513B57F}" type="presParOf" srcId="{95D437EC-9FF2-4D64-8960-930F3F781758}" destId="{0A710F08-9BD0-40BA-8519-28E70C274B2E}" srcOrd="0" destOrd="0" presId="urn:microsoft.com/office/officeart/2005/8/layout/cycle2"/>
    <dgm:cxn modelId="{3DC8F147-20EE-41EA-B1F9-C3DC24352035}" type="presParOf" srcId="{09C0E95F-BC5E-47C9-9937-6524CA07A871}" destId="{7D3022CF-918A-41E9-A740-69252BAE7C78}" srcOrd="2" destOrd="0" presId="urn:microsoft.com/office/officeart/2005/8/layout/cycle2"/>
    <dgm:cxn modelId="{3736D7C6-4E65-45FB-B670-D4D8D9229D65}" type="presParOf" srcId="{09C0E95F-BC5E-47C9-9937-6524CA07A871}" destId="{747F7E25-D2EF-476D-9311-8C4DB7D52C7C}" srcOrd="3" destOrd="0" presId="urn:microsoft.com/office/officeart/2005/8/layout/cycle2"/>
    <dgm:cxn modelId="{175D28EA-687C-46E6-A01C-1784E84FF18D}" type="presParOf" srcId="{747F7E25-D2EF-476D-9311-8C4DB7D52C7C}" destId="{7D6DC28B-E0CF-40D8-8505-00365B0B8BE8}" srcOrd="0" destOrd="0" presId="urn:microsoft.com/office/officeart/2005/8/layout/cycle2"/>
    <dgm:cxn modelId="{5B57F42A-390E-4712-8CA6-5A0E6D4999F9}" type="presParOf" srcId="{09C0E95F-BC5E-47C9-9937-6524CA07A871}" destId="{A7B425CD-E183-4AD3-83F2-F8D489A3CF1B}" srcOrd="4" destOrd="0" presId="urn:microsoft.com/office/officeart/2005/8/layout/cycle2"/>
    <dgm:cxn modelId="{FA1552F2-519C-4913-AC67-86C03280F9C9}" type="presParOf" srcId="{09C0E95F-BC5E-47C9-9937-6524CA07A871}" destId="{BCAE70ED-2C34-46A9-8BB3-FD683D56CC6F}" srcOrd="5" destOrd="0" presId="urn:microsoft.com/office/officeart/2005/8/layout/cycle2"/>
    <dgm:cxn modelId="{EDA9D8DC-778E-4D2B-8966-13DA8AC1D6B6}" type="presParOf" srcId="{BCAE70ED-2C34-46A9-8BB3-FD683D56CC6F}" destId="{84345534-5720-4319-A6DC-533F4332C850}" srcOrd="0" destOrd="0" presId="urn:microsoft.com/office/officeart/2005/8/layout/cycle2"/>
    <dgm:cxn modelId="{ED14912F-BB53-4C6E-ABB5-E2C14F8418FF}" type="presParOf" srcId="{09C0E95F-BC5E-47C9-9937-6524CA07A871}" destId="{D43ABC91-EF68-45CE-8767-0D4ECF866EFD}" srcOrd="6" destOrd="0" presId="urn:microsoft.com/office/officeart/2005/8/layout/cycle2"/>
    <dgm:cxn modelId="{5C00A028-E15D-4B44-AFF3-81E3D7CC6CE8}" type="presParOf" srcId="{09C0E95F-BC5E-47C9-9937-6524CA07A871}" destId="{38C85971-1EF7-4ADA-8EF1-3B171A1ED95E}" srcOrd="7" destOrd="0" presId="urn:microsoft.com/office/officeart/2005/8/layout/cycle2"/>
    <dgm:cxn modelId="{B805CBF1-6878-4B20-98A0-A7A6E663D105}" type="presParOf" srcId="{38C85971-1EF7-4ADA-8EF1-3B171A1ED95E}" destId="{655F884D-67E7-47F7-8104-3A9414B4D16D}" srcOrd="0" destOrd="0" presId="urn:microsoft.com/office/officeart/2005/8/layout/cycle2"/>
    <dgm:cxn modelId="{E19BA742-57FD-401B-9824-5512B491593A}" type="presParOf" srcId="{09C0E95F-BC5E-47C9-9937-6524CA07A871}" destId="{88E134B3-0A43-449C-89B5-5762C89EFA1D}" srcOrd="8" destOrd="0" presId="urn:microsoft.com/office/officeart/2005/8/layout/cycle2"/>
    <dgm:cxn modelId="{C994DC5C-5EE7-4355-94E6-137594D05099}" type="presParOf" srcId="{09C0E95F-BC5E-47C9-9937-6524CA07A871}" destId="{848297E9-46A4-4096-ADE0-E6E57D6EB931}" srcOrd="9" destOrd="0" presId="urn:microsoft.com/office/officeart/2005/8/layout/cycle2"/>
    <dgm:cxn modelId="{9B504D4A-B119-4DDA-83D3-01889FE7AEF6}" type="presParOf" srcId="{848297E9-46A4-4096-ADE0-E6E57D6EB931}" destId="{69797DE7-0DAD-43DE-8B2F-83A10B5790FC}" srcOrd="0" destOrd="0" presId="urn:microsoft.com/office/officeart/2005/8/layout/cycle2"/>
    <dgm:cxn modelId="{D0022D84-0277-43DA-A68A-3F114C2F09B0}" type="presParOf" srcId="{09C0E95F-BC5E-47C9-9937-6524CA07A871}" destId="{E03E7356-3311-41E0-8A27-8D7DC7CC4342}" srcOrd="10" destOrd="0" presId="urn:microsoft.com/office/officeart/2005/8/layout/cycle2"/>
    <dgm:cxn modelId="{9F780CE2-BF0A-4E0E-AD0D-8E5A2312CB74}" type="presParOf" srcId="{09C0E95F-BC5E-47C9-9937-6524CA07A871}" destId="{D81CC137-B42C-4A9B-A075-F8F0B6528704}" srcOrd="11" destOrd="0" presId="urn:microsoft.com/office/officeart/2005/8/layout/cycle2"/>
    <dgm:cxn modelId="{0BF6EFA0-E84D-4007-B449-88349DA515EF}" type="presParOf" srcId="{D81CC137-B42C-4A9B-A075-F8F0B6528704}" destId="{B196E639-D294-4344-A3BA-BE7FEDB0431A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F2B4BB-644E-4D02-B19D-AE98D73DA255}" type="doc">
      <dgm:prSet loTypeId="urn:microsoft.com/office/officeart/2005/8/layout/hProcess4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17C8DA7-3A3E-4205-BD2F-AE51FD5EC3B6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Email generated by the system</a:t>
          </a:r>
          <a:endParaRPr lang="en-GB" dirty="0">
            <a:latin typeface="+mj-lt"/>
          </a:endParaRPr>
        </a:p>
      </dgm:t>
    </dgm:pt>
    <dgm:pt modelId="{FC2D910C-3CA9-4D0E-9016-4A25EE7F28E9}" type="parTrans" cxnId="{B99CF9E6-8187-4391-8824-415255946D3B}">
      <dgm:prSet/>
      <dgm:spPr/>
      <dgm:t>
        <a:bodyPr/>
        <a:lstStyle/>
        <a:p>
          <a:endParaRPr lang="en-GB"/>
        </a:p>
      </dgm:t>
    </dgm:pt>
    <dgm:pt modelId="{EA085D9E-FC69-4888-8238-42976A1CD75A}" type="sibTrans" cxnId="{B99CF9E6-8187-4391-8824-415255946D3B}">
      <dgm:prSet/>
      <dgm:spPr/>
      <dgm:t>
        <a:bodyPr/>
        <a:lstStyle/>
        <a:p>
          <a:endParaRPr lang="en-GB"/>
        </a:p>
      </dgm:t>
    </dgm:pt>
    <dgm:pt modelId="{7C3B0EC4-CD8B-4560-B251-6CB10E8F8064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Form content is attached as XML file</a:t>
          </a:r>
          <a:endParaRPr lang="en-GB" dirty="0">
            <a:latin typeface="+mj-lt"/>
          </a:endParaRPr>
        </a:p>
      </dgm:t>
    </dgm:pt>
    <dgm:pt modelId="{F64E9264-458C-4BE5-BD6F-154B4FE597F0}" type="parTrans" cxnId="{DE174B0F-F481-4C8A-80BA-4303005360D7}">
      <dgm:prSet/>
      <dgm:spPr/>
      <dgm:t>
        <a:bodyPr/>
        <a:lstStyle/>
        <a:p>
          <a:endParaRPr lang="en-GB"/>
        </a:p>
      </dgm:t>
    </dgm:pt>
    <dgm:pt modelId="{BAAE2C04-DE03-4951-A7F0-67F75DB53264}" type="sibTrans" cxnId="{DE174B0F-F481-4C8A-80BA-4303005360D7}">
      <dgm:prSet/>
      <dgm:spPr/>
      <dgm:t>
        <a:bodyPr/>
        <a:lstStyle/>
        <a:p>
          <a:endParaRPr lang="en-GB"/>
        </a:p>
      </dgm:t>
    </dgm:pt>
    <dgm:pt modelId="{5216B9A4-27D3-481C-A08F-E30B56E6690C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EASA process</a:t>
          </a:r>
          <a:endParaRPr lang="en-GB" dirty="0">
            <a:latin typeface="+mj-lt"/>
          </a:endParaRPr>
        </a:p>
      </dgm:t>
    </dgm:pt>
    <dgm:pt modelId="{88A5ABF1-499E-4523-83F8-C045D90BC2BA}" type="parTrans" cxnId="{5E8362D3-045A-4F6C-9559-8E87F876CEA8}">
      <dgm:prSet/>
      <dgm:spPr/>
      <dgm:t>
        <a:bodyPr/>
        <a:lstStyle/>
        <a:p>
          <a:endParaRPr lang="en-GB"/>
        </a:p>
      </dgm:t>
    </dgm:pt>
    <dgm:pt modelId="{659A087D-0879-4805-923F-9D8949403881}" type="sibTrans" cxnId="{5E8362D3-045A-4F6C-9559-8E87F876CEA8}">
      <dgm:prSet/>
      <dgm:spPr/>
      <dgm:t>
        <a:bodyPr/>
        <a:lstStyle/>
        <a:p>
          <a:endParaRPr lang="en-GB"/>
        </a:p>
      </dgm:t>
    </dgm:pt>
    <dgm:pt modelId="{F6EB4058-2147-4F91-AD57-EAAD5D435A9E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Validation of data</a:t>
          </a:r>
          <a:endParaRPr lang="en-GB" dirty="0">
            <a:latin typeface="+mj-lt"/>
          </a:endParaRPr>
        </a:p>
      </dgm:t>
    </dgm:pt>
    <dgm:pt modelId="{C7E3DE26-E490-4CED-93A6-7CDA0F3FC09F}" type="parTrans" cxnId="{978BDC38-17F7-462E-A8B6-10C27852D7A3}">
      <dgm:prSet/>
      <dgm:spPr/>
      <dgm:t>
        <a:bodyPr/>
        <a:lstStyle/>
        <a:p>
          <a:endParaRPr lang="en-GB"/>
        </a:p>
      </dgm:t>
    </dgm:pt>
    <dgm:pt modelId="{A9E31AAB-D7F1-408A-B15C-101DD0DF527C}" type="sibTrans" cxnId="{978BDC38-17F7-462E-A8B6-10C27852D7A3}">
      <dgm:prSet/>
      <dgm:spPr/>
      <dgm:t>
        <a:bodyPr/>
        <a:lstStyle/>
        <a:p>
          <a:endParaRPr lang="en-GB"/>
        </a:p>
      </dgm:t>
    </dgm:pt>
    <dgm:pt modelId="{478C1DF4-8750-424A-9A86-2BF0726C0806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Add your own attachments</a:t>
          </a:r>
          <a:endParaRPr lang="en-GB" dirty="0">
            <a:latin typeface="+mj-lt"/>
          </a:endParaRPr>
        </a:p>
      </dgm:t>
    </dgm:pt>
    <dgm:pt modelId="{6177E7D2-EB52-43B4-A629-7A0ED41619D4}" type="parTrans" cxnId="{8EE21F47-D351-4160-9BA4-E87C5CF5FF86}">
      <dgm:prSet/>
      <dgm:spPr/>
      <dgm:t>
        <a:bodyPr/>
        <a:lstStyle/>
        <a:p>
          <a:endParaRPr lang="en-GB"/>
        </a:p>
      </dgm:t>
    </dgm:pt>
    <dgm:pt modelId="{FAAB2CEA-5280-45DE-9CC9-0269943C4A43}" type="sibTrans" cxnId="{8EE21F47-D351-4160-9BA4-E87C5CF5FF86}">
      <dgm:prSet/>
      <dgm:spPr/>
      <dgm:t>
        <a:bodyPr/>
        <a:lstStyle/>
        <a:p>
          <a:endParaRPr lang="en-GB"/>
        </a:p>
      </dgm:t>
    </dgm:pt>
    <dgm:pt modelId="{2E699225-69AF-4146-9CF2-C331A3861093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Send the email</a:t>
          </a:r>
          <a:endParaRPr lang="en-GB" dirty="0">
            <a:latin typeface="+mj-lt"/>
          </a:endParaRPr>
        </a:p>
      </dgm:t>
    </dgm:pt>
    <dgm:pt modelId="{93E710E7-35D2-4A51-8B57-4C55B8F143C9}" type="parTrans" cxnId="{C37E405E-5D1B-4C6B-8CF6-A02C2B26B40B}">
      <dgm:prSet/>
      <dgm:spPr/>
      <dgm:t>
        <a:bodyPr/>
        <a:lstStyle/>
        <a:p>
          <a:endParaRPr lang="en-GB"/>
        </a:p>
      </dgm:t>
    </dgm:pt>
    <dgm:pt modelId="{7E78ED08-8018-4537-B6E9-82236B0EA6F9}" type="sibTrans" cxnId="{C37E405E-5D1B-4C6B-8CF6-A02C2B26B40B}">
      <dgm:prSet/>
      <dgm:spPr/>
      <dgm:t>
        <a:bodyPr/>
        <a:lstStyle/>
        <a:p>
          <a:endParaRPr lang="en-GB"/>
        </a:p>
      </dgm:t>
    </dgm:pt>
    <dgm:pt modelId="{64C1442B-BD4E-4AA8-BD89-8ADA6B380521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Import into EASA database</a:t>
          </a:r>
          <a:endParaRPr lang="en-GB" dirty="0">
            <a:latin typeface="+mj-lt"/>
          </a:endParaRPr>
        </a:p>
      </dgm:t>
    </dgm:pt>
    <dgm:pt modelId="{15E28FB7-E4F3-4A3C-B740-DD4826B81C63}" type="parTrans" cxnId="{FE1B4093-F4CB-46FE-A45C-9AD2D390B135}">
      <dgm:prSet/>
      <dgm:spPr/>
      <dgm:t>
        <a:bodyPr/>
        <a:lstStyle/>
        <a:p>
          <a:endParaRPr lang="en-GB"/>
        </a:p>
      </dgm:t>
    </dgm:pt>
    <dgm:pt modelId="{AEB8F452-7803-4AF7-AE04-0AE5C7A10D38}" type="sibTrans" cxnId="{FE1B4093-F4CB-46FE-A45C-9AD2D390B135}">
      <dgm:prSet/>
      <dgm:spPr/>
      <dgm:t>
        <a:bodyPr/>
        <a:lstStyle/>
        <a:p>
          <a:endParaRPr lang="en-GB"/>
        </a:p>
      </dgm:t>
    </dgm:pt>
    <dgm:pt modelId="{1082ACE5-ABB0-41CD-AA17-D8C1A01A34FC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Save your own copy of  the XML file </a:t>
          </a:r>
          <a:endParaRPr lang="en-GB" dirty="0">
            <a:latin typeface="+mj-lt"/>
          </a:endParaRPr>
        </a:p>
      </dgm:t>
    </dgm:pt>
    <dgm:pt modelId="{C440ED7A-4464-4626-9C88-9546CA6F4FA6}" type="parTrans" cxnId="{29516538-2206-4342-BFDB-8BCE7358D7CA}">
      <dgm:prSet/>
      <dgm:spPr/>
    </dgm:pt>
    <dgm:pt modelId="{5FED1B07-259D-4F82-A205-E4953EE927CF}" type="sibTrans" cxnId="{29516538-2206-4342-BFDB-8BCE7358D7CA}">
      <dgm:prSet/>
      <dgm:spPr/>
    </dgm:pt>
    <dgm:pt modelId="{C1FE5A00-34A8-4F09-AC4B-FB198739FB5F}" type="pres">
      <dgm:prSet presAssocID="{91F2B4BB-644E-4D02-B19D-AE98D73DA25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F4B482B-24EE-45A4-BB7F-E4213FC12EA6}" type="pres">
      <dgm:prSet presAssocID="{91F2B4BB-644E-4D02-B19D-AE98D73DA255}" presName="tSp" presStyleCnt="0"/>
      <dgm:spPr/>
    </dgm:pt>
    <dgm:pt modelId="{E5566F25-E100-4E87-B487-CEDC65B143BA}" type="pres">
      <dgm:prSet presAssocID="{91F2B4BB-644E-4D02-B19D-AE98D73DA255}" presName="bSp" presStyleCnt="0"/>
      <dgm:spPr/>
    </dgm:pt>
    <dgm:pt modelId="{4C67FE16-00E7-4D80-8DFC-3C678616A28E}" type="pres">
      <dgm:prSet presAssocID="{91F2B4BB-644E-4D02-B19D-AE98D73DA255}" presName="process" presStyleCnt="0"/>
      <dgm:spPr/>
    </dgm:pt>
    <dgm:pt modelId="{310E9F76-F94A-4A1E-A907-7418E9A41533}" type="pres">
      <dgm:prSet presAssocID="{317C8DA7-3A3E-4205-BD2F-AE51FD5EC3B6}" presName="composite1" presStyleCnt="0"/>
      <dgm:spPr/>
    </dgm:pt>
    <dgm:pt modelId="{B988D546-8DD7-4D18-8368-56C774345658}" type="pres">
      <dgm:prSet presAssocID="{317C8DA7-3A3E-4205-BD2F-AE51FD5EC3B6}" presName="dummyNode1" presStyleLbl="node1" presStyleIdx="0" presStyleCnt="2"/>
      <dgm:spPr/>
    </dgm:pt>
    <dgm:pt modelId="{561AB828-0106-4885-884A-F5D4ABC5FBFD}" type="pres">
      <dgm:prSet presAssocID="{317C8DA7-3A3E-4205-BD2F-AE51FD5EC3B6}" presName="childNode1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3B034FD-3707-4535-9E0D-6E511C1414B0}" type="pres">
      <dgm:prSet presAssocID="{317C8DA7-3A3E-4205-BD2F-AE51FD5EC3B6}" presName="childNode1tx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65A7822-09F8-40CD-B762-D00C8802CCBF}" type="pres">
      <dgm:prSet presAssocID="{317C8DA7-3A3E-4205-BD2F-AE51FD5EC3B6}" presName="parentNode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75F2DB2-ABAA-4C21-BD54-3358E757F0F0}" type="pres">
      <dgm:prSet presAssocID="{317C8DA7-3A3E-4205-BD2F-AE51FD5EC3B6}" presName="connSite1" presStyleCnt="0"/>
      <dgm:spPr/>
    </dgm:pt>
    <dgm:pt modelId="{E41F0EBA-68C3-47E1-8DF4-AFF30C92A024}" type="pres">
      <dgm:prSet presAssocID="{EA085D9E-FC69-4888-8238-42976A1CD75A}" presName="Name9" presStyleLbl="sibTrans2D1" presStyleIdx="0" presStyleCnt="1"/>
      <dgm:spPr/>
      <dgm:t>
        <a:bodyPr/>
        <a:lstStyle/>
        <a:p>
          <a:endParaRPr lang="en-GB"/>
        </a:p>
      </dgm:t>
    </dgm:pt>
    <dgm:pt modelId="{AEE3451A-A34D-410C-8BC2-D9ADEFC68880}" type="pres">
      <dgm:prSet presAssocID="{5216B9A4-27D3-481C-A08F-E30B56E6690C}" presName="composite2" presStyleCnt="0"/>
      <dgm:spPr/>
    </dgm:pt>
    <dgm:pt modelId="{B75403B0-3460-4F5D-BFB7-9A91D215AAE4}" type="pres">
      <dgm:prSet presAssocID="{5216B9A4-27D3-481C-A08F-E30B56E6690C}" presName="dummyNode2" presStyleLbl="node1" presStyleIdx="0" presStyleCnt="2"/>
      <dgm:spPr/>
    </dgm:pt>
    <dgm:pt modelId="{E77A775B-3FD8-4010-AB9F-8C62FCDB1E24}" type="pres">
      <dgm:prSet presAssocID="{5216B9A4-27D3-481C-A08F-E30B56E6690C}" presName="childNode2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5084C01-7008-4858-857F-634B18488B29}" type="pres">
      <dgm:prSet presAssocID="{5216B9A4-27D3-481C-A08F-E30B56E6690C}" presName="childNode2tx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565ABDC-6A4C-4143-A81A-B7724986472C}" type="pres">
      <dgm:prSet presAssocID="{5216B9A4-27D3-481C-A08F-E30B56E6690C}" presName="parentNode2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794495B-B727-4643-B35F-B0B6607705D0}" type="pres">
      <dgm:prSet presAssocID="{5216B9A4-27D3-481C-A08F-E30B56E6690C}" presName="connSite2" presStyleCnt="0"/>
      <dgm:spPr/>
    </dgm:pt>
  </dgm:ptLst>
  <dgm:cxnLst>
    <dgm:cxn modelId="{5E8362D3-045A-4F6C-9559-8E87F876CEA8}" srcId="{91F2B4BB-644E-4D02-B19D-AE98D73DA255}" destId="{5216B9A4-27D3-481C-A08F-E30B56E6690C}" srcOrd="1" destOrd="0" parTransId="{88A5ABF1-499E-4523-83F8-C045D90BC2BA}" sibTransId="{659A087D-0879-4805-923F-9D8949403881}"/>
    <dgm:cxn modelId="{85D36D35-76EF-460B-9FB6-EA8CF8CA1621}" type="presOf" srcId="{7C3B0EC4-CD8B-4560-B251-6CB10E8F8064}" destId="{561AB828-0106-4885-884A-F5D4ABC5FBFD}" srcOrd="0" destOrd="0" presId="urn:microsoft.com/office/officeart/2005/8/layout/hProcess4"/>
    <dgm:cxn modelId="{9B73D98E-AF92-4384-A3A8-91225419B819}" type="presOf" srcId="{317C8DA7-3A3E-4205-BD2F-AE51FD5EC3B6}" destId="{565A7822-09F8-40CD-B762-D00C8802CCBF}" srcOrd="0" destOrd="0" presId="urn:microsoft.com/office/officeart/2005/8/layout/hProcess4"/>
    <dgm:cxn modelId="{000CD3D4-F336-465A-812D-64D0D8E65217}" type="presOf" srcId="{5216B9A4-27D3-481C-A08F-E30B56E6690C}" destId="{3565ABDC-6A4C-4143-A81A-B7724986472C}" srcOrd="0" destOrd="0" presId="urn:microsoft.com/office/officeart/2005/8/layout/hProcess4"/>
    <dgm:cxn modelId="{5D8DCF04-6FD3-442F-80F4-354D2D632224}" type="presOf" srcId="{64C1442B-BD4E-4AA8-BD89-8ADA6B380521}" destId="{E77A775B-3FD8-4010-AB9F-8C62FCDB1E24}" srcOrd="0" destOrd="1" presId="urn:microsoft.com/office/officeart/2005/8/layout/hProcess4"/>
    <dgm:cxn modelId="{E7D8BFDD-0C57-45E7-89B0-027553602F67}" type="presOf" srcId="{478C1DF4-8750-424A-9A86-2BF0726C0806}" destId="{63B034FD-3707-4535-9E0D-6E511C1414B0}" srcOrd="1" destOrd="2" presId="urn:microsoft.com/office/officeart/2005/8/layout/hProcess4"/>
    <dgm:cxn modelId="{55D827D5-48FA-46C9-AF6A-F497D9252275}" type="presOf" srcId="{F6EB4058-2147-4F91-AD57-EAAD5D435A9E}" destId="{E77A775B-3FD8-4010-AB9F-8C62FCDB1E24}" srcOrd="0" destOrd="0" presId="urn:microsoft.com/office/officeart/2005/8/layout/hProcess4"/>
    <dgm:cxn modelId="{CF496F3A-5E04-4340-BD9B-86B2E95C3D39}" type="presOf" srcId="{EA085D9E-FC69-4888-8238-42976A1CD75A}" destId="{E41F0EBA-68C3-47E1-8DF4-AFF30C92A024}" srcOrd="0" destOrd="0" presId="urn:microsoft.com/office/officeart/2005/8/layout/hProcess4"/>
    <dgm:cxn modelId="{29516538-2206-4342-BFDB-8BCE7358D7CA}" srcId="{317C8DA7-3A3E-4205-BD2F-AE51FD5EC3B6}" destId="{1082ACE5-ABB0-41CD-AA17-D8C1A01A34FC}" srcOrd="1" destOrd="0" parTransId="{C440ED7A-4464-4626-9C88-9546CA6F4FA6}" sibTransId="{5FED1B07-259D-4F82-A205-E4953EE927CF}"/>
    <dgm:cxn modelId="{C37E405E-5D1B-4C6B-8CF6-A02C2B26B40B}" srcId="{317C8DA7-3A3E-4205-BD2F-AE51FD5EC3B6}" destId="{2E699225-69AF-4146-9CF2-C331A3861093}" srcOrd="3" destOrd="0" parTransId="{93E710E7-35D2-4A51-8B57-4C55B8F143C9}" sibTransId="{7E78ED08-8018-4537-B6E9-82236B0EA6F9}"/>
    <dgm:cxn modelId="{0310200A-0AEF-42DA-B8E3-31E8DE1FDE0B}" type="presOf" srcId="{1082ACE5-ABB0-41CD-AA17-D8C1A01A34FC}" destId="{63B034FD-3707-4535-9E0D-6E511C1414B0}" srcOrd="1" destOrd="1" presId="urn:microsoft.com/office/officeart/2005/8/layout/hProcess4"/>
    <dgm:cxn modelId="{FE1B4093-F4CB-46FE-A45C-9AD2D390B135}" srcId="{5216B9A4-27D3-481C-A08F-E30B56E6690C}" destId="{64C1442B-BD4E-4AA8-BD89-8ADA6B380521}" srcOrd="1" destOrd="0" parTransId="{15E28FB7-E4F3-4A3C-B740-DD4826B81C63}" sibTransId="{AEB8F452-7803-4AF7-AE04-0AE5C7A10D38}"/>
    <dgm:cxn modelId="{DE174B0F-F481-4C8A-80BA-4303005360D7}" srcId="{317C8DA7-3A3E-4205-BD2F-AE51FD5EC3B6}" destId="{7C3B0EC4-CD8B-4560-B251-6CB10E8F8064}" srcOrd="0" destOrd="0" parTransId="{F64E9264-458C-4BE5-BD6F-154B4FE597F0}" sibTransId="{BAAE2C04-DE03-4951-A7F0-67F75DB53264}"/>
    <dgm:cxn modelId="{17C41928-BE55-4C3D-A599-CE194D52DEB7}" type="presOf" srcId="{1082ACE5-ABB0-41CD-AA17-D8C1A01A34FC}" destId="{561AB828-0106-4885-884A-F5D4ABC5FBFD}" srcOrd="0" destOrd="1" presId="urn:microsoft.com/office/officeart/2005/8/layout/hProcess4"/>
    <dgm:cxn modelId="{133F73A2-E4A2-4877-B681-8E2BD3C8A936}" type="presOf" srcId="{F6EB4058-2147-4F91-AD57-EAAD5D435A9E}" destId="{D5084C01-7008-4858-857F-634B18488B29}" srcOrd="1" destOrd="0" presId="urn:microsoft.com/office/officeart/2005/8/layout/hProcess4"/>
    <dgm:cxn modelId="{2CD4AEB9-4699-4E0B-B35F-2807E30D2436}" type="presOf" srcId="{64C1442B-BD4E-4AA8-BD89-8ADA6B380521}" destId="{D5084C01-7008-4858-857F-634B18488B29}" srcOrd="1" destOrd="1" presId="urn:microsoft.com/office/officeart/2005/8/layout/hProcess4"/>
    <dgm:cxn modelId="{7E680B59-AECC-4377-AE47-2ED9822CDE92}" type="presOf" srcId="{478C1DF4-8750-424A-9A86-2BF0726C0806}" destId="{561AB828-0106-4885-884A-F5D4ABC5FBFD}" srcOrd="0" destOrd="2" presId="urn:microsoft.com/office/officeart/2005/8/layout/hProcess4"/>
    <dgm:cxn modelId="{8EE21F47-D351-4160-9BA4-E87C5CF5FF86}" srcId="{317C8DA7-3A3E-4205-BD2F-AE51FD5EC3B6}" destId="{478C1DF4-8750-424A-9A86-2BF0726C0806}" srcOrd="2" destOrd="0" parTransId="{6177E7D2-EB52-43B4-A629-7A0ED41619D4}" sibTransId="{FAAB2CEA-5280-45DE-9CC9-0269943C4A43}"/>
    <dgm:cxn modelId="{76D149CD-366F-4609-A4AA-496B0D8F2D70}" type="presOf" srcId="{91F2B4BB-644E-4D02-B19D-AE98D73DA255}" destId="{C1FE5A00-34A8-4F09-AC4B-FB198739FB5F}" srcOrd="0" destOrd="0" presId="urn:microsoft.com/office/officeart/2005/8/layout/hProcess4"/>
    <dgm:cxn modelId="{77462890-67AC-4B8A-BFE3-DA52B9CF7C6F}" type="presOf" srcId="{2E699225-69AF-4146-9CF2-C331A3861093}" destId="{63B034FD-3707-4535-9E0D-6E511C1414B0}" srcOrd="1" destOrd="3" presId="urn:microsoft.com/office/officeart/2005/8/layout/hProcess4"/>
    <dgm:cxn modelId="{B99CF9E6-8187-4391-8824-415255946D3B}" srcId="{91F2B4BB-644E-4D02-B19D-AE98D73DA255}" destId="{317C8DA7-3A3E-4205-BD2F-AE51FD5EC3B6}" srcOrd="0" destOrd="0" parTransId="{FC2D910C-3CA9-4D0E-9016-4A25EE7F28E9}" sibTransId="{EA085D9E-FC69-4888-8238-42976A1CD75A}"/>
    <dgm:cxn modelId="{81ECA112-A5DF-415E-B7AF-AE7A2C5DA1D5}" type="presOf" srcId="{2E699225-69AF-4146-9CF2-C331A3861093}" destId="{561AB828-0106-4885-884A-F5D4ABC5FBFD}" srcOrd="0" destOrd="3" presId="urn:microsoft.com/office/officeart/2005/8/layout/hProcess4"/>
    <dgm:cxn modelId="{978BDC38-17F7-462E-A8B6-10C27852D7A3}" srcId="{5216B9A4-27D3-481C-A08F-E30B56E6690C}" destId="{F6EB4058-2147-4F91-AD57-EAAD5D435A9E}" srcOrd="0" destOrd="0" parTransId="{C7E3DE26-E490-4CED-93A6-7CDA0F3FC09F}" sibTransId="{A9E31AAB-D7F1-408A-B15C-101DD0DF527C}"/>
    <dgm:cxn modelId="{61E405AC-6572-4763-98E7-1103AC80EE9D}" type="presOf" srcId="{7C3B0EC4-CD8B-4560-B251-6CB10E8F8064}" destId="{63B034FD-3707-4535-9E0D-6E511C1414B0}" srcOrd="1" destOrd="0" presId="urn:microsoft.com/office/officeart/2005/8/layout/hProcess4"/>
    <dgm:cxn modelId="{5CA2E9CE-92E6-451C-948B-62D495D7ED49}" type="presParOf" srcId="{C1FE5A00-34A8-4F09-AC4B-FB198739FB5F}" destId="{6F4B482B-24EE-45A4-BB7F-E4213FC12EA6}" srcOrd="0" destOrd="0" presId="urn:microsoft.com/office/officeart/2005/8/layout/hProcess4"/>
    <dgm:cxn modelId="{2B78DCC2-29D1-4F46-90B9-30B9DC333E10}" type="presParOf" srcId="{C1FE5A00-34A8-4F09-AC4B-FB198739FB5F}" destId="{E5566F25-E100-4E87-B487-CEDC65B143BA}" srcOrd="1" destOrd="0" presId="urn:microsoft.com/office/officeart/2005/8/layout/hProcess4"/>
    <dgm:cxn modelId="{DC82A5E0-A9A7-4D0A-9012-803A6BA771C8}" type="presParOf" srcId="{C1FE5A00-34A8-4F09-AC4B-FB198739FB5F}" destId="{4C67FE16-00E7-4D80-8DFC-3C678616A28E}" srcOrd="2" destOrd="0" presId="urn:microsoft.com/office/officeart/2005/8/layout/hProcess4"/>
    <dgm:cxn modelId="{9B15D74B-9603-4FC8-8BD9-438B2A827DE4}" type="presParOf" srcId="{4C67FE16-00E7-4D80-8DFC-3C678616A28E}" destId="{310E9F76-F94A-4A1E-A907-7418E9A41533}" srcOrd="0" destOrd="0" presId="urn:microsoft.com/office/officeart/2005/8/layout/hProcess4"/>
    <dgm:cxn modelId="{E7D0CC25-E196-4D05-BE1C-065881D6EDAB}" type="presParOf" srcId="{310E9F76-F94A-4A1E-A907-7418E9A41533}" destId="{B988D546-8DD7-4D18-8368-56C774345658}" srcOrd="0" destOrd="0" presId="urn:microsoft.com/office/officeart/2005/8/layout/hProcess4"/>
    <dgm:cxn modelId="{CBD8A654-57CB-42A7-A54C-59AC5B3E0BDC}" type="presParOf" srcId="{310E9F76-F94A-4A1E-A907-7418E9A41533}" destId="{561AB828-0106-4885-884A-F5D4ABC5FBFD}" srcOrd="1" destOrd="0" presId="urn:microsoft.com/office/officeart/2005/8/layout/hProcess4"/>
    <dgm:cxn modelId="{DC1F77EF-8094-48BB-8A2F-941C7269DAD0}" type="presParOf" srcId="{310E9F76-F94A-4A1E-A907-7418E9A41533}" destId="{63B034FD-3707-4535-9E0D-6E511C1414B0}" srcOrd="2" destOrd="0" presId="urn:microsoft.com/office/officeart/2005/8/layout/hProcess4"/>
    <dgm:cxn modelId="{DF85959F-4EA0-4618-A3C3-A5EAF00DF21C}" type="presParOf" srcId="{310E9F76-F94A-4A1E-A907-7418E9A41533}" destId="{565A7822-09F8-40CD-B762-D00C8802CCBF}" srcOrd="3" destOrd="0" presId="urn:microsoft.com/office/officeart/2005/8/layout/hProcess4"/>
    <dgm:cxn modelId="{32A10FED-D419-4004-AA4F-D0DAD4F38CA0}" type="presParOf" srcId="{310E9F76-F94A-4A1E-A907-7418E9A41533}" destId="{B75F2DB2-ABAA-4C21-BD54-3358E757F0F0}" srcOrd="4" destOrd="0" presId="urn:microsoft.com/office/officeart/2005/8/layout/hProcess4"/>
    <dgm:cxn modelId="{92799FFB-E594-41EB-98C9-C176F5559307}" type="presParOf" srcId="{4C67FE16-00E7-4D80-8DFC-3C678616A28E}" destId="{E41F0EBA-68C3-47E1-8DF4-AFF30C92A024}" srcOrd="1" destOrd="0" presId="urn:microsoft.com/office/officeart/2005/8/layout/hProcess4"/>
    <dgm:cxn modelId="{28A6B8F6-9C76-4374-A3FD-F313E51529BF}" type="presParOf" srcId="{4C67FE16-00E7-4D80-8DFC-3C678616A28E}" destId="{AEE3451A-A34D-410C-8BC2-D9ADEFC68880}" srcOrd="2" destOrd="0" presId="urn:microsoft.com/office/officeart/2005/8/layout/hProcess4"/>
    <dgm:cxn modelId="{7BD47497-BE55-4173-B8BF-AABF8EA8FBFE}" type="presParOf" srcId="{AEE3451A-A34D-410C-8BC2-D9ADEFC68880}" destId="{B75403B0-3460-4F5D-BFB7-9A91D215AAE4}" srcOrd="0" destOrd="0" presId="urn:microsoft.com/office/officeart/2005/8/layout/hProcess4"/>
    <dgm:cxn modelId="{D613E190-8496-4F5C-BCE7-471F5FD14061}" type="presParOf" srcId="{AEE3451A-A34D-410C-8BC2-D9ADEFC68880}" destId="{E77A775B-3FD8-4010-AB9F-8C62FCDB1E24}" srcOrd="1" destOrd="0" presId="urn:microsoft.com/office/officeart/2005/8/layout/hProcess4"/>
    <dgm:cxn modelId="{9EE9EB0F-6D6C-4DBE-95C5-638027E89135}" type="presParOf" srcId="{AEE3451A-A34D-410C-8BC2-D9ADEFC68880}" destId="{D5084C01-7008-4858-857F-634B18488B29}" srcOrd="2" destOrd="0" presId="urn:microsoft.com/office/officeart/2005/8/layout/hProcess4"/>
    <dgm:cxn modelId="{ED942FC6-813D-45CF-9E51-0857CFE1E952}" type="presParOf" srcId="{AEE3451A-A34D-410C-8BC2-D9ADEFC68880}" destId="{3565ABDC-6A4C-4143-A81A-B7724986472C}" srcOrd="3" destOrd="0" presId="urn:microsoft.com/office/officeart/2005/8/layout/hProcess4"/>
    <dgm:cxn modelId="{0D52C5E5-A960-4696-929A-715B6D23563C}" type="presParOf" srcId="{AEE3451A-A34D-410C-8BC2-D9ADEFC68880}" destId="{C794495B-B727-4643-B35F-B0B6607705D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9B1360-17B0-43CA-AB24-E7DE084FA836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D123F39-E18B-4095-AF99-1BED511A5042}">
      <dgm:prSet phldrT="[Text]"/>
      <dgm:spPr>
        <a:solidFill>
          <a:srgbClr val="19A6B7"/>
        </a:solidFill>
      </dgm:spPr>
      <dgm:t>
        <a:bodyPr/>
        <a:lstStyle/>
        <a:p>
          <a:r>
            <a:rPr lang="fr-BE" dirty="0" smtClean="0">
              <a:latin typeface="+mj-lt"/>
            </a:rPr>
            <a:t>Export data</a:t>
          </a:r>
          <a:endParaRPr lang="en-GB" dirty="0">
            <a:latin typeface="+mj-lt"/>
          </a:endParaRPr>
        </a:p>
      </dgm:t>
    </dgm:pt>
    <dgm:pt modelId="{46E0BA0C-83F3-43B9-9DC7-96A7105AB969}" type="parTrans" cxnId="{840567DF-31CA-4CDA-B371-75D695648BEA}">
      <dgm:prSet/>
      <dgm:spPr/>
      <dgm:t>
        <a:bodyPr/>
        <a:lstStyle/>
        <a:p>
          <a:endParaRPr lang="en-GB"/>
        </a:p>
      </dgm:t>
    </dgm:pt>
    <dgm:pt modelId="{CC5EE55E-F731-4058-83C6-25752F934FDA}" type="sibTrans" cxnId="{840567DF-31CA-4CDA-B371-75D695648BEA}">
      <dgm:prSet/>
      <dgm:spPr/>
      <dgm:t>
        <a:bodyPr/>
        <a:lstStyle/>
        <a:p>
          <a:endParaRPr lang="en-GB"/>
        </a:p>
      </dgm:t>
    </dgm:pt>
    <dgm:pt modelId="{77212E3E-C6A5-4C6B-AF8E-A247705ABE51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Identify corporate data fields to be exported</a:t>
          </a:r>
          <a:endParaRPr lang="en-GB" dirty="0">
            <a:latin typeface="+mj-lt"/>
          </a:endParaRPr>
        </a:p>
      </dgm:t>
    </dgm:pt>
    <dgm:pt modelId="{0AD3B39B-B12C-499C-B0E9-D0CD811BE618}" type="parTrans" cxnId="{15BDA798-2314-4E13-927C-6A3D1DA24965}">
      <dgm:prSet/>
      <dgm:spPr/>
      <dgm:t>
        <a:bodyPr/>
        <a:lstStyle/>
        <a:p>
          <a:endParaRPr lang="en-GB"/>
        </a:p>
      </dgm:t>
    </dgm:pt>
    <dgm:pt modelId="{83E4B270-77AC-413F-AEAF-68D44A0341DA}" type="sibTrans" cxnId="{15BDA798-2314-4E13-927C-6A3D1DA24965}">
      <dgm:prSet/>
      <dgm:spPr/>
      <dgm:t>
        <a:bodyPr/>
        <a:lstStyle/>
        <a:p>
          <a:endParaRPr lang="en-GB"/>
        </a:p>
      </dgm:t>
    </dgm:pt>
    <dgm:pt modelId="{BD490596-95CF-4901-BF88-FFCF78357BAE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Map with EASA data fields </a:t>
          </a:r>
          <a:endParaRPr lang="en-GB" dirty="0">
            <a:latin typeface="+mj-lt"/>
          </a:endParaRPr>
        </a:p>
      </dgm:t>
    </dgm:pt>
    <dgm:pt modelId="{AF454E98-11A6-4D5D-832F-3BDC2C864CCB}" type="parTrans" cxnId="{414F6110-B5B6-4CC4-9D87-B23EEA6FDE87}">
      <dgm:prSet/>
      <dgm:spPr/>
      <dgm:t>
        <a:bodyPr/>
        <a:lstStyle/>
        <a:p>
          <a:endParaRPr lang="en-GB"/>
        </a:p>
      </dgm:t>
    </dgm:pt>
    <dgm:pt modelId="{CB200CFB-B289-483A-B0C6-78C021E41459}" type="sibTrans" cxnId="{414F6110-B5B6-4CC4-9D87-B23EEA6FDE87}">
      <dgm:prSet/>
      <dgm:spPr/>
      <dgm:t>
        <a:bodyPr/>
        <a:lstStyle/>
        <a:p>
          <a:endParaRPr lang="en-GB"/>
        </a:p>
      </dgm:t>
    </dgm:pt>
    <dgm:pt modelId="{AB85189E-DF9D-4B4A-9D99-E1F7531AACC5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Import data</a:t>
          </a:r>
          <a:endParaRPr lang="en-GB" dirty="0">
            <a:latin typeface="+mj-lt"/>
          </a:endParaRPr>
        </a:p>
      </dgm:t>
    </dgm:pt>
    <dgm:pt modelId="{6C524ADB-8FBD-45A3-8BEB-CC06AD5C88DF}" type="parTrans" cxnId="{1F9D1D7D-CC3C-4E66-93DA-1F23744ED3CB}">
      <dgm:prSet/>
      <dgm:spPr/>
      <dgm:t>
        <a:bodyPr/>
        <a:lstStyle/>
        <a:p>
          <a:endParaRPr lang="en-GB"/>
        </a:p>
      </dgm:t>
    </dgm:pt>
    <dgm:pt modelId="{C8353E28-827D-4D2F-A789-18D3BC155CA0}" type="sibTrans" cxnId="{1F9D1D7D-CC3C-4E66-93DA-1F23744ED3CB}">
      <dgm:prSet/>
      <dgm:spPr/>
      <dgm:t>
        <a:bodyPr/>
        <a:lstStyle/>
        <a:p>
          <a:endParaRPr lang="en-GB"/>
        </a:p>
      </dgm:t>
    </dgm:pt>
    <dgm:pt modelId="{8598F6F1-A7F8-4A22-9CEB-3CF2DD546707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Import into EASA database</a:t>
          </a:r>
          <a:endParaRPr lang="en-GB" dirty="0">
            <a:latin typeface="+mj-lt"/>
          </a:endParaRPr>
        </a:p>
      </dgm:t>
    </dgm:pt>
    <dgm:pt modelId="{A5C75EDD-C95E-4CCC-B7BD-2C884AE5167B}" type="parTrans" cxnId="{994430C9-7BE6-46B4-B1DE-4869CBFFA10E}">
      <dgm:prSet/>
      <dgm:spPr/>
      <dgm:t>
        <a:bodyPr/>
        <a:lstStyle/>
        <a:p>
          <a:endParaRPr lang="en-GB"/>
        </a:p>
      </dgm:t>
    </dgm:pt>
    <dgm:pt modelId="{4D8B1A46-EFA1-46B3-8A0F-84C47785D424}" type="sibTrans" cxnId="{994430C9-7BE6-46B4-B1DE-4869CBFFA10E}">
      <dgm:prSet/>
      <dgm:spPr/>
      <dgm:t>
        <a:bodyPr/>
        <a:lstStyle/>
        <a:p>
          <a:endParaRPr lang="en-GB"/>
        </a:p>
      </dgm:t>
    </dgm:pt>
    <dgm:pt modelId="{CBB06238-AC1F-46A0-A2A4-FC82269A31E5}">
      <dgm:prSet phldrT="[Text]"/>
      <dgm:spPr/>
      <dgm:t>
        <a:bodyPr/>
        <a:lstStyle/>
        <a:p>
          <a:r>
            <a:rPr lang="fr-BE" dirty="0" smtClean="0">
              <a:latin typeface="+mj-lt"/>
            </a:rPr>
            <a:t>Export data </a:t>
          </a:r>
          <a:r>
            <a:rPr lang="fr-BE" dirty="0" smtClean="0">
              <a:latin typeface="+mj-lt"/>
            </a:rPr>
            <a:t>as XML </a:t>
          </a:r>
          <a:r>
            <a:rPr lang="fr-BE" dirty="0" smtClean="0">
              <a:latin typeface="+mj-lt"/>
            </a:rPr>
            <a:t>file in accordance with EASA datamodel</a:t>
          </a:r>
          <a:endParaRPr lang="en-GB" dirty="0">
            <a:latin typeface="+mj-lt"/>
          </a:endParaRPr>
        </a:p>
      </dgm:t>
    </dgm:pt>
    <dgm:pt modelId="{58713E70-1A16-4881-BCB1-E36037189642}" type="parTrans" cxnId="{EBD43727-45E5-45A6-858B-18941937EA41}">
      <dgm:prSet/>
      <dgm:spPr/>
      <dgm:t>
        <a:bodyPr/>
        <a:lstStyle/>
        <a:p>
          <a:endParaRPr lang="en-GB"/>
        </a:p>
      </dgm:t>
    </dgm:pt>
    <dgm:pt modelId="{577AB06C-57B9-4EF4-8519-9338A5A3FD61}" type="sibTrans" cxnId="{EBD43727-45E5-45A6-858B-18941937EA41}">
      <dgm:prSet/>
      <dgm:spPr/>
      <dgm:t>
        <a:bodyPr/>
        <a:lstStyle/>
        <a:p>
          <a:endParaRPr lang="en-GB"/>
        </a:p>
      </dgm:t>
    </dgm:pt>
    <dgm:pt modelId="{57B2A701-348B-4F7C-9ECD-943076F382C8}" type="pres">
      <dgm:prSet presAssocID="{959B1360-17B0-43CA-AB24-E7DE084FA83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9A2F0297-469B-419B-A3A6-179C5AE19238}" type="pres">
      <dgm:prSet presAssocID="{959B1360-17B0-43CA-AB24-E7DE084FA836}" presName="tSp" presStyleCnt="0"/>
      <dgm:spPr/>
    </dgm:pt>
    <dgm:pt modelId="{5798E9F2-88A4-45F9-86CC-8DDEC373505F}" type="pres">
      <dgm:prSet presAssocID="{959B1360-17B0-43CA-AB24-E7DE084FA836}" presName="bSp" presStyleCnt="0"/>
      <dgm:spPr/>
    </dgm:pt>
    <dgm:pt modelId="{746F82D7-8F87-4C28-9C35-62F39FF34672}" type="pres">
      <dgm:prSet presAssocID="{959B1360-17B0-43CA-AB24-E7DE084FA836}" presName="process" presStyleCnt="0"/>
      <dgm:spPr/>
    </dgm:pt>
    <dgm:pt modelId="{A63F5BF1-3BE7-4F19-B831-4259E817F3FC}" type="pres">
      <dgm:prSet presAssocID="{ED123F39-E18B-4095-AF99-1BED511A5042}" presName="composite1" presStyleCnt="0"/>
      <dgm:spPr/>
    </dgm:pt>
    <dgm:pt modelId="{D45E3144-2C96-4F3B-86FF-34278B1FB19D}" type="pres">
      <dgm:prSet presAssocID="{ED123F39-E18B-4095-AF99-1BED511A5042}" presName="dummyNode1" presStyleLbl="node1" presStyleIdx="0" presStyleCnt="2"/>
      <dgm:spPr/>
    </dgm:pt>
    <dgm:pt modelId="{C6DD4CF1-4854-44DD-A131-14736627B237}" type="pres">
      <dgm:prSet presAssocID="{ED123F39-E18B-4095-AF99-1BED511A5042}" presName="childNode1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7462D60-D8D4-4B67-A55F-E5D7B5555A5B}" type="pres">
      <dgm:prSet presAssocID="{ED123F39-E18B-4095-AF99-1BED511A5042}" presName="childNode1tx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65D6115-4DD6-4497-9E91-987CF9977FE0}" type="pres">
      <dgm:prSet presAssocID="{ED123F39-E18B-4095-AF99-1BED511A5042}" presName="parentNode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969EF6B-58EB-4CB7-88B9-865EDB255473}" type="pres">
      <dgm:prSet presAssocID="{ED123F39-E18B-4095-AF99-1BED511A5042}" presName="connSite1" presStyleCnt="0"/>
      <dgm:spPr/>
    </dgm:pt>
    <dgm:pt modelId="{69304304-EE09-4031-A93E-26070B0B2B0C}" type="pres">
      <dgm:prSet presAssocID="{CC5EE55E-F731-4058-83C6-25752F934FDA}" presName="Name9" presStyleLbl="sibTrans2D1" presStyleIdx="0" presStyleCnt="1"/>
      <dgm:spPr/>
      <dgm:t>
        <a:bodyPr/>
        <a:lstStyle/>
        <a:p>
          <a:endParaRPr lang="en-GB"/>
        </a:p>
      </dgm:t>
    </dgm:pt>
    <dgm:pt modelId="{4B5F2E24-7672-4396-A826-F7D036B2C49B}" type="pres">
      <dgm:prSet presAssocID="{AB85189E-DF9D-4B4A-9D99-E1F7531AACC5}" presName="composite2" presStyleCnt="0"/>
      <dgm:spPr/>
    </dgm:pt>
    <dgm:pt modelId="{C30CCABD-EE14-4BDC-B982-64574CE584D3}" type="pres">
      <dgm:prSet presAssocID="{AB85189E-DF9D-4B4A-9D99-E1F7531AACC5}" presName="dummyNode2" presStyleLbl="node1" presStyleIdx="0" presStyleCnt="2"/>
      <dgm:spPr/>
    </dgm:pt>
    <dgm:pt modelId="{4C7F7CFA-C68D-4303-B70E-6777730DD273}" type="pres">
      <dgm:prSet presAssocID="{AB85189E-DF9D-4B4A-9D99-E1F7531AACC5}" presName="childNode2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9F6C768-298F-4716-8E65-2867402C76FB}" type="pres">
      <dgm:prSet presAssocID="{AB85189E-DF9D-4B4A-9D99-E1F7531AACC5}" presName="childNode2tx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5006EB3-82F3-4F7C-8EB7-4A6808C0AC18}" type="pres">
      <dgm:prSet presAssocID="{AB85189E-DF9D-4B4A-9D99-E1F7531AACC5}" presName="parentNode2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01EF775-E9CC-416C-B917-E7C180EA12D4}" type="pres">
      <dgm:prSet presAssocID="{AB85189E-DF9D-4B4A-9D99-E1F7531AACC5}" presName="connSite2" presStyleCnt="0"/>
      <dgm:spPr/>
    </dgm:pt>
  </dgm:ptLst>
  <dgm:cxnLst>
    <dgm:cxn modelId="{414F6110-B5B6-4CC4-9D87-B23EEA6FDE87}" srcId="{ED123F39-E18B-4095-AF99-1BED511A5042}" destId="{BD490596-95CF-4901-BF88-FFCF78357BAE}" srcOrd="1" destOrd="0" parTransId="{AF454E98-11A6-4D5D-832F-3BDC2C864CCB}" sibTransId="{CB200CFB-B289-483A-B0C6-78C021E41459}"/>
    <dgm:cxn modelId="{42669A5D-251F-4442-B0F7-69539B7CA736}" type="presOf" srcId="{ED123F39-E18B-4095-AF99-1BED511A5042}" destId="{965D6115-4DD6-4497-9E91-987CF9977FE0}" srcOrd="0" destOrd="0" presId="urn:microsoft.com/office/officeart/2005/8/layout/hProcess4"/>
    <dgm:cxn modelId="{A9F0436C-68DE-405D-9294-C44BA1997F5A}" type="presOf" srcId="{BD490596-95CF-4901-BF88-FFCF78357BAE}" destId="{47462D60-D8D4-4B67-A55F-E5D7B5555A5B}" srcOrd="1" destOrd="1" presId="urn:microsoft.com/office/officeart/2005/8/layout/hProcess4"/>
    <dgm:cxn modelId="{840567DF-31CA-4CDA-B371-75D695648BEA}" srcId="{959B1360-17B0-43CA-AB24-E7DE084FA836}" destId="{ED123F39-E18B-4095-AF99-1BED511A5042}" srcOrd="0" destOrd="0" parTransId="{46E0BA0C-83F3-43B9-9DC7-96A7105AB969}" sibTransId="{CC5EE55E-F731-4058-83C6-25752F934FDA}"/>
    <dgm:cxn modelId="{994430C9-7BE6-46B4-B1DE-4869CBFFA10E}" srcId="{AB85189E-DF9D-4B4A-9D99-E1F7531AACC5}" destId="{8598F6F1-A7F8-4A22-9CEB-3CF2DD546707}" srcOrd="0" destOrd="0" parTransId="{A5C75EDD-C95E-4CCC-B7BD-2C884AE5167B}" sibTransId="{4D8B1A46-EFA1-46B3-8A0F-84C47785D424}"/>
    <dgm:cxn modelId="{EBD43727-45E5-45A6-858B-18941937EA41}" srcId="{ED123F39-E18B-4095-AF99-1BED511A5042}" destId="{CBB06238-AC1F-46A0-A2A4-FC82269A31E5}" srcOrd="2" destOrd="0" parTransId="{58713E70-1A16-4881-BCB1-E36037189642}" sibTransId="{577AB06C-57B9-4EF4-8519-9338A5A3FD61}"/>
    <dgm:cxn modelId="{1F9D1D7D-CC3C-4E66-93DA-1F23744ED3CB}" srcId="{959B1360-17B0-43CA-AB24-E7DE084FA836}" destId="{AB85189E-DF9D-4B4A-9D99-E1F7531AACC5}" srcOrd="1" destOrd="0" parTransId="{6C524ADB-8FBD-45A3-8BEB-CC06AD5C88DF}" sibTransId="{C8353E28-827D-4D2F-A789-18D3BC155CA0}"/>
    <dgm:cxn modelId="{17524A96-AE6A-4C37-9927-8F6411839AD6}" type="presOf" srcId="{CC5EE55E-F731-4058-83C6-25752F934FDA}" destId="{69304304-EE09-4031-A93E-26070B0B2B0C}" srcOrd="0" destOrd="0" presId="urn:microsoft.com/office/officeart/2005/8/layout/hProcess4"/>
    <dgm:cxn modelId="{25F36439-03C3-43E5-968E-16434C1FCFC4}" type="presOf" srcId="{BD490596-95CF-4901-BF88-FFCF78357BAE}" destId="{C6DD4CF1-4854-44DD-A131-14736627B237}" srcOrd="0" destOrd="1" presId="urn:microsoft.com/office/officeart/2005/8/layout/hProcess4"/>
    <dgm:cxn modelId="{6E7EF3C0-FE5D-45BF-ABAD-C8B4EF03227E}" type="presOf" srcId="{8598F6F1-A7F8-4A22-9CEB-3CF2DD546707}" destId="{4C7F7CFA-C68D-4303-B70E-6777730DD273}" srcOrd="0" destOrd="0" presId="urn:microsoft.com/office/officeart/2005/8/layout/hProcess4"/>
    <dgm:cxn modelId="{15BDA798-2314-4E13-927C-6A3D1DA24965}" srcId="{ED123F39-E18B-4095-AF99-1BED511A5042}" destId="{77212E3E-C6A5-4C6B-AF8E-A247705ABE51}" srcOrd="0" destOrd="0" parTransId="{0AD3B39B-B12C-499C-B0E9-D0CD811BE618}" sibTransId="{83E4B270-77AC-413F-AEAF-68D44A0341DA}"/>
    <dgm:cxn modelId="{C146A5EE-3E50-4A8E-8415-D34BB9B2F2E1}" type="presOf" srcId="{8598F6F1-A7F8-4A22-9CEB-3CF2DD546707}" destId="{99F6C768-298F-4716-8E65-2867402C76FB}" srcOrd="1" destOrd="0" presId="urn:microsoft.com/office/officeart/2005/8/layout/hProcess4"/>
    <dgm:cxn modelId="{8079DC37-1F1C-4EC4-99A0-7B6800AB1D79}" type="presOf" srcId="{CBB06238-AC1F-46A0-A2A4-FC82269A31E5}" destId="{C6DD4CF1-4854-44DD-A131-14736627B237}" srcOrd="0" destOrd="2" presId="urn:microsoft.com/office/officeart/2005/8/layout/hProcess4"/>
    <dgm:cxn modelId="{C1FEB081-C59A-49EF-879C-E2F6206243EE}" type="presOf" srcId="{77212E3E-C6A5-4C6B-AF8E-A247705ABE51}" destId="{C6DD4CF1-4854-44DD-A131-14736627B237}" srcOrd="0" destOrd="0" presId="urn:microsoft.com/office/officeart/2005/8/layout/hProcess4"/>
    <dgm:cxn modelId="{CCBD98DA-EE39-4A63-AA33-4F1390722D4C}" type="presOf" srcId="{77212E3E-C6A5-4C6B-AF8E-A247705ABE51}" destId="{47462D60-D8D4-4B67-A55F-E5D7B5555A5B}" srcOrd="1" destOrd="0" presId="urn:microsoft.com/office/officeart/2005/8/layout/hProcess4"/>
    <dgm:cxn modelId="{A15DB9C4-C68C-48D4-85BA-B484259569C6}" type="presOf" srcId="{CBB06238-AC1F-46A0-A2A4-FC82269A31E5}" destId="{47462D60-D8D4-4B67-A55F-E5D7B5555A5B}" srcOrd="1" destOrd="2" presId="urn:microsoft.com/office/officeart/2005/8/layout/hProcess4"/>
    <dgm:cxn modelId="{09FC4A3D-7A31-48C3-96FC-92788143E4AC}" type="presOf" srcId="{959B1360-17B0-43CA-AB24-E7DE084FA836}" destId="{57B2A701-348B-4F7C-9ECD-943076F382C8}" srcOrd="0" destOrd="0" presId="urn:microsoft.com/office/officeart/2005/8/layout/hProcess4"/>
    <dgm:cxn modelId="{66F11392-1654-40D4-85AD-3134BFB43697}" type="presOf" srcId="{AB85189E-DF9D-4B4A-9D99-E1F7531AACC5}" destId="{15006EB3-82F3-4F7C-8EB7-4A6808C0AC18}" srcOrd="0" destOrd="0" presId="urn:microsoft.com/office/officeart/2005/8/layout/hProcess4"/>
    <dgm:cxn modelId="{89E5DC1D-1530-4639-B8D0-C9457E512AD9}" type="presParOf" srcId="{57B2A701-348B-4F7C-9ECD-943076F382C8}" destId="{9A2F0297-469B-419B-A3A6-179C5AE19238}" srcOrd="0" destOrd="0" presId="urn:microsoft.com/office/officeart/2005/8/layout/hProcess4"/>
    <dgm:cxn modelId="{4B349D59-4A7B-43B7-B8E2-1C96401F9FA1}" type="presParOf" srcId="{57B2A701-348B-4F7C-9ECD-943076F382C8}" destId="{5798E9F2-88A4-45F9-86CC-8DDEC373505F}" srcOrd="1" destOrd="0" presId="urn:microsoft.com/office/officeart/2005/8/layout/hProcess4"/>
    <dgm:cxn modelId="{4FBE034C-8F75-4228-973A-CC5B9A6D043E}" type="presParOf" srcId="{57B2A701-348B-4F7C-9ECD-943076F382C8}" destId="{746F82D7-8F87-4C28-9C35-62F39FF34672}" srcOrd="2" destOrd="0" presId="urn:microsoft.com/office/officeart/2005/8/layout/hProcess4"/>
    <dgm:cxn modelId="{6E1CB3B6-63B3-4BD5-A5CF-FF895AC3BB30}" type="presParOf" srcId="{746F82D7-8F87-4C28-9C35-62F39FF34672}" destId="{A63F5BF1-3BE7-4F19-B831-4259E817F3FC}" srcOrd="0" destOrd="0" presId="urn:microsoft.com/office/officeart/2005/8/layout/hProcess4"/>
    <dgm:cxn modelId="{AA5702A3-EA9B-483C-AA00-B6C403BE9A76}" type="presParOf" srcId="{A63F5BF1-3BE7-4F19-B831-4259E817F3FC}" destId="{D45E3144-2C96-4F3B-86FF-34278B1FB19D}" srcOrd="0" destOrd="0" presId="urn:microsoft.com/office/officeart/2005/8/layout/hProcess4"/>
    <dgm:cxn modelId="{978DC343-3BC9-445F-89E7-3C67974690A5}" type="presParOf" srcId="{A63F5BF1-3BE7-4F19-B831-4259E817F3FC}" destId="{C6DD4CF1-4854-44DD-A131-14736627B237}" srcOrd="1" destOrd="0" presId="urn:microsoft.com/office/officeart/2005/8/layout/hProcess4"/>
    <dgm:cxn modelId="{DAC375B0-5688-43EC-87A2-18855D24F6DF}" type="presParOf" srcId="{A63F5BF1-3BE7-4F19-B831-4259E817F3FC}" destId="{47462D60-D8D4-4B67-A55F-E5D7B5555A5B}" srcOrd="2" destOrd="0" presId="urn:microsoft.com/office/officeart/2005/8/layout/hProcess4"/>
    <dgm:cxn modelId="{30CAAC31-773A-4A98-AFD0-443101BDD9A0}" type="presParOf" srcId="{A63F5BF1-3BE7-4F19-B831-4259E817F3FC}" destId="{965D6115-4DD6-4497-9E91-987CF9977FE0}" srcOrd="3" destOrd="0" presId="urn:microsoft.com/office/officeart/2005/8/layout/hProcess4"/>
    <dgm:cxn modelId="{C993FE9C-F0FB-413E-AC9A-8380A104D1A9}" type="presParOf" srcId="{A63F5BF1-3BE7-4F19-B831-4259E817F3FC}" destId="{D969EF6B-58EB-4CB7-88B9-865EDB255473}" srcOrd="4" destOrd="0" presId="urn:microsoft.com/office/officeart/2005/8/layout/hProcess4"/>
    <dgm:cxn modelId="{3B2B23AD-6169-45CB-AE37-4FD679334359}" type="presParOf" srcId="{746F82D7-8F87-4C28-9C35-62F39FF34672}" destId="{69304304-EE09-4031-A93E-26070B0B2B0C}" srcOrd="1" destOrd="0" presId="urn:microsoft.com/office/officeart/2005/8/layout/hProcess4"/>
    <dgm:cxn modelId="{65F05F5B-4B50-4383-A0BE-6821FE7AEA4A}" type="presParOf" srcId="{746F82D7-8F87-4C28-9C35-62F39FF34672}" destId="{4B5F2E24-7672-4396-A826-F7D036B2C49B}" srcOrd="2" destOrd="0" presId="urn:microsoft.com/office/officeart/2005/8/layout/hProcess4"/>
    <dgm:cxn modelId="{AE75B10E-72B9-4EE5-B58D-9B057C664E2F}" type="presParOf" srcId="{4B5F2E24-7672-4396-A826-F7D036B2C49B}" destId="{C30CCABD-EE14-4BDC-B982-64574CE584D3}" srcOrd="0" destOrd="0" presId="urn:microsoft.com/office/officeart/2005/8/layout/hProcess4"/>
    <dgm:cxn modelId="{54960D6D-4FC8-43F8-9BDB-B9EDDAC475CA}" type="presParOf" srcId="{4B5F2E24-7672-4396-A826-F7D036B2C49B}" destId="{4C7F7CFA-C68D-4303-B70E-6777730DD273}" srcOrd="1" destOrd="0" presId="urn:microsoft.com/office/officeart/2005/8/layout/hProcess4"/>
    <dgm:cxn modelId="{6F6F32C5-69A7-4EF5-BEB7-5758380D22E9}" type="presParOf" srcId="{4B5F2E24-7672-4396-A826-F7D036B2C49B}" destId="{99F6C768-298F-4716-8E65-2867402C76FB}" srcOrd="2" destOrd="0" presId="urn:microsoft.com/office/officeart/2005/8/layout/hProcess4"/>
    <dgm:cxn modelId="{C723A499-F2A7-4DED-978A-C14527654FD5}" type="presParOf" srcId="{4B5F2E24-7672-4396-A826-F7D036B2C49B}" destId="{15006EB3-82F3-4F7C-8EB7-4A6808C0AC18}" srcOrd="3" destOrd="0" presId="urn:microsoft.com/office/officeart/2005/8/layout/hProcess4"/>
    <dgm:cxn modelId="{C67F11AE-66CC-4DD7-8EC3-C0BA2A2C34FB}" type="presParOf" srcId="{4B5F2E24-7672-4396-A826-F7D036B2C49B}" destId="{901EF775-E9CC-416C-B917-E7C180EA12D4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24F122-DCF0-47C8-AF07-95A4E43E95F2}">
      <dsp:nvSpPr>
        <dsp:cNvPr id="0" name=""/>
        <dsp:cNvSpPr/>
      </dsp:nvSpPr>
      <dsp:spPr>
        <a:xfrm>
          <a:off x="2540496" y="474"/>
          <a:ext cx="1015007" cy="10150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200" kern="1200" dirty="0" smtClean="0">
              <a:latin typeface="+mj-lt"/>
            </a:rPr>
            <a:t>Go to EASA web site</a:t>
          </a:r>
          <a:endParaRPr lang="en-GB" sz="1200" kern="1200" dirty="0">
            <a:latin typeface="+mj-lt"/>
          </a:endParaRPr>
        </a:p>
      </dsp:txBody>
      <dsp:txXfrm>
        <a:off x="2689140" y="149118"/>
        <a:ext cx="717719" cy="717719"/>
      </dsp:txXfrm>
    </dsp:sp>
    <dsp:sp modelId="{95D437EC-9FF2-4D64-8960-930F3F781758}">
      <dsp:nvSpPr>
        <dsp:cNvPr id="0" name=""/>
        <dsp:cNvSpPr/>
      </dsp:nvSpPr>
      <dsp:spPr>
        <a:xfrm rot="1800000">
          <a:off x="3566419" y="713883"/>
          <a:ext cx="269777" cy="3425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000" kern="1200"/>
        </a:p>
      </dsp:txBody>
      <dsp:txXfrm>
        <a:off x="3571840" y="762163"/>
        <a:ext cx="188844" cy="205539"/>
      </dsp:txXfrm>
    </dsp:sp>
    <dsp:sp modelId="{7D3022CF-918A-41E9-A740-69252BAE7C78}">
      <dsp:nvSpPr>
        <dsp:cNvPr id="0" name=""/>
        <dsp:cNvSpPr/>
      </dsp:nvSpPr>
      <dsp:spPr>
        <a:xfrm>
          <a:off x="3860337" y="762485"/>
          <a:ext cx="1015007" cy="10150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200" kern="1200" dirty="0" smtClean="0">
              <a:latin typeface="+mj-lt"/>
            </a:rPr>
            <a:t>Select the IORS page</a:t>
          </a:r>
          <a:endParaRPr lang="en-GB" sz="1200" kern="1200" dirty="0">
            <a:latin typeface="+mj-lt"/>
          </a:endParaRPr>
        </a:p>
      </dsp:txBody>
      <dsp:txXfrm>
        <a:off x="4008981" y="911129"/>
        <a:ext cx="717719" cy="717719"/>
      </dsp:txXfrm>
    </dsp:sp>
    <dsp:sp modelId="{747F7E25-D2EF-476D-9311-8C4DB7D52C7C}">
      <dsp:nvSpPr>
        <dsp:cNvPr id="0" name=""/>
        <dsp:cNvSpPr/>
      </dsp:nvSpPr>
      <dsp:spPr>
        <a:xfrm rot="5400000">
          <a:off x="4232953" y="1853082"/>
          <a:ext cx="269777" cy="3425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000" kern="1200"/>
        </a:p>
      </dsp:txBody>
      <dsp:txXfrm>
        <a:off x="4273420" y="1881129"/>
        <a:ext cx="188844" cy="205539"/>
      </dsp:txXfrm>
    </dsp:sp>
    <dsp:sp modelId="{A7B425CD-E183-4AD3-83F2-F8D489A3CF1B}">
      <dsp:nvSpPr>
        <dsp:cNvPr id="0" name=""/>
        <dsp:cNvSpPr/>
      </dsp:nvSpPr>
      <dsp:spPr>
        <a:xfrm>
          <a:off x="3860337" y="2286507"/>
          <a:ext cx="1015007" cy="10150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200" kern="1200" dirty="0" smtClean="0">
              <a:latin typeface="+mj-lt"/>
            </a:rPr>
            <a:t>Select the online reporting link</a:t>
          </a:r>
          <a:endParaRPr lang="en-GB" sz="1200" kern="1200" dirty="0">
            <a:latin typeface="+mj-lt"/>
          </a:endParaRPr>
        </a:p>
      </dsp:txBody>
      <dsp:txXfrm>
        <a:off x="4008981" y="2435151"/>
        <a:ext cx="717719" cy="717719"/>
      </dsp:txXfrm>
    </dsp:sp>
    <dsp:sp modelId="{BCAE70ED-2C34-46A9-8BB3-FD683D56CC6F}">
      <dsp:nvSpPr>
        <dsp:cNvPr id="0" name=""/>
        <dsp:cNvSpPr/>
      </dsp:nvSpPr>
      <dsp:spPr>
        <a:xfrm rot="9000000">
          <a:off x="3579644" y="2999916"/>
          <a:ext cx="269777" cy="3425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000" kern="1200"/>
        </a:p>
      </dsp:txBody>
      <dsp:txXfrm rot="10800000">
        <a:off x="3655156" y="3048196"/>
        <a:ext cx="188844" cy="205539"/>
      </dsp:txXfrm>
    </dsp:sp>
    <dsp:sp modelId="{D43ABC91-EF68-45CE-8767-0D4ECF866EFD}">
      <dsp:nvSpPr>
        <dsp:cNvPr id="0" name=""/>
        <dsp:cNvSpPr/>
      </dsp:nvSpPr>
      <dsp:spPr>
        <a:xfrm>
          <a:off x="2540496" y="3048518"/>
          <a:ext cx="1015007" cy="10150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200" kern="1200" dirty="0" smtClean="0">
              <a:latin typeface="+mj-lt"/>
            </a:rPr>
            <a:t>Fill the form</a:t>
          </a:r>
          <a:endParaRPr lang="en-GB" sz="1200" kern="1200" dirty="0">
            <a:latin typeface="+mj-lt"/>
          </a:endParaRPr>
        </a:p>
      </dsp:txBody>
      <dsp:txXfrm>
        <a:off x="2689140" y="3197162"/>
        <a:ext cx="717719" cy="717719"/>
      </dsp:txXfrm>
    </dsp:sp>
    <dsp:sp modelId="{38C85971-1EF7-4ADA-8EF1-3B171A1ED95E}">
      <dsp:nvSpPr>
        <dsp:cNvPr id="0" name=""/>
        <dsp:cNvSpPr/>
      </dsp:nvSpPr>
      <dsp:spPr>
        <a:xfrm rot="12600000">
          <a:off x="2259802" y="3007551"/>
          <a:ext cx="269777" cy="3425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000" kern="1200"/>
        </a:p>
      </dsp:txBody>
      <dsp:txXfrm rot="10800000">
        <a:off x="2335314" y="3096297"/>
        <a:ext cx="188844" cy="205539"/>
      </dsp:txXfrm>
    </dsp:sp>
    <dsp:sp modelId="{88E134B3-0A43-449C-89B5-5762C89EFA1D}">
      <dsp:nvSpPr>
        <dsp:cNvPr id="0" name=""/>
        <dsp:cNvSpPr/>
      </dsp:nvSpPr>
      <dsp:spPr>
        <a:xfrm>
          <a:off x="1220654" y="2286507"/>
          <a:ext cx="1015007" cy="10150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200" kern="1200" dirty="0" smtClean="0">
              <a:latin typeface="+mj-lt"/>
            </a:rPr>
            <a:t>Print for archiving</a:t>
          </a:r>
          <a:endParaRPr lang="en-GB" sz="1200" kern="1200" dirty="0">
            <a:latin typeface="+mj-lt"/>
          </a:endParaRPr>
        </a:p>
      </dsp:txBody>
      <dsp:txXfrm>
        <a:off x="1369298" y="2435151"/>
        <a:ext cx="717719" cy="717719"/>
      </dsp:txXfrm>
    </dsp:sp>
    <dsp:sp modelId="{848297E9-46A4-4096-ADE0-E6E57D6EB931}">
      <dsp:nvSpPr>
        <dsp:cNvPr id="0" name=""/>
        <dsp:cNvSpPr/>
      </dsp:nvSpPr>
      <dsp:spPr>
        <a:xfrm rot="16200000">
          <a:off x="1593269" y="1868352"/>
          <a:ext cx="269777" cy="3425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000" kern="1200"/>
        </a:p>
      </dsp:txBody>
      <dsp:txXfrm>
        <a:off x="1633736" y="1977332"/>
        <a:ext cx="188844" cy="205539"/>
      </dsp:txXfrm>
    </dsp:sp>
    <dsp:sp modelId="{E03E7356-3311-41E0-8A27-8D7DC7CC4342}">
      <dsp:nvSpPr>
        <dsp:cNvPr id="0" name=""/>
        <dsp:cNvSpPr/>
      </dsp:nvSpPr>
      <dsp:spPr>
        <a:xfrm>
          <a:off x="1220654" y="762485"/>
          <a:ext cx="1015007" cy="10150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200" kern="1200" dirty="0" smtClean="0">
              <a:latin typeface="+mj-lt"/>
            </a:rPr>
            <a:t>Click on the submit button</a:t>
          </a:r>
          <a:endParaRPr lang="en-GB" sz="1200" kern="1200" dirty="0">
            <a:latin typeface="+mj-lt"/>
          </a:endParaRPr>
        </a:p>
      </dsp:txBody>
      <dsp:txXfrm>
        <a:off x="1369298" y="911129"/>
        <a:ext cx="717719" cy="717719"/>
      </dsp:txXfrm>
    </dsp:sp>
    <dsp:sp modelId="{D81CC137-B42C-4A9B-A075-F8F0B6528704}">
      <dsp:nvSpPr>
        <dsp:cNvPr id="0" name=""/>
        <dsp:cNvSpPr/>
      </dsp:nvSpPr>
      <dsp:spPr>
        <a:xfrm rot="19800000">
          <a:off x="2246578" y="721518"/>
          <a:ext cx="269777" cy="342565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000" kern="1200"/>
        </a:p>
      </dsp:txBody>
      <dsp:txXfrm>
        <a:off x="2251999" y="810264"/>
        <a:ext cx="188844" cy="2055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1AB828-0106-4885-884A-F5D4ABC5FBFD}">
      <dsp:nvSpPr>
        <dsp:cNvPr id="0" name=""/>
        <dsp:cNvSpPr/>
      </dsp:nvSpPr>
      <dsp:spPr>
        <a:xfrm>
          <a:off x="354422" y="981669"/>
          <a:ext cx="2287059" cy="18863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BE" sz="1400" kern="1200" dirty="0" smtClean="0">
              <a:latin typeface="+mj-lt"/>
            </a:rPr>
            <a:t>Form content is attached as XML file</a:t>
          </a:r>
          <a:endParaRPr lang="en-GB" sz="1400" kern="1200" dirty="0">
            <a:latin typeface="+mj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BE" sz="1400" kern="1200" dirty="0" smtClean="0">
              <a:latin typeface="+mj-lt"/>
            </a:rPr>
            <a:t>Save your own copy of  the XML file </a:t>
          </a:r>
          <a:endParaRPr lang="en-GB" sz="1400" kern="1200" dirty="0">
            <a:latin typeface="+mj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BE" sz="1400" kern="1200" dirty="0" smtClean="0">
              <a:latin typeface="+mj-lt"/>
            </a:rPr>
            <a:t>Add your own attachments</a:t>
          </a:r>
          <a:endParaRPr lang="en-GB" sz="1400" kern="1200" dirty="0">
            <a:latin typeface="+mj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BE" sz="1400" kern="1200" dirty="0" smtClean="0">
              <a:latin typeface="+mj-lt"/>
            </a:rPr>
            <a:t>Send the email</a:t>
          </a:r>
          <a:endParaRPr lang="en-GB" sz="1400" kern="1200" dirty="0">
            <a:latin typeface="+mj-lt"/>
          </a:endParaRPr>
        </a:p>
      </dsp:txBody>
      <dsp:txXfrm>
        <a:off x="397832" y="1025079"/>
        <a:ext cx="2200239" cy="1395309"/>
      </dsp:txXfrm>
    </dsp:sp>
    <dsp:sp modelId="{E41F0EBA-68C3-47E1-8DF4-AFF30C92A024}">
      <dsp:nvSpPr>
        <dsp:cNvPr id="0" name=""/>
        <dsp:cNvSpPr/>
      </dsp:nvSpPr>
      <dsp:spPr>
        <a:xfrm>
          <a:off x="1662091" y="1511394"/>
          <a:ext cx="2403346" cy="2403346"/>
        </a:xfrm>
        <a:prstGeom prst="leftCircularArrow">
          <a:avLst>
            <a:gd name="adj1" fmla="val 2663"/>
            <a:gd name="adj2" fmla="val 323999"/>
            <a:gd name="adj3" fmla="val 2099510"/>
            <a:gd name="adj4" fmla="val 9024489"/>
            <a:gd name="adj5" fmla="val 310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65A7822-09F8-40CD-B762-D00C8802CCBF}">
      <dsp:nvSpPr>
        <dsp:cNvPr id="0" name=""/>
        <dsp:cNvSpPr/>
      </dsp:nvSpPr>
      <dsp:spPr>
        <a:xfrm>
          <a:off x="862657" y="2463799"/>
          <a:ext cx="2032942" cy="8084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200" kern="1200" dirty="0" smtClean="0">
              <a:latin typeface="+mj-lt"/>
            </a:rPr>
            <a:t>Email generated by the system</a:t>
          </a:r>
          <a:endParaRPr lang="en-GB" sz="2200" kern="1200" dirty="0">
            <a:latin typeface="+mj-lt"/>
          </a:endParaRPr>
        </a:p>
      </dsp:txBody>
      <dsp:txXfrm>
        <a:off x="886335" y="2487477"/>
        <a:ext cx="1985586" cy="761078"/>
      </dsp:txXfrm>
    </dsp:sp>
    <dsp:sp modelId="{E77A775B-3FD8-4010-AB9F-8C62FCDB1E24}">
      <dsp:nvSpPr>
        <dsp:cNvPr id="0" name=""/>
        <dsp:cNvSpPr/>
      </dsp:nvSpPr>
      <dsp:spPr>
        <a:xfrm>
          <a:off x="3200400" y="981669"/>
          <a:ext cx="2287059" cy="18863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BE" sz="1400" kern="1200" dirty="0" smtClean="0">
              <a:latin typeface="+mj-lt"/>
            </a:rPr>
            <a:t>Validation of data</a:t>
          </a:r>
          <a:endParaRPr lang="en-GB" sz="1400" kern="1200" dirty="0">
            <a:latin typeface="+mj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BE" sz="1400" kern="1200" dirty="0" smtClean="0">
              <a:latin typeface="+mj-lt"/>
            </a:rPr>
            <a:t>Import into EASA database</a:t>
          </a:r>
          <a:endParaRPr lang="en-GB" sz="1400" kern="1200" dirty="0">
            <a:latin typeface="+mj-lt"/>
          </a:endParaRPr>
        </a:p>
      </dsp:txBody>
      <dsp:txXfrm>
        <a:off x="3243810" y="1429296"/>
        <a:ext cx="2200239" cy="1395309"/>
      </dsp:txXfrm>
    </dsp:sp>
    <dsp:sp modelId="{3565ABDC-6A4C-4143-A81A-B7724986472C}">
      <dsp:nvSpPr>
        <dsp:cNvPr id="0" name=""/>
        <dsp:cNvSpPr/>
      </dsp:nvSpPr>
      <dsp:spPr>
        <a:xfrm>
          <a:off x="3708635" y="577452"/>
          <a:ext cx="2032942" cy="8084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200" kern="1200" dirty="0" smtClean="0">
              <a:latin typeface="+mj-lt"/>
            </a:rPr>
            <a:t>EASA process</a:t>
          </a:r>
          <a:endParaRPr lang="en-GB" sz="2200" kern="1200" dirty="0">
            <a:latin typeface="+mj-lt"/>
          </a:endParaRPr>
        </a:p>
      </dsp:txBody>
      <dsp:txXfrm>
        <a:off x="3732313" y="601130"/>
        <a:ext cx="1985586" cy="7610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DD4CF1-4854-44DD-A131-14736627B237}">
      <dsp:nvSpPr>
        <dsp:cNvPr id="0" name=""/>
        <dsp:cNvSpPr/>
      </dsp:nvSpPr>
      <dsp:spPr>
        <a:xfrm>
          <a:off x="212953" y="1036320"/>
          <a:ext cx="2414381" cy="19913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BE" sz="1500" kern="1200" dirty="0" smtClean="0">
              <a:latin typeface="+mj-lt"/>
            </a:rPr>
            <a:t>Identify corporate data fields to be exported</a:t>
          </a:r>
          <a:endParaRPr lang="en-GB" sz="1500" kern="1200" dirty="0">
            <a:latin typeface="+mj-lt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BE" sz="1500" kern="1200" dirty="0" smtClean="0">
              <a:latin typeface="+mj-lt"/>
            </a:rPr>
            <a:t>Map with EASA data fields </a:t>
          </a:r>
          <a:endParaRPr lang="en-GB" sz="1500" kern="1200" dirty="0">
            <a:latin typeface="+mj-lt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BE" sz="1500" kern="1200" dirty="0" smtClean="0">
              <a:latin typeface="+mj-lt"/>
            </a:rPr>
            <a:t>Export data </a:t>
          </a:r>
          <a:r>
            <a:rPr lang="fr-BE" sz="1500" kern="1200" dirty="0" smtClean="0">
              <a:latin typeface="+mj-lt"/>
            </a:rPr>
            <a:t>as XML </a:t>
          </a:r>
          <a:r>
            <a:rPr lang="fr-BE" sz="1500" kern="1200" dirty="0" smtClean="0">
              <a:latin typeface="+mj-lt"/>
            </a:rPr>
            <a:t>file in accordance with EASA datamodel</a:t>
          </a:r>
          <a:endParaRPr lang="en-GB" sz="1500" kern="1200" dirty="0">
            <a:latin typeface="+mj-lt"/>
          </a:endParaRPr>
        </a:p>
      </dsp:txBody>
      <dsp:txXfrm>
        <a:off x="258780" y="1082147"/>
        <a:ext cx="2322727" cy="1472986"/>
      </dsp:txXfrm>
    </dsp:sp>
    <dsp:sp modelId="{69304304-EE09-4031-A93E-26070B0B2B0C}">
      <dsp:nvSpPr>
        <dsp:cNvPr id="0" name=""/>
        <dsp:cNvSpPr/>
      </dsp:nvSpPr>
      <dsp:spPr>
        <a:xfrm>
          <a:off x="1598554" y="1613969"/>
          <a:ext cx="2509907" cy="2509907"/>
        </a:xfrm>
        <a:prstGeom prst="leftCircularArrow">
          <a:avLst>
            <a:gd name="adj1" fmla="val 2550"/>
            <a:gd name="adj2" fmla="val 309429"/>
            <a:gd name="adj3" fmla="val 2084940"/>
            <a:gd name="adj4" fmla="val 9024489"/>
            <a:gd name="adj5" fmla="val 297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5D6115-4DD6-4497-9E91-987CF9977FE0}">
      <dsp:nvSpPr>
        <dsp:cNvPr id="0" name=""/>
        <dsp:cNvSpPr/>
      </dsp:nvSpPr>
      <dsp:spPr>
        <a:xfrm>
          <a:off x="749482" y="2600960"/>
          <a:ext cx="2146117" cy="853440"/>
        </a:xfrm>
        <a:prstGeom prst="roundRect">
          <a:avLst>
            <a:gd name="adj" fmla="val 10000"/>
          </a:avLst>
        </a:prstGeom>
        <a:solidFill>
          <a:srgbClr val="19A6B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3200" kern="1200" dirty="0" smtClean="0">
              <a:latin typeface="+mj-lt"/>
            </a:rPr>
            <a:t>Export data</a:t>
          </a:r>
          <a:endParaRPr lang="en-GB" sz="3200" kern="1200" dirty="0">
            <a:latin typeface="+mj-lt"/>
          </a:endParaRPr>
        </a:p>
      </dsp:txBody>
      <dsp:txXfrm>
        <a:off x="774478" y="2625956"/>
        <a:ext cx="2096125" cy="803448"/>
      </dsp:txXfrm>
    </dsp:sp>
    <dsp:sp modelId="{4C7F7CFA-C68D-4303-B70E-6777730DD273}">
      <dsp:nvSpPr>
        <dsp:cNvPr id="0" name=""/>
        <dsp:cNvSpPr/>
      </dsp:nvSpPr>
      <dsp:spPr>
        <a:xfrm>
          <a:off x="3200400" y="1036320"/>
          <a:ext cx="2414381" cy="19913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BE" sz="1500" kern="1200" dirty="0" smtClean="0">
              <a:latin typeface="+mj-lt"/>
            </a:rPr>
            <a:t>Import into EASA database</a:t>
          </a:r>
          <a:endParaRPr lang="en-GB" sz="1500" kern="1200" dirty="0">
            <a:latin typeface="+mj-lt"/>
          </a:endParaRPr>
        </a:p>
      </dsp:txBody>
      <dsp:txXfrm>
        <a:off x="3246227" y="1508867"/>
        <a:ext cx="2322727" cy="1472986"/>
      </dsp:txXfrm>
    </dsp:sp>
    <dsp:sp modelId="{15006EB3-82F3-4F7C-8EB7-4A6808C0AC18}">
      <dsp:nvSpPr>
        <dsp:cNvPr id="0" name=""/>
        <dsp:cNvSpPr/>
      </dsp:nvSpPr>
      <dsp:spPr>
        <a:xfrm>
          <a:off x="3736929" y="609600"/>
          <a:ext cx="2146117" cy="8534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3200" kern="1200" dirty="0" smtClean="0">
              <a:latin typeface="+mj-lt"/>
            </a:rPr>
            <a:t>Import data</a:t>
          </a:r>
          <a:endParaRPr lang="en-GB" sz="3200" kern="1200" dirty="0">
            <a:latin typeface="+mj-lt"/>
          </a:endParaRPr>
        </a:p>
      </dsp:txBody>
      <dsp:txXfrm>
        <a:off x="3761925" y="634596"/>
        <a:ext cx="2096125" cy="8034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1150096-3DB6-44AF-A16E-74297DF4F03B}" type="datetimeFigureOut">
              <a:rPr lang="fr-FR"/>
              <a:pPr>
                <a:defRPr/>
              </a:pPr>
              <a:t>04/11/2010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E3B7305-8883-4667-A092-3D7529A6DD7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13111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5077FFD-4007-44FC-A9C9-3923808D9F49}" type="datetimeFigureOut">
              <a:rPr lang="fr-FR"/>
              <a:pPr>
                <a:defRPr/>
              </a:pPr>
              <a:t>04/11/2010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GB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DB76947-1C62-410B-8EC7-92FEF9692C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501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dirty="0"/>
              <a:t>14/06/2010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4D89E-B2A8-47EC-ABB7-2E8E1D8BD9F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14688" y="274638"/>
            <a:ext cx="5472112" cy="582612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14/06/2010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IORS Project - Workshop for top reporting design organisations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4E7B9-AE5B-4EF5-BD09-DF12CB1028D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14/06/2010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IORS Project - Workshop for top reporting design organisations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52CFC-BE65-4EDE-8698-8A4AE470C88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itchFamily="2" charset="2"/>
              <a:buChar char="§"/>
              <a:defRPr sz="2800" baseline="0">
                <a:latin typeface="+mj-lt"/>
              </a:defRPr>
            </a:lvl1pPr>
            <a:lvl2pPr>
              <a:defRPr sz="2400" baseline="0">
                <a:latin typeface="+mj-lt"/>
              </a:defRPr>
            </a:lvl2pPr>
            <a:lvl3pPr>
              <a:defRPr sz="2000" baseline="0"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395536" y="6309320"/>
            <a:ext cx="2133600" cy="3651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F9C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F9C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4943D-2626-4972-8239-D461A047876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14/06/2010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IORS Project - Workshop for top reporting design organisations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770D2-E06D-41E6-BF87-E190DDA14DA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14/06/2010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IORS Project - Workshop for top reporting design organisations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B5BDE-D025-46BB-9EBA-A0894251940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14/06/2010</a:t>
            </a: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IORS Project - Workshop for top reporting design organisations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59B11-57F1-4D71-9D93-2E32A43DE84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14/06/2010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IORS Project - Workshop for top reporting design organisations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8D41C-1AF1-4B0B-A689-8B862978025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14/06/2010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IORS Project - Workshop for top reporting design organisations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080D5-F919-4BDB-8D90-19F1037E11A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14/06/2010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IORS Project - Workshop for top reporting design organisations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872E2-854C-44F8-9E24-359EEE89DD1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14/06/2010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IORS Project - Workshop for top reporting design organisations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B256-042F-44DF-A488-FA7B5D8EC08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214438"/>
            <a:ext cx="8229600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28F4D93F-B52C-448A-9172-E5B02B0D37B0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  <p:pic>
        <p:nvPicPr>
          <p:cNvPr id="7" name="Picture 4" descr="lalala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/>
          <p:cNvSpPr>
            <a:spLocks noChangeArrowheads="1"/>
          </p:cNvSpPr>
          <p:nvPr userDrawn="1"/>
        </p:nvSpPr>
        <p:spPr bwMode="auto">
          <a:xfrm>
            <a:off x="949385" y="365484"/>
            <a:ext cx="8255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800" dirty="0">
                <a:solidFill>
                  <a:schemeClr val="bg1"/>
                </a:solidFill>
                <a:latin typeface="Trebuchet MS" pitchFamily="34" charset="0"/>
              </a:rPr>
              <a:t>Part 21 Design Organisation Approval (DOA) Implementation Workshop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6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5.wmf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9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12.gif"/><Relationship Id="rId5" Type="http://schemas.openxmlformats.org/officeDocument/2006/relationships/diagramLayout" Target="../diagrams/layout2.xml"/><Relationship Id="rId10" Type="http://schemas.openxmlformats.org/officeDocument/2006/relationships/image" Target="../media/image11.png"/><Relationship Id="rId4" Type="http://schemas.openxmlformats.org/officeDocument/2006/relationships/diagramData" Target="../diagrams/data2.xml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0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14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report@easa.europa.eu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re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sz="4000" dirty="0" smtClean="0"/>
              <a:t>EASA Internal Occurrence Reporting System</a:t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2000" dirty="0" smtClean="0"/>
              <a:t>Briefing for DOA Workshop – November 2010</a:t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/>
              <a:t/>
            </a:r>
            <a:br>
              <a:rPr lang="en-GB" sz="2000" dirty="0"/>
            </a:br>
            <a:r>
              <a:rPr lang="en-GB" sz="1800" i="1" dirty="0" smtClean="0"/>
              <a:t>Dominique </a:t>
            </a:r>
            <a:r>
              <a:rPr lang="en-GB" sz="1800" i="1" dirty="0" smtClean="0"/>
              <a:t>ROLAND - DOATLM</a:t>
            </a:r>
            <a:r>
              <a:rPr lang="en-GB" sz="1800" i="1" dirty="0" smtClean="0"/>
              <a:t/>
            </a:r>
            <a:br>
              <a:rPr lang="en-GB" sz="1800" i="1" dirty="0" smtClean="0"/>
            </a:br>
            <a:r>
              <a:rPr lang="en-GB" sz="1800" i="1" dirty="0" smtClean="0"/>
              <a:t>Nabil BEN </a:t>
            </a:r>
            <a:r>
              <a:rPr lang="en-GB" sz="1800" i="1" dirty="0"/>
              <a:t>MAMI - Airworthiness Directives Officer</a:t>
            </a:r>
            <a:r>
              <a:rPr lang="en-GB" sz="1800" i="1" dirty="0"/>
              <a:t/>
            </a:r>
            <a:br>
              <a:rPr lang="en-GB" sz="1800" i="1" dirty="0"/>
            </a:br>
            <a:r>
              <a:rPr lang="en-GB" sz="1800" i="1" dirty="0" smtClean="0"/>
              <a:t>Reinhard </a:t>
            </a:r>
            <a:r>
              <a:rPr lang="en-GB" sz="1800" i="1" dirty="0" smtClean="0"/>
              <a:t>MENZ</a:t>
            </a:r>
            <a:r>
              <a:rPr lang="en-GB" sz="2000" i="1" dirty="0"/>
              <a:t>EL - Safety Analysis Section Manager</a:t>
            </a:r>
            <a:r>
              <a:rPr lang="en-GB" sz="2000" dirty="0" smtClean="0"/>
              <a:t/>
            </a:r>
            <a:br>
              <a:rPr lang="en-GB" sz="2000" dirty="0" smtClean="0"/>
            </a:br>
            <a:endParaRPr lang="en-GB" sz="2000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79512" y="5661248"/>
            <a:ext cx="3403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de-DE" sz="1600" dirty="0">
                <a:latin typeface="+mj-lt"/>
                <a:ea typeface="+mj-ea"/>
                <a:cs typeface="+mj-cs"/>
              </a:rPr>
              <a:t>03-04 November 2010 </a:t>
            </a:r>
          </a:p>
          <a:p>
            <a:pPr algn="ctr"/>
            <a:r>
              <a:rPr lang="de-DE" sz="1600" dirty="0">
                <a:latin typeface="+mj-lt"/>
                <a:ea typeface="+mj-ea"/>
                <a:cs typeface="+mj-cs"/>
              </a:rPr>
              <a:t>RHEIN/RUHR/ERFT Conference Rooms </a:t>
            </a:r>
          </a:p>
          <a:p>
            <a:pPr algn="ctr"/>
            <a:r>
              <a:rPr lang="de-DE" sz="1600" dirty="0">
                <a:latin typeface="+mj-lt"/>
                <a:ea typeface="+mj-ea"/>
                <a:cs typeface="+mj-cs"/>
              </a:rPr>
              <a:t>Köln – Germany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1971660" cy="4911741"/>
          </a:xfrm>
        </p:spPr>
        <p:txBody>
          <a:bodyPr>
            <a:normAutofit/>
          </a:bodyPr>
          <a:lstStyle/>
          <a:p>
            <a:r>
              <a:rPr lang="fr-BE" sz="2400" dirty="0" smtClean="0"/>
              <a:t>With the online reporting tool</a:t>
            </a:r>
            <a:endParaRPr lang="en-GB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5BA4-990B-4818-95F3-FE85969FF4EB}" type="slidenum">
              <a:rPr lang="fr-FR" smtClean="0"/>
              <a:pPr/>
              <a:t>10</a:t>
            </a:fld>
            <a:endParaRPr lang="fr-FR"/>
          </a:p>
        </p:txBody>
      </p:sp>
      <p:graphicFrame>
        <p:nvGraphicFramePr>
          <p:cNvPr id="7" name="Diagram 6"/>
          <p:cNvGraphicFramePr/>
          <p:nvPr/>
        </p:nvGraphicFramePr>
        <p:xfrm>
          <a:off x="1571604" y="142873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6" y="1142984"/>
            <a:ext cx="1075525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2786058"/>
            <a:ext cx="131807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72198" y="4500570"/>
            <a:ext cx="2854685" cy="1081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857356" y="3857628"/>
            <a:ext cx="1095377" cy="1076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86116" y="5214950"/>
            <a:ext cx="1540956" cy="10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785918" y="3071810"/>
            <a:ext cx="136018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7902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2043098" cy="4911741"/>
          </a:xfrm>
        </p:spPr>
        <p:txBody>
          <a:bodyPr/>
          <a:lstStyle/>
          <a:p>
            <a:r>
              <a:rPr lang="fr-BE" sz="2400" dirty="0" smtClean="0"/>
              <a:t>With the online reporting tool</a:t>
            </a:r>
            <a:endParaRPr lang="en-GB" sz="2400" dirty="0" smtClean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5BA4-990B-4818-95F3-FE85969FF4EB}" type="slidenum">
              <a:rPr lang="fr-FR" smtClean="0"/>
              <a:pPr/>
              <a:t>11</a:t>
            </a:fld>
            <a:endParaRPr lang="fr-FR"/>
          </a:p>
        </p:txBody>
      </p:sp>
      <p:pic>
        <p:nvPicPr>
          <p:cNvPr id="19458" name="Picture 2" descr="C:\Documents and Settings\rolando\Local Settings\Temporary Internet Files\Content.IE5\OHCY8196\MC900435241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4643446"/>
            <a:ext cx="1928794" cy="827580"/>
          </a:xfrm>
          <a:prstGeom prst="rect">
            <a:avLst/>
          </a:prstGeom>
          <a:noFill/>
        </p:spPr>
      </p:pic>
      <p:pic>
        <p:nvPicPr>
          <p:cNvPr id="19461" name="Picture 5" descr="http://acidflyers.com/images/jpg_ic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143248"/>
            <a:ext cx="1071584" cy="1071584"/>
          </a:xfrm>
          <a:prstGeom prst="rect">
            <a:avLst/>
          </a:prstGeom>
          <a:noFill/>
        </p:spPr>
      </p:pic>
      <p:graphicFrame>
        <p:nvGraphicFramePr>
          <p:cNvPr id="11" name="Diagram 10"/>
          <p:cNvGraphicFramePr/>
          <p:nvPr/>
        </p:nvGraphicFramePr>
        <p:xfrm>
          <a:off x="2857488" y="1500174"/>
          <a:ext cx="6096000" cy="3849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15206" y="3786190"/>
            <a:ext cx="1071565" cy="138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 descr="C:\Documents and Settings\rolando\Local Settings\Temporary Internet Files\Content.IE5\R1UTZ1CP\MC900432605[1]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357290" y="2786058"/>
            <a:ext cx="1185630" cy="1185630"/>
          </a:xfrm>
          <a:prstGeom prst="rect">
            <a:avLst/>
          </a:prstGeom>
          <a:noFill/>
        </p:spPr>
      </p:pic>
      <p:pic>
        <p:nvPicPr>
          <p:cNvPr id="19464" name="Picture 8" descr="http://www.carolinaonhold.com/xml-logo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71736" y="1500174"/>
            <a:ext cx="928694" cy="9286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4627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7901014" cy="4911741"/>
          </a:xfrm>
        </p:spPr>
        <p:txBody>
          <a:bodyPr/>
          <a:lstStyle/>
          <a:p>
            <a:r>
              <a:rPr lang="fr-BE" sz="2400" dirty="0" smtClean="0"/>
              <a:t>With the databridge: Mapping and exporting data</a:t>
            </a:r>
          </a:p>
          <a:p>
            <a:pPr>
              <a:spcBef>
                <a:spcPts val="0"/>
              </a:spcBef>
              <a:buNone/>
            </a:pPr>
            <a:r>
              <a:rPr lang="fr-BE" sz="3200" dirty="0" smtClean="0"/>
              <a:t>	</a:t>
            </a:r>
            <a:r>
              <a:rPr lang="fr-BE" sz="1800" dirty="0" smtClean="0"/>
              <a:t>(Solution for top reporting organisations)</a:t>
            </a:r>
            <a:endParaRPr lang="en-GB" sz="1800" dirty="0" smtClean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5BA4-990B-4818-95F3-FE85969FF4EB}" type="slidenum">
              <a:rPr lang="fr-FR" smtClean="0"/>
              <a:pPr/>
              <a:t>12</a:t>
            </a:fld>
            <a:endParaRPr lang="fr-FR"/>
          </a:p>
        </p:txBody>
      </p:sp>
      <p:graphicFrame>
        <p:nvGraphicFramePr>
          <p:cNvPr id="34" name="Diagram 33"/>
          <p:cNvGraphicFramePr/>
          <p:nvPr>
            <p:extLst>
              <p:ext uri="{D42A27DB-BD31-4B8C-83A1-F6EECF244321}">
                <p14:modId xmlns:p14="http://schemas.microsoft.com/office/powerpoint/2010/main" val="2009080097"/>
              </p:ext>
            </p:extLst>
          </p:nvPr>
        </p:nvGraphicFramePr>
        <p:xfrm>
          <a:off x="2500298" y="171448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00892" y="4286256"/>
            <a:ext cx="883769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10" y="2428868"/>
            <a:ext cx="1652573" cy="1301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9" name="Group 38"/>
          <p:cNvGrpSpPr/>
          <p:nvPr/>
        </p:nvGrpSpPr>
        <p:grpSpPr>
          <a:xfrm>
            <a:off x="1214414" y="4071942"/>
            <a:ext cx="1143008" cy="1000132"/>
            <a:chOff x="928662" y="3643314"/>
            <a:chExt cx="1143008" cy="1000132"/>
          </a:xfrm>
        </p:grpSpPr>
        <p:pic>
          <p:nvPicPr>
            <p:cNvPr id="37" name="Picture 8" descr="http://www.carolinaonhold.com/xml-logo.gif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428728" y="36433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21508" name="Picture 4" descr="http://www.fleetdepot.com/images/doc_csv_icon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928662" y="4000504"/>
              <a:ext cx="642942" cy="642942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12594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u contenu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Development of Databridge (TRO side, EASA side)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New EASA Occurrence Reporting Form 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Decision making on IORS tool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Recruitments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Drafting of Procedures</a:t>
            </a:r>
          </a:p>
          <a:p>
            <a:pPr eaLnBrk="1" hangingPunct="1">
              <a:buFont typeface="Wingdings" pitchFamily="2" charset="2"/>
              <a:buChar char="§"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solidFill>
                <a:schemeClr val="accent2"/>
              </a:solidFill>
              <a:latin typeface="Calibri" pitchFamily="34" charset="0"/>
            </a:endParaRPr>
          </a:p>
          <a:p>
            <a:pPr lvl="1" eaLnBrk="1" hangingPunct="1">
              <a:buFont typeface="Wingdings" pitchFamily="2" charset="2"/>
              <a:buChar char="§"/>
            </a:pPr>
            <a:endParaRPr lang="en-GB" sz="24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</p:txBody>
      </p:sp>
      <p:sp>
        <p:nvSpPr>
          <p:cNvPr id="5" name="Espace réservé du numéro de diapositive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65D461D-19B4-4DFE-BD09-D2ECCDA73178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j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fr-FR" sz="1200">
              <a:solidFill>
                <a:schemeClr val="tx1">
                  <a:tint val="75000"/>
                </a:schemeClr>
              </a:solidFill>
              <a:latin typeface="+mj-lt"/>
            </a:endParaRPr>
          </a:p>
        </p:txBody>
      </p:sp>
      <p:sp>
        <p:nvSpPr>
          <p:cNvPr id="31748" name="Espace réservé de la date 3"/>
          <p:cNvSpPr txBox="1">
            <a:spLocks noGrp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1200">
              <a:solidFill>
                <a:srgbClr val="898F9C"/>
              </a:solidFill>
              <a:latin typeface="Calibri" pitchFamily="34" charset="0"/>
            </a:endParaRPr>
          </a:p>
        </p:txBody>
      </p:sp>
      <p:sp>
        <p:nvSpPr>
          <p:cNvPr id="31749" name="Espace réservé du pied de page 5"/>
          <p:cNvSpPr txBox="1">
            <a:spLocks noGrp="1"/>
          </p:cNvSpPr>
          <p:nvPr/>
        </p:nvSpPr>
        <p:spPr bwMode="auto">
          <a:xfrm>
            <a:off x="2771775" y="6356350"/>
            <a:ext cx="36004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1200" dirty="0">
              <a:solidFill>
                <a:srgbClr val="898F9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Espace réservé du contenu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GB" sz="2800" smtClean="0">
                <a:latin typeface="Calibri" pitchFamily="34" charset="0"/>
              </a:rPr>
              <a:t>IORS Phase 1 </a:t>
            </a:r>
            <a:r>
              <a:rPr lang="en-GB" sz="1800" smtClean="0">
                <a:latin typeface="Calibri" pitchFamily="34" charset="0"/>
              </a:rPr>
              <a:t>(preliminary)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Prerequisites: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Web Portal and IORS Form 44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ECCAIRS 5, Databridge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Initial set of procedures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3-4 IORS Officers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IORS Phase 1: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All new occurrences reported to </a:t>
            </a:r>
            <a:r>
              <a:rPr lang="en-GB" sz="2400" smtClean="0">
                <a:latin typeface="Calibri" pitchFamily="34" charset="0"/>
                <a:hlinkClick r:id="rId3"/>
              </a:rPr>
              <a:t>report@easa.europa.eu</a:t>
            </a:r>
            <a:r>
              <a:rPr lang="en-GB" sz="2400" smtClean="0">
                <a:latin typeface="Calibri" pitchFamily="34" charset="0"/>
              </a:rPr>
              <a:t> are processed in IORS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“Degraded” Closed Loop System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End of 2010 is possible</a:t>
            </a: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endParaRPr lang="en-GB" sz="2800" smtClean="0">
              <a:latin typeface="Calibri" pitchFamily="34" charset="0"/>
            </a:endParaRPr>
          </a:p>
          <a:p>
            <a:pPr lvl="1" eaLnBrk="1" hangingPunct="1">
              <a:buFont typeface="Wingdings" pitchFamily="2" charset="2"/>
              <a:buNone/>
            </a:pPr>
            <a:endParaRPr lang="en-GB" sz="24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</p:txBody>
      </p:sp>
      <p:sp>
        <p:nvSpPr>
          <p:cNvPr id="5" name="Espace réservé du numéro de diapositive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6F33384-6B06-4A59-941C-B18D5D085245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j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fr-FR" sz="1200">
              <a:solidFill>
                <a:schemeClr val="tx1">
                  <a:tint val="75000"/>
                </a:schemeClr>
              </a:solidFill>
              <a:latin typeface="+mj-lt"/>
            </a:endParaRPr>
          </a:p>
        </p:txBody>
      </p:sp>
      <p:sp>
        <p:nvSpPr>
          <p:cNvPr id="47109" name="Espace réservé de la date 3"/>
          <p:cNvSpPr txBox="1">
            <a:spLocks noGrp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1200">
              <a:solidFill>
                <a:srgbClr val="898F9C"/>
              </a:solidFill>
              <a:latin typeface="Calibri" pitchFamily="34" charset="0"/>
            </a:endParaRPr>
          </a:p>
        </p:txBody>
      </p:sp>
      <p:sp>
        <p:nvSpPr>
          <p:cNvPr id="47110" name="Espace réservé du pied de page 5"/>
          <p:cNvSpPr txBox="1">
            <a:spLocks noGrp="1"/>
          </p:cNvSpPr>
          <p:nvPr/>
        </p:nvSpPr>
        <p:spPr bwMode="auto">
          <a:xfrm>
            <a:off x="2771775" y="6356350"/>
            <a:ext cx="36004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1200" dirty="0">
              <a:solidFill>
                <a:srgbClr val="898F9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Espace réservé du contenu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GB" sz="2800" smtClean="0">
                <a:latin typeface="Calibri" pitchFamily="34" charset="0"/>
              </a:rPr>
              <a:t>IORS Phase 2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Additional prerequisites: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Workflow tool available (including user training)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TROs start reporting through IORS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IORS Phase 2: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All occurrences reported to EASA are processed in IORS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“Normal” Closed Loop system</a:t>
            </a: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endParaRPr lang="en-GB" sz="2800" smtClean="0">
              <a:latin typeface="Calibri" pitchFamily="34" charset="0"/>
            </a:endParaRPr>
          </a:p>
          <a:p>
            <a:pPr lvl="1" eaLnBrk="1" hangingPunct="1">
              <a:buFont typeface="Wingdings" pitchFamily="2" charset="2"/>
              <a:buNone/>
            </a:pPr>
            <a:endParaRPr lang="en-GB" sz="24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</p:txBody>
      </p:sp>
      <p:sp>
        <p:nvSpPr>
          <p:cNvPr id="5" name="Espace réservé du numéro de diapositive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5037A57-72EA-49D0-A869-A8D37B61B1F8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j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fr-FR" sz="1200">
              <a:solidFill>
                <a:schemeClr val="tx1">
                  <a:tint val="75000"/>
                </a:schemeClr>
              </a:solidFill>
              <a:latin typeface="+mj-lt"/>
            </a:endParaRPr>
          </a:p>
        </p:txBody>
      </p:sp>
      <p:sp>
        <p:nvSpPr>
          <p:cNvPr id="49157" name="Espace réservé de la date 3"/>
          <p:cNvSpPr txBox="1">
            <a:spLocks noGrp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1200">
              <a:solidFill>
                <a:srgbClr val="898F9C"/>
              </a:solidFill>
              <a:latin typeface="Calibri" pitchFamily="34" charset="0"/>
            </a:endParaRPr>
          </a:p>
        </p:txBody>
      </p:sp>
      <p:sp>
        <p:nvSpPr>
          <p:cNvPr id="49158" name="Espace réservé du pied de page 5"/>
          <p:cNvSpPr txBox="1">
            <a:spLocks noGrp="1"/>
          </p:cNvSpPr>
          <p:nvPr/>
        </p:nvSpPr>
        <p:spPr bwMode="auto">
          <a:xfrm>
            <a:off x="2771775" y="6356350"/>
            <a:ext cx="36004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1200" dirty="0">
              <a:solidFill>
                <a:srgbClr val="898F9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u contenu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GB" sz="2800" smtClean="0">
                <a:latin typeface="Calibri" pitchFamily="34" charset="0"/>
              </a:rPr>
              <a:t>Questions?</a:t>
            </a: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solidFill>
                <a:schemeClr val="accent2"/>
              </a:solidFill>
              <a:latin typeface="Calibri" pitchFamily="34" charset="0"/>
            </a:endParaRPr>
          </a:p>
          <a:p>
            <a:pPr lvl="1" eaLnBrk="1" hangingPunct="1">
              <a:buFont typeface="Wingdings" pitchFamily="2" charset="2"/>
              <a:buChar char="§"/>
            </a:pPr>
            <a:endParaRPr lang="en-GB" sz="24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</p:txBody>
      </p:sp>
      <p:sp>
        <p:nvSpPr>
          <p:cNvPr id="5" name="Espace réservé du numéro de diapositive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52F309F-4BDA-456E-8B13-C5D0FCE8804F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j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fr-FR" sz="1200">
              <a:solidFill>
                <a:schemeClr val="tx1">
                  <a:tint val="75000"/>
                </a:schemeClr>
              </a:solidFill>
              <a:latin typeface="+mj-lt"/>
            </a:endParaRPr>
          </a:p>
        </p:txBody>
      </p:sp>
      <p:sp>
        <p:nvSpPr>
          <p:cNvPr id="33796" name="Espace réservé de la date 3"/>
          <p:cNvSpPr txBox="1">
            <a:spLocks noGrp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1200">
              <a:solidFill>
                <a:srgbClr val="898F9C"/>
              </a:solidFill>
              <a:latin typeface="Calibri" pitchFamily="34" charset="0"/>
            </a:endParaRPr>
          </a:p>
        </p:txBody>
      </p:sp>
      <p:sp>
        <p:nvSpPr>
          <p:cNvPr id="33797" name="Espace réservé du pied de page 5"/>
          <p:cNvSpPr txBox="1">
            <a:spLocks noGrp="1"/>
          </p:cNvSpPr>
          <p:nvPr/>
        </p:nvSpPr>
        <p:spPr bwMode="auto">
          <a:xfrm>
            <a:off x="2771775" y="6356350"/>
            <a:ext cx="36004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1200" dirty="0">
              <a:solidFill>
                <a:srgbClr val="898F9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u contenu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en-GB" sz="2800" dirty="0" smtClean="0">
                <a:latin typeface="Calibri" pitchFamily="34" charset="0"/>
              </a:rPr>
              <a:t>The future system for processing occurrences reported to EASA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GB" sz="2800" dirty="0" smtClean="0">
                <a:latin typeface="Calibri" pitchFamily="34" charset="0"/>
              </a:rPr>
              <a:t>It will include: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dirty="0" smtClean="0">
                <a:latin typeface="Calibri" pitchFamily="34" charset="0"/>
              </a:rPr>
              <a:t>A set of solutions for organisations to report to EASA 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dirty="0" smtClean="0">
                <a:latin typeface="Calibri" pitchFamily="34" charset="0"/>
              </a:rPr>
              <a:t>An EASA occurrence data repository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dirty="0" smtClean="0">
                <a:latin typeface="Calibri" pitchFamily="34" charset="0"/>
              </a:rPr>
              <a:t>IT Tools: ECCAIRS, IORS Tool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dirty="0" smtClean="0">
                <a:latin typeface="Calibri" pitchFamily="34" charset="0"/>
              </a:rPr>
              <a:t>Defined Roles and Responsibilities for involved staff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dirty="0" smtClean="0">
                <a:latin typeface="Calibri" pitchFamily="34" charset="0"/>
              </a:rPr>
              <a:t>Resources</a:t>
            </a:r>
          </a:p>
        </p:txBody>
      </p:sp>
      <p:sp>
        <p:nvSpPr>
          <p:cNvPr id="5" name="Espace réservé du numéro de diapositive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A302D32-6144-428F-8502-B8FE62F78197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j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fr-FR" sz="1200">
              <a:solidFill>
                <a:schemeClr val="tx1">
                  <a:tint val="75000"/>
                </a:schemeClr>
              </a:solidFill>
              <a:latin typeface="+mj-lt"/>
            </a:endParaRPr>
          </a:p>
        </p:txBody>
      </p:sp>
      <p:sp>
        <p:nvSpPr>
          <p:cNvPr id="16388" name="Espace réservé du pied de page 5"/>
          <p:cNvSpPr txBox="1">
            <a:spLocks noGrp="1"/>
          </p:cNvSpPr>
          <p:nvPr/>
        </p:nvSpPr>
        <p:spPr bwMode="auto">
          <a:xfrm>
            <a:off x="2771775" y="6356350"/>
            <a:ext cx="36004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1200" dirty="0">
              <a:solidFill>
                <a:srgbClr val="898F9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u contenu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Objectives: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Improve traceability of occurrences, decisions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Develop high quality source of data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Prepare the future</a:t>
            </a:r>
          </a:p>
          <a:p>
            <a:pPr lvl="1" eaLnBrk="1" hangingPunct="1">
              <a:buFont typeface="Wingdings" pitchFamily="2" charset="2"/>
              <a:buChar char="§"/>
            </a:pPr>
            <a:endParaRPr lang="en-GB" sz="24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Does not affect occurrence reporting regulations</a:t>
            </a:r>
          </a:p>
          <a:p>
            <a:pPr eaLnBrk="1" hangingPunct="1">
              <a:buFont typeface="Wingdings" pitchFamily="2" charset="2"/>
              <a:buChar char="§"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Will affect the </a:t>
            </a:r>
            <a:r>
              <a:rPr lang="en-GB" sz="2800" smtClean="0">
                <a:solidFill>
                  <a:schemeClr val="accent2"/>
                </a:solidFill>
                <a:latin typeface="Calibri" pitchFamily="34" charset="0"/>
              </a:rPr>
              <a:t>form and manner</a:t>
            </a:r>
            <a:r>
              <a:rPr lang="en-GB" sz="2800" smtClean="0">
                <a:latin typeface="Calibri" pitchFamily="34" charset="0"/>
              </a:rPr>
              <a:t> of reporting to EASA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Need for a common reporting format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Need for a single reporting entry point</a:t>
            </a:r>
          </a:p>
          <a:p>
            <a:pPr eaLnBrk="1" hangingPunct="1">
              <a:buFont typeface="Wingdings" pitchFamily="2" charset="2"/>
              <a:buChar char="§"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</p:txBody>
      </p:sp>
      <p:sp>
        <p:nvSpPr>
          <p:cNvPr id="5" name="Espace réservé du numéro de diapositive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41F0D73-FCC2-4CE7-AAA5-01CF0973C099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j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fr-FR" sz="1200">
              <a:solidFill>
                <a:schemeClr val="tx1">
                  <a:tint val="75000"/>
                </a:schemeClr>
              </a:solidFill>
              <a:latin typeface="+mj-lt"/>
            </a:endParaRPr>
          </a:p>
        </p:txBody>
      </p:sp>
      <p:sp>
        <p:nvSpPr>
          <p:cNvPr id="18436" name="Espace réservé du pied de page 5"/>
          <p:cNvSpPr txBox="1">
            <a:spLocks noGrp="1"/>
          </p:cNvSpPr>
          <p:nvPr/>
        </p:nvSpPr>
        <p:spPr bwMode="auto">
          <a:xfrm>
            <a:off x="2771775" y="6356350"/>
            <a:ext cx="36004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1200" dirty="0">
              <a:solidFill>
                <a:srgbClr val="898F9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ChangeArrowheads="1"/>
          </p:cNvSpPr>
          <p:nvPr/>
        </p:nvSpPr>
        <p:spPr bwMode="auto">
          <a:xfrm>
            <a:off x="2411413" y="6524625"/>
            <a:ext cx="914400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1042988" y="3068638"/>
            <a:ext cx="5256212" cy="2879725"/>
          </a:xfrm>
          <a:prstGeom prst="rect">
            <a:avLst/>
          </a:prstGeom>
          <a:noFill/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7092950" y="3933825"/>
            <a:ext cx="1654175" cy="1225550"/>
          </a:xfrm>
          <a:prstGeom prst="rect">
            <a:avLst/>
          </a:prstGeom>
          <a:solidFill>
            <a:srgbClr val="CC99FF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4" name="Oval 6"/>
          <p:cNvSpPr>
            <a:spLocks noChangeArrowheads="1"/>
          </p:cNvSpPr>
          <p:nvPr/>
        </p:nvSpPr>
        <p:spPr bwMode="auto">
          <a:xfrm>
            <a:off x="5868988" y="1628775"/>
            <a:ext cx="935037" cy="792163"/>
          </a:xfrm>
          <a:prstGeom prst="ellipse">
            <a:avLst/>
          </a:prstGeom>
          <a:solidFill>
            <a:srgbClr val="CC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6084888" y="1773238"/>
            <a:ext cx="504825" cy="581025"/>
          </a:xfrm>
          <a:prstGeom prst="rect">
            <a:avLst/>
          </a:prstGeom>
          <a:solidFill>
            <a:srgbClr val="CC99FF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/>
              <a:t>EU MS</a:t>
            </a:r>
            <a:endParaRPr lang="en-US" sz="1600"/>
          </a:p>
        </p:txBody>
      </p:sp>
      <p:sp>
        <p:nvSpPr>
          <p:cNvPr id="20486" name="Oval 8"/>
          <p:cNvSpPr>
            <a:spLocks noChangeArrowheads="1"/>
          </p:cNvSpPr>
          <p:nvPr/>
        </p:nvSpPr>
        <p:spPr bwMode="auto">
          <a:xfrm>
            <a:off x="6948488" y="1628775"/>
            <a:ext cx="935037" cy="792163"/>
          </a:xfrm>
          <a:prstGeom prst="ellipse">
            <a:avLst/>
          </a:prstGeom>
          <a:solidFill>
            <a:srgbClr val="CC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7" name="Text Box 9"/>
          <p:cNvSpPr txBox="1">
            <a:spLocks noChangeArrowheads="1"/>
          </p:cNvSpPr>
          <p:nvPr/>
        </p:nvSpPr>
        <p:spPr bwMode="auto">
          <a:xfrm>
            <a:off x="7164388" y="1773238"/>
            <a:ext cx="504825" cy="581025"/>
          </a:xfrm>
          <a:prstGeom prst="rect">
            <a:avLst/>
          </a:prstGeom>
          <a:solidFill>
            <a:srgbClr val="CC99FF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/>
              <a:t>EU MS</a:t>
            </a:r>
            <a:endParaRPr lang="en-US" sz="1600"/>
          </a:p>
        </p:txBody>
      </p:sp>
      <p:sp>
        <p:nvSpPr>
          <p:cNvPr id="20488" name="Oval 10"/>
          <p:cNvSpPr>
            <a:spLocks noChangeArrowheads="1"/>
          </p:cNvSpPr>
          <p:nvPr/>
        </p:nvSpPr>
        <p:spPr bwMode="auto">
          <a:xfrm>
            <a:off x="8027988" y="1628775"/>
            <a:ext cx="935037" cy="792163"/>
          </a:xfrm>
          <a:prstGeom prst="ellipse">
            <a:avLst/>
          </a:prstGeom>
          <a:solidFill>
            <a:srgbClr val="CC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9" name="Text Box 11"/>
          <p:cNvSpPr txBox="1">
            <a:spLocks noChangeArrowheads="1"/>
          </p:cNvSpPr>
          <p:nvPr/>
        </p:nvSpPr>
        <p:spPr bwMode="auto">
          <a:xfrm>
            <a:off x="8243888" y="1773238"/>
            <a:ext cx="504825" cy="581025"/>
          </a:xfrm>
          <a:prstGeom prst="rect">
            <a:avLst/>
          </a:prstGeom>
          <a:solidFill>
            <a:srgbClr val="CC99FF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/>
              <a:t>EU MS</a:t>
            </a:r>
            <a:endParaRPr lang="en-US" sz="1600"/>
          </a:p>
        </p:txBody>
      </p:sp>
      <p:sp>
        <p:nvSpPr>
          <p:cNvPr id="20490" name="Oval 12"/>
          <p:cNvSpPr>
            <a:spLocks noChangeArrowheads="1"/>
          </p:cNvSpPr>
          <p:nvPr/>
        </p:nvSpPr>
        <p:spPr bwMode="auto">
          <a:xfrm>
            <a:off x="1403350" y="1484313"/>
            <a:ext cx="936625" cy="865187"/>
          </a:xfrm>
          <a:prstGeom prst="ellipse">
            <a:avLst/>
          </a:prstGeom>
          <a:solidFill>
            <a:srgbClr val="FF99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1" name="Text Box 13"/>
          <p:cNvSpPr txBox="1">
            <a:spLocks noChangeArrowheads="1"/>
          </p:cNvSpPr>
          <p:nvPr/>
        </p:nvSpPr>
        <p:spPr bwMode="auto">
          <a:xfrm>
            <a:off x="1547813" y="1773238"/>
            <a:ext cx="650875" cy="336550"/>
          </a:xfrm>
          <a:prstGeom prst="rect">
            <a:avLst/>
          </a:prstGeom>
          <a:solidFill>
            <a:srgbClr val="FF99CC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/>
              <a:t>TCH</a:t>
            </a:r>
            <a:endParaRPr lang="en-US" sz="1600"/>
          </a:p>
        </p:txBody>
      </p:sp>
      <p:grpSp>
        <p:nvGrpSpPr>
          <p:cNvPr id="20492" name="Group 14"/>
          <p:cNvGrpSpPr>
            <a:grpSpLocks/>
          </p:cNvGrpSpPr>
          <p:nvPr/>
        </p:nvGrpSpPr>
        <p:grpSpPr bwMode="auto">
          <a:xfrm>
            <a:off x="2916238" y="3357563"/>
            <a:ext cx="793750" cy="722312"/>
            <a:chOff x="2608" y="2341"/>
            <a:chExt cx="590" cy="545"/>
          </a:xfrm>
        </p:grpSpPr>
        <p:sp>
          <p:nvSpPr>
            <p:cNvPr id="20556" name="Oval 15"/>
            <p:cNvSpPr>
              <a:spLocks noChangeArrowheads="1"/>
            </p:cNvSpPr>
            <p:nvPr/>
          </p:nvSpPr>
          <p:spPr bwMode="auto">
            <a:xfrm>
              <a:off x="2608" y="2341"/>
              <a:ext cx="590" cy="545"/>
            </a:xfrm>
            <a:prstGeom prst="ellipse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57" name="Text Box 16"/>
            <p:cNvSpPr txBox="1">
              <a:spLocks noChangeArrowheads="1"/>
            </p:cNvSpPr>
            <p:nvPr/>
          </p:nvSpPr>
          <p:spPr bwMode="auto">
            <a:xfrm>
              <a:off x="2653" y="2478"/>
              <a:ext cx="499" cy="253"/>
            </a:xfrm>
            <a:prstGeom prst="rect">
              <a:avLst/>
            </a:prstGeom>
            <a:solidFill>
              <a:srgbClr val="FFFF99"/>
            </a:solidFill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sz="1600"/>
                <a:t>PCM</a:t>
              </a:r>
              <a:endParaRPr lang="en-US" sz="1600"/>
            </a:p>
          </p:txBody>
        </p:sp>
      </p:grpSp>
      <p:grpSp>
        <p:nvGrpSpPr>
          <p:cNvPr id="20493" name="Group 17"/>
          <p:cNvGrpSpPr>
            <a:grpSpLocks/>
          </p:cNvGrpSpPr>
          <p:nvPr/>
        </p:nvGrpSpPr>
        <p:grpSpPr bwMode="auto">
          <a:xfrm>
            <a:off x="1979613" y="3284538"/>
            <a:ext cx="793750" cy="720725"/>
            <a:chOff x="2608" y="2341"/>
            <a:chExt cx="590" cy="545"/>
          </a:xfrm>
        </p:grpSpPr>
        <p:sp>
          <p:nvSpPr>
            <p:cNvPr id="20554" name="Oval 18"/>
            <p:cNvSpPr>
              <a:spLocks noChangeArrowheads="1"/>
            </p:cNvSpPr>
            <p:nvPr/>
          </p:nvSpPr>
          <p:spPr bwMode="auto">
            <a:xfrm>
              <a:off x="2608" y="2341"/>
              <a:ext cx="590" cy="545"/>
            </a:xfrm>
            <a:prstGeom prst="ellipse">
              <a:avLst/>
            </a:prstGeom>
            <a:solidFill>
              <a:srgbClr val="FFCC99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55" name="Text Box 19"/>
            <p:cNvSpPr txBox="1">
              <a:spLocks noChangeArrowheads="1"/>
            </p:cNvSpPr>
            <p:nvPr/>
          </p:nvSpPr>
          <p:spPr bwMode="auto">
            <a:xfrm>
              <a:off x="2653" y="2478"/>
              <a:ext cx="499" cy="254"/>
            </a:xfrm>
            <a:prstGeom prst="rect">
              <a:avLst/>
            </a:prstGeom>
            <a:solidFill>
              <a:srgbClr val="FFCC99"/>
            </a:solidFill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sz="1600"/>
                <a:t>PCM</a:t>
              </a:r>
              <a:endParaRPr lang="en-US" sz="1600"/>
            </a:p>
          </p:txBody>
        </p:sp>
      </p:grpSp>
      <p:grpSp>
        <p:nvGrpSpPr>
          <p:cNvPr id="20494" name="Group 20"/>
          <p:cNvGrpSpPr>
            <a:grpSpLocks/>
          </p:cNvGrpSpPr>
          <p:nvPr/>
        </p:nvGrpSpPr>
        <p:grpSpPr bwMode="auto">
          <a:xfrm>
            <a:off x="1187450" y="3716338"/>
            <a:ext cx="790575" cy="720725"/>
            <a:chOff x="2608" y="2341"/>
            <a:chExt cx="590" cy="545"/>
          </a:xfrm>
        </p:grpSpPr>
        <p:sp>
          <p:nvSpPr>
            <p:cNvPr id="20552" name="Oval 21"/>
            <p:cNvSpPr>
              <a:spLocks noChangeArrowheads="1"/>
            </p:cNvSpPr>
            <p:nvPr/>
          </p:nvSpPr>
          <p:spPr bwMode="auto">
            <a:xfrm>
              <a:off x="2608" y="2341"/>
              <a:ext cx="590" cy="545"/>
            </a:xfrm>
            <a:prstGeom prst="ellipse">
              <a:avLst/>
            </a:prstGeom>
            <a:solidFill>
              <a:srgbClr val="FF99CC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53" name="Text Box 22"/>
            <p:cNvSpPr txBox="1">
              <a:spLocks noChangeArrowheads="1"/>
            </p:cNvSpPr>
            <p:nvPr/>
          </p:nvSpPr>
          <p:spPr bwMode="auto">
            <a:xfrm>
              <a:off x="2653" y="2478"/>
              <a:ext cx="499" cy="254"/>
            </a:xfrm>
            <a:prstGeom prst="rect">
              <a:avLst/>
            </a:prstGeom>
            <a:solidFill>
              <a:srgbClr val="FF99CC"/>
            </a:solidFill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sz="1600"/>
                <a:t>PCM</a:t>
              </a:r>
              <a:endParaRPr lang="en-US" sz="1600"/>
            </a:p>
          </p:txBody>
        </p:sp>
      </p:grpSp>
      <p:grpSp>
        <p:nvGrpSpPr>
          <p:cNvPr id="20495" name="Group 23"/>
          <p:cNvGrpSpPr>
            <a:grpSpLocks/>
          </p:cNvGrpSpPr>
          <p:nvPr/>
        </p:nvGrpSpPr>
        <p:grpSpPr bwMode="auto">
          <a:xfrm>
            <a:off x="1114425" y="4581525"/>
            <a:ext cx="1365250" cy="865188"/>
            <a:chOff x="158" y="2750"/>
            <a:chExt cx="860" cy="545"/>
          </a:xfrm>
        </p:grpSpPr>
        <p:sp>
          <p:nvSpPr>
            <p:cNvPr id="20550" name="Oval 24"/>
            <p:cNvSpPr>
              <a:spLocks noChangeArrowheads="1"/>
            </p:cNvSpPr>
            <p:nvPr/>
          </p:nvSpPr>
          <p:spPr bwMode="auto">
            <a:xfrm>
              <a:off x="158" y="2750"/>
              <a:ext cx="860" cy="545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51" name="Text Box 25"/>
            <p:cNvSpPr txBox="1">
              <a:spLocks noChangeArrowheads="1"/>
            </p:cNvSpPr>
            <p:nvPr/>
          </p:nvSpPr>
          <p:spPr bwMode="auto">
            <a:xfrm>
              <a:off x="204" y="2886"/>
              <a:ext cx="727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sz="1600"/>
                <a:t>C experts</a:t>
              </a:r>
              <a:endParaRPr lang="en-US" sz="1600"/>
            </a:p>
          </p:txBody>
        </p:sp>
      </p:grpSp>
      <p:grpSp>
        <p:nvGrpSpPr>
          <p:cNvPr id="20496" name="Group 26"/>
          <p:cNvGrpSpPr>
            <a:grpSpLocks/>
          </p:cNvGrpSpPr>
          <p:nvPr/>
        </p:nvGrpSpPr>
        <p:grpSpPr bwMode="auto">
          <a:xfrm>
            <a:off x="2482850" y="5013325"/>
            <a:ext cx="1365250" cy="865188"/>
            <a:chOff x="567" y="3475"/>
            <a:chExt cx="860" cy="545"/>
          </a:xfrm>
        </p:grpSpPr>
        <p:sp>
          <p:nvSpPr>
            <p:cNvPr id="20548" name="Oval 27"/>
            <p:cNvSpPr>
              <a:spLocks noChangeArrowheads="1"/>
            </p:cNvSpPr>
            <p:nvPr/>
          </p:nvSpPr>
          <p:spPr bwMode="auto">
            <a:xfrm>
              <a:off x="567" y="3475"/>
              <a:ext cx="860" cy="545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49" name="Text Box 28"/>
            <p:cNvSpPr txBox="1">
              <a:spLocks noChangeArrowheads="1"/>
            </p:cNvSpPr>
            <p:nvPr/>
          </p:nvSpPr>
          <p:spPr bwMode="auto">
            <a:xfrm>
              <a:off x="612" y="3612"/>
              <a:ext cx="771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sz="1600"/>
                <a:t>C Flight St.</a:t>
              </a:r>
              <a:endParaRPr lang="en-US" sz="1600"/>
            </a:p>
          </p:txBody>
        </p:sp>
      </p:grpSp>
      <p:sp>
        <p:nvSpPr>
          <p:cNvPr id="20497" name="Oval 29"/>
          <p:cNvSpPr>
            <a:spLocks noChangeArrowheads="1"/>
          </p:cNvSpPr>
          <p:nvPr/>
        </p:nvSpPr>
        <p:spPr bwMode="auto">
          <a:xfrm>
            <a:off x="2508250" y="1484313"/>
            <a:ext cx="936625" cy="865187"/>
          </a:xfrm>
          <a:prstGeom prst="ellipse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8" name="Text Box 30"/>
          <p:cNvSpPr txBox="1">
            <a:spLocks noChangeArrowheads="1"/>
          </p:cNvSpPr>
          <p:nvPr/>
        </p:nvSpPr>
        <p:spPr bwMode="auto">
          <a:xfrm>
            <a:off x="2700338" y="1773238"/>
            <a:ext cx="603250" cy="336550"/>
          </a:xfrm>
          <a:prstGeom prst="rect">
            <a:avLst/>
          </a:prstGeom>
          <a:solidFill>
            <a:srgbClr val="FFCC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/>
              <a:t>TCH</a:t>
            </a:r>
            <a:endParaRPr lang="en-US" sz="1600"/>
          </a:p>
        </p:txBody>
      </p:sp>
      <p:sp>
        <p:nvSpPr>
          <p:cNvPr id="20499" name="Oval 31"/>
          <p:cNvSpPr>
            <a:spLocks noChangeArrowheads="1"/>
          </p:cNvSpPr>
          <p:nvPr/>
        </p:nvSpPr>
        <p:spPr bwMode="auto">
          <a:xfrm>
            <a:off x="3540125" y="1484313"/>
            <a:ext cx="936625" cy="865187"/>
          </a:xfrm>
          <a:prstGeom prst="ellipse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0" name="Text Box 32"/>
          <p:cNvSpPr txBox="1">
            <a:spLocks noChangeArrowheads="1"/>
          </p:cNvSpPr>
          <p:nvPr/>
        </p:nvSpPr>
        <p:spPr bwMode="auto">
          <a:xfrm>
            <a:off x="3708400" y="1773238"/>
            <a:ext cx="627063" cy="33655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/>
              <a:t>TCH</a:t>
            </a:r>
            <a:endParaRPr lang="en-US" sz="1600"/>
          </a:p>
        </p:txBody>
      </p:sp>
      <p:sp>
        <p:nvSpPr>
          <p:cNvPr id="20501" name="Oval 33"/>
          <p:cNvSpPr>
            <a:spLocks noChangeArrowheads="1"/>
          </p:cNvSpPr>
          <p:nvPr/>
        </p:nvSpPr>
        <p:spPr bwMode="auto">
          <a:xfrm>
            <a:off x="4641850" y="1412875"/>
            <a:ext cx="1082675" cy="1006475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2" name="Text Box 34"/>
          <p:cNvSpPr txBox="1">
            <a:spLocks noChangeArrowheads="1"/>
          </p:cNvSpPr>
          <p:nvPr/>
        </p:nvSpPr>
        <p:spPr bwMode="auto">
          <a:xfrm>
            <a:off x="4859338" y="1484313"/>
            <a:ext cx="719137" cy="933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100"/>
              <a:t>Other reports, Form44, foreign NAAs</a:t>
            </a:r>
            <a:endParaRPr lang="en-US" sz="1100"/>
          </a:p>
        </p:txBody>
      </p:sp>
      <p:sp>
        <p:nvSpPr>
          <p:cNvPr id="20503" name="Text Box 35"/>
          <p:cNvSpPr txBox="1">
            <a:spLocks noChangeArrowheads="1"/>
          </p:cNvSpPr>
          <p:nvPr/>
        </p:nvSpPr>
        <p:spPr bwMode="auto">
          <a:xfrm>
            <a:off x="7092950" y="4294188"/>
            <a:ext cx="16573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800" b="1"/>
              <a:t>ECR</a:t>
            </a:r>
            <a:endParaRPr lang="en-US" sz="1800" b="1"/>
          </a:p>
        </p:txBody>
      </p:sp>
      <p:sp>
        <p:nvSpPr>
          <p:cNvPr id="20504" name="Line 36"/>
          <p:cNvSpPr>
            <a:spLocks noChangeShapeType="1"/>
          </p:cNvSpPr>
          <p:nvPr/>
        </p:nvSpPr>
        <p:spPr bwMode="auto">
          <a:xfrm>
            <a:off x="6588125" y="2349500"/>
            <a:ext cx="863600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5" name="Line 37"/>
          <p:cNvSpPr>
            <a:spLocks noChangeShapeType="1"/>
          </p:cNvSpPr>
          <p:nvPr/>
        </p:nvSpPr>
        <p:spPr bwMode="auto">
          <a:xfrm>
            <a:off x="7524750" y="2420938"/>
            <a:ext cx="360363" cy="151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6" name="Line 38"/>
          <p:cNvSpPr>
            <a:spLocks noChangeShapeType="1"/>
          </p:cNvSpPr>
          <p:nvPr/>
        </p:nvSpPr>
        <p:spPr bwMode="auto">
          <a:xfrm flipH="1">
            <a:off x="8243888" y="2420938"/>
            <a:ext cx="215900" cy="151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7" name="Line 39"/>
          <p:cNvSpPr>
            <a:spLocks noChangeShapeType="1"/>
          </p:cNvSpPr>
          <p:nvPr/>
        </p:nvSpPr>
        <p:spPr bwMode="auto">
          <a:xfrm>
            <a:off x="5219700" y="2420938"/>
            <a:ext cx="576263" cy="17287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8" name="Line 40"/>
          <p:cNvSpPr>
            <a:spLocks noChangeShapeType="1"/>
          </p:cNvSpPr>
          <p:nvPr/>
        </p:nvSpPr>
        <p:spPr bwMode="auto">
          <a:xfrm>
            <a:off x="4284663" y="2276475"/>
            <a:ext cx="1366837" cy="1873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9" name="Line 41"/>
          <p:cNvSpPr>
            <a:spLocks noChangeShapeType="1"/>
          </p:cNvSpPr>
          <p:nvPr/>
        </p:nvSpPr>
        <p:spPr bwMode="auto">
          <a:xfrm>
            <a:off x="3348038" y="2205038"/>
            <a:ext cx="2160587" cy="19446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0" name="Line 42"/>
          <p:cNvSpPr>
            <a:spLocks noChangeShapeType="1"/>
          </p:cNvSpPr>
          <p:nvPr/>
        </p:nvSpPr>
        <p:spPr bwMode="auto">
          <a:xfrm>
            <a:off x="2195513" y="2205038"/>
            <a:ext cx="3097212" cy="19446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1" name="Text Box 43"/>
          <p:cNvSpPr txBox="1">
            <a:spLocks noChangeArrowheads="1"/>
          </p:cNvSpPr>
          <p:nvPr/>
        </p:nvSpPr>
        <p:spPr bwMode="auto">
          <a:xfrm>
            <a:off x="2843213" y="4365625"/>
            <a:ext cx="16573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800" b="1"/>
              <a:t>EASA</a:t>
            </a:r>
            <a:endParaRPr lang="en-US" sz="1800" b="1"/>
          </a:p>
        </p:txBody>
      </p:sp>
      <p:sp>
        <p:nvSpPr>
          <p:cNvPr id="20512" name="Rectangle 44"/>
          <p:cNvSpPr>
            <a:spLocks noChangeArrowheads="1"/>
          </p:cNvSpPr>
          <p:nvPr/>
        </p:nvSpPr>
        <p:spPr bwMode="auto">
          <a:xfrm>
            <a:off x="4714875" y="4149725"/>
            <a:ext cx="1441450" cy="863600"/>
          </a:xfrm>
          <a:prstGeom prst="rect">
            <a:avLst/>
          </a:prstGeom>
          <a:noFill/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3" name="Text Box 45"/>
          <p:cNvSpPr txBox="1">
            <a:spLocks noChangeArrowheads="1"/>
          </p:cNvSpPr>
          <p:nvPr/>
        </p:nvSpPr>
        <p:spPr bwMode="auto">
          <a:xfrm>
            <a:off x="4787900" y="4365625"/>
            <a:ext cx="12954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800" b="1"/>
              <a:t>IORS</a:t>
            </a:r>
            <a:endParaRPr lang="en-US" sz="1800" b="1"/>
          </a:p>
        </p:txBody>
      </p:sp>
      <p:grpSp>
        <p:nvGrpSpPr>
          <p:cNvPr id="20514" name="Group 47"/>
          <p:cNvGrpSpPr>
            <a:grpSpLocks/>
          </p:cNvGrpSpPr>
          <p:nvPr/>
        </p:nvGrpSpPr>
        <p:grpSpPr bwMode="auto">
          <a:xfrm>
            <a:off x="4822825" y="5211763"/>
            <a:ext cx="647700" cy="577850"/>
            <a:chOff x="2608" y="2341"/>
            <a:chExt cx="590" cy="545"/>
          </a:xfrm>
        </p:grpSpPr>
        <p:sp>
          <p:nvSpPr>
            <p:cNvPr id="20546" name="Oval 48"/>
            <p:cNvSpPr>
              <a:spLocks noChangeArrowheads="1"/>
            </p:cNvSpPr>
            <p:nvPr/>
          </p:nvSpPr>
          <p:spPr bwMode="auto">
            <a:xfrm>
              <a:off x="2608" y="2341"/>
              <a:ext cx="590" cy="545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47" name="Text Box 49"/>
            <p:cNvSpPr txBox="1">
              <a:spLocks noChangeArrowheads="1"/>
            </p:cNvSpPr>
            <p:nvPr/>
          </p:nvSpPr>
          <p:spPr bwMode="auto">
            <a:xfrm>
              <a:off x="2653" y="2479"/>
              <a:ext cx="499" cy="3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sz="1600"/>
                <a:t>R</a:t>
              </a:r>
              <a:endParaRPr lang="en-US" sz="1600"/>
            </a:p>
          </p:txBody>
        </p:sp>
      </p:grpSp>
      <p:sp>
        <p:nvSpPr>
          <p:cNvPr id="20515" name="Oval 51"/>
          <p:cNvSpPr>
            <a:spLocks noChangeArrowheads="1"/>
          </p:cNvSpPr>
          <p:nvPr/>
        </p:nvSpPr>
        <p:spPr bwMode="auto">
          <a:xfrm>
            <a:off x="5580063" y="5211763"/>
            <a:ext cx="647700" cy="57785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6" name="Text Box 52"/>
          <p:cNvSpPr txBox="1">
            <a:spLocks noChangeArrowheads="1"/>
          </p:cNvSpPr>
          <p:nvPr/>
        </p:nvSpPr>
        <p:spPr bwMode="auto">
          <a:xfrm>
            <a:off x="5508625" y="5357813"/>
            <a:ext cx="792163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000"/>
              <a:t>Organis.</a:t>
            </a:r>
            <a:endParaRPr lang="en-US" sz="1000"/>
          </a:p>
        </p:txBody>
      </p:sp>
      <p:grpSp>
        <p:nvGrpSpPr>
          <p:cNvPr id="20517" name="Group 53"/>
          <p:cNvGrpSpPr>
            <a:grpSpLocks/>
          </p:cNvGrpSpPr>
          <p:nvPr/>
        </p:nvGrpSpPr>
        <p:grpSpPr bwMode="auto">
          <a:xfrm>
            <a:off x="4067175" y="5211763"/>
            <a:ext cx="647700" cy="577850"/>
            <a:chOff x="2608" y="2341"/>
            <a:chExt cx="590" cy="545"/>
          </a:xfrm>
        </p:grpSpPr>
        <p:sp>
          <p:nvSpPr>
            <p:cNvPr id="20544" name="Oval 54"/>
            <p:cNvSpPr>
              <a:spLocks noChangeArrowheads="1"/>
            </p:cNvSpPr>
            <p:nvPr/>
          </p:nvSpPr>
          <p:spPr bwMode="auto">
            <a:xfrm>
              <a:off x="2608" y="2341"/>
              <a:ext cx="590" cy="545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45" name="Text Box 55"/>
            <p:cNvSpPr txBox="1">
              <a:spLocks noChangeArrowheads="1"/>
            </p:cNvSpPr>
            <p:nvPr/>
          </p:nvSpPr>
          <p:spPr bwMode="auto">
            <a:xfrm>
              <a:off x="2653" y="2479"/>
              <a:ext cx="499" cy="3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sz="1600"/>
                <a:t>E.2</a:t>
              </a:r>
              <a:endParaRPr lang="en-US" sz="1600"/>
            </a:p>
          </p:txBody>
        </p:sp>
      </p:grpSp>
      <p:sp>
        <p:nvSpPr>
          <p:cNvPr id="20518" name="Line 56"/>
          <p:cNvSpPr>
            <a:spLocks noChangeShapeType="1"/>
          </p:cNvSpPr>
          <p:nvPr/>
        </p:nvSpPr>
        <p:spPr bwMode="auto">
          <a:xfrm>
            <a:off x="6300788" y="4581525"/>
            <a:ext cx="790575" cy="0"/>
          </a:xfrm>
          <a:prstGeom prst="line">
            <a:avLst/>
          </a:prstGeom>
          <a:noFill/>
          <a:ln w="50800">
            <a:solidFill>
              <a:schemeClr val="tx1"/>
            </a:solidFill>
            <a:prstDash val="sysDot"/>
            <a:round/>
            <a:headEnd type="triangle" w="lg" len="lg"/>
            <a:tailEnd type="triangle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9" name="Line 57"/>
          <p:cNvSpPr>
            <a:spLocks noChangeShapeType="1"/>
          </p:cNvSpPr>
          <p:nvPr/>
        </p:nvSpPr>
        <p:spPr bwMode="auto">
          <a:xfrm flipH="1" flipV="1">
            <a:off x="3635375" y="3933825"/>
            <a:ext cx="1079500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20" name="Line 58"/>
          <p:cNvSpPr>
            <a:spLocks noChangeShapeType="1"/>
          </p:cNvSpPr>
          <p:nvPr/>
        </p:nvSpPr>
        <p:spPr bwMode="auto">
          <a:xfrm flipH="1" flipV="1">
            <a:off x="2627313" y="3933825"/>
            <a:ext cx="2087562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21" name="Line 59"/>
          <p:cNvSpPr>
            <a:spLocks noChangeShapeType="1"/>
          </p:cNvSpPr>
          <p:nvPr/>
        </p:nvSpPr>
        <p:spPr bwMode="auto">
          <a:xfrm flipH="1" flipV="1">
            <a:off x="1979613" y="4149725"/>
            <a:ext cx="2735262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22" name="Line 60"/>
          <p:cNvSpPr>
            <a:spLocks noChangeShapeType="1"/>
          </p:cNvSpPr>
          <p:nvPr/>
        </p:nvSpPr>
        <p:spPr bwMode="auto">
          <a:xfrm flipH="1">
            <a:off x="2484438" y="4508500"/>
            <a:ext cx="2230437" cy="433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23" name="Line 61"/>
          <p:cNvSpPr>
            <a:spLocks noChangeShapeType="1"/>
          </p:cNvSpPr>
          <p:nvPr/>
        </p:nvSpPr>
        <p:spPr bwMode="auto">
          <a:xfrm flipH="1">
            <a:off x="3635375" y="4508500"/>
            <a:ext cx="1079500" cy="649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24" name="Line 62"/>
          <p:cNvSpPr>
            <a:spLocks noChangeShapeType="1"/>
          </p:cNvSpPr>
          <p:nvPr/>
        </p:nvSpPr>
        <p:spPr bwMode="auto">
          <a:xfrm flipH="1">
            <a:off x="4572000" y="5013325"/>
            <a:ext cx="2159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25" name="Line 63"/>
          <p:cNvSpPr>
            <a:spLocks noChangeShapeType="1"/>
          </p:cNvSpPr>
          <p:nvPr/>
        </p:nvSpPr>
        <p:spPr bwMode="auto">
          <a:xfrm flipH="1">
            <a:off x="5148263" y="501332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26" name="Line 64"/>
          <p:cNvSpPr>
            <a:spLocks noChangeShapeType="1"/>
          </p:cNvSpPr>
          <p:nvPr/>
        </p:nvSpPr>
        <p:spPr bwMode="auto">
          <a:xfrm>
            <a:off x="5867400" y="501332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27" name="Text Box 65"/>
          <p:cNvSpPr txBox="1">
            <a:spLocks noChangeArrowheads="1"/>
          </p:cNvSpPr>
          <p:nvPr/>
        </p:nvSpPr>
        <p:spPr bwMode="auto">
          <a:xfrm>
            <a:off x="6227763" y="3933825"/>
            <a:ext cx="936625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000"/>
              <a:t>Currently discussed by EU legislator</a:t>
            </a:r>
            <a:endParaRPr lang="en-US" sz="1000"/>
          </a:p>
        </p:txBody>
      </p:sp>
      <p:sp>
        <p:nvSpPr>
          <p:cNvPr id="20528" name="Line 66"/>
          <p:cNvSpPr>
            <a:spLocks noChangeShapeType="1"/>
          </p:cNvSpPr>
          <p:nvPr/>
        </p:nvSpPr>
        <p:spPr bwMode="auto">
          <a:xfrm flipH="1">
            <a:off x="6011863" y="2420938"/>
            <a:ext cx="215900" cy="17287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529" name="Group 68"/>
          <p:cNvGrpSpPr>
            <a:grpSpLocks/>
          </p:cNvGrpSpPr>
          <p:nvPr/>
        </p:nvGrpSpPr>
        <p:grpSpPr bwMode="auto">
          <a:xfrm>
            <a:off x="250825" y="1484313"/>
            <a:ext cx="936625" cy="865187"/>
            <a:chOff x="839" y="1071"/>
            <a:chExt cx="590" cy="545"/>
          </a:xfrm>
        </p:grpSpPr>
        <p:sp>
          <p:nvSpPr>
            <p:cNvPr id="20542" name="Oval 17"/>
            <p:cNvSpPr>
              <a:spLocks noChangeArrowheads="1"/>
            </p:cNvSpPr>
            <p:nvPr/>
          </p:nvSpPr>
          <p:spPr bwMode="auto">
            <a:xfrm>
              <a:off x="839" y="1071"/>
              <a:ext cx="590" cy="545"/>
            </a:xfrm>
            <a:prstGeom prst="ellipse">
              <a:avLst/>
            </a:prstGeom>
            <a:solidFill>
              <a:srgbClr val="CCFFCC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/>
            </a:p>
          </p:txBody>
        </p:sp>
        <p:sp>
          <p:nvSpPr>
            <p:cNvPr id="20543" name="Text Box 18"/>
            <p:cNvSpPr txBox="1">
              <a:spLocks noChangeArrowheads="1"/>
            </p:cNvSpPr>
            <p:nvPr/>
          </p:nvSpPr>
          <p:spPr bwMode="auto">
            <a:xfrm>
              <a:off x="930" y="1253"/>
              <a:ext cx="410" cy="212"/>
            </a:xfrm>
            <a:prstGeom prst="rect">
              <a:avLst/>
            </a:prstGeom>
            <a:solidFill>
              <a:srgbClr val="CCFFCC"/>
            </a:solidFill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sz="1600"/>
                <a:t>TCH</a:t>
              </a:r>
              <a:endParaRPr lang="en-US" sz="1600"/>
            </a:p>
          </p:txBody>
        </p:sp>
      </p:grpSp>
      <p:grpSp>
        <p:nvGrpSpPr>
          <p:cNvPr id="20530" name="Group 75"/>
          <p:cNvGrpSpPr>
            <a:grpSpLocks/>
          </p:cNvGrpSpPr>
          <p:nvPr/>
        </p:nvGrpSpPr>
        <p:grpSpPr bwMode="auto">
          <a:xfrm>
            <a:off x="107950" y="3357563"/>
            <a:ext cx="790575" cy="720725"/>
            <a:chOff x="113" y="2205"/>
            <a:chExt cx="498" cy="454"/>
          </a:xfrm>
        </p:grpSpPr>
        <p:sp>
          <p:nvSpPr>
            <p:cNvPr id="20540" name="Oval 32"/>
            <p:cNvSpPr>
              <a:spLocks noChangeArrowheads="1"/>
            </p:cNvSpPr>
            <p:nvPr/>
          </p:nvSpPr>
          <p:spPr bwMode="auto">
            <a:xfrm>
              <a:off x="113" y="2205"/>
              <a:ext cx="498" cy="454"/>
            </a:xfrm>
            <a:prstGeom prst="ellipse">
              <a:avLst/>
            </a:prstGeom>
            <a:solidFill>
              <a:srgbClr val="CCFFCC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/>
            </a:p>
          </p:txBody>
        </p:sp>
        <p:sp>
          <p:nvSpPr>
            <p:cNvPr id="20541" name="Text Box 33"/>
            <p:cNvSpPr txBox="1">
              <a:spLocks noChangeArrowheads="1"/>
            </p:cNvSpPr>
            <p:nvPr/>
          </p:nvSpPr>
          <p:spPr bwMode="auto">
            <a:xfrm>
              <a:off x="158" y="2251"/>
              <a:ext cx="421" cy="3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sz="1600"/>
                <a:t>NAAPCM</a:t>
              </a:r>
              <a:endParaRPr lang="en-US" sz="1600"/>
            </a:p>
          </p:txBody>
        </p:sp>
      </p:grpSp>
      <p:sp>
        <p:nvSpPr>
          <p:cNvPr id="20531" name="Line 57"/>
          <p:cNvSpPr>
            <a:spLocks noChangeShapeType="1"/>
          </p:cNvSpPr>
          <p:nvPr/>
        </p:nvSpPr>
        <p:spPr bwMode="auto">
          <a:xfrm>
            <a:off x="1116013" y="2133600"/>
            <a:ext cx="4032250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532" name="Group 78"/>
          <p:cNvGrpSpPr>
            <a:grpSpLocks/>
          </p:cNvGrpSpPr>
          <p:nvPr/>
        </p:nvGrpSpPr>
        <p:grpSpPr bwMode="auto">
          <a:xfrm>
            <a:off x="107950" y="4437063"/>
            <a:ext cx="865188" cy="749300"/>
            <a:chOff x="0" y="3657"/>
            <a:chExt cx="664" cy="545"/>
          </a:xfrm>
        </p:grpSpPr>
        <p:sp>
          <p:nvSpPr>
            <p:cNvPr id="20538" name="Text Box 36"/>
            <p:cNvSpPr txBox="1">
              <a:spLocks noChangeArrowheads="1"/>
            </p:cNvSpPr>
            <p:nvPr/>
          </p:nvSpPr>
          <p:spPr bwMode="auto">
            <a:xfrm>
              <a:off x="0" y="3702"/>
              <a:ext cx="664" cy="42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sz="1600"/>
                <a:t>NAA experts</a:t>
              </a:r>
              <a:endParaRPr lang="en-US" sz="1600"/>
            </a:p>
          </p:txBody>
        </p:sp>
        <p:sp>
          <p:nvSpPr>
            <p:cNvPr id="20539" name="Oval 35"/>
            <p:cNvSpPr>
              <a:spLocks noChangeArrowheads="1"/>
            </p:cNvSpPr>
            <p:nvPr/>
          </p:nvSpPr>
          <p:spPr bwMode="auto">
            <a:xfrm>
              <a:off x="0" y="3657"/>
              <a:ext cx="635" cy="545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/>
            </a:p>
          </p:txBody>
        </p:sp>
      </p:grpSp>
      <p:sp>
        <p:nvSpPr>
          <p:cNvPr id="20533" name="Line 79"/>
          <p:cNvSpPr>
            <a:spLocks noChangeShapeType="1"/>
          </p:cNvSpPr>
          <p:nvPr/>
        </p:nvSpPr>
        <p:spPr bwMode="auto">
          <a:xfrm flipH="1" flipV="1">
            <a:off x="900113" y="3789363"/>
            <a:ext cx="3816350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534" name="Line 79"/>
          <p:cNvSpPr>
            <a:spLocks noChangeShapeType="1"/>
          </p:cNvSpPr>
          <p:nvPr/>
        </p:nvSpPr>
        <p:spPr bwMode="auto">
          <a:xfrm>
            <a:off x="468313" y="4076700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535" name="Line 80"/>
          <p:cNvSpPr>
            <a:spLocks noChangeShapeType="1"/>
          </p:cNvSpPr>
          <p:nvPr/>
        </p:nvSpPr>
        <p:spPr bwMode="auto">
          <a:xfrm>
            <a:off x="1619250" y="4437063"/>
            <a:ext cx="73025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537" name="Espace réservé du pied de page 5"/>
          <p:cNvSpPr txBox="1">
            <a:spLocks noGrp="1"/>
          </p:cNvSpPr>
          <p:nvPr/>
        </p:nvSpPr>
        <p:spPr bwMode="auto">
          <a:xfrm>
            <a:off x="2771775" y="6356350"/>
            <a:ext cx="36004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1200" dirty="0">
              <a:solidFill>
                <a:srgbClr val="898F9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ce réservé du contenu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Launched by EASA’s Executive Director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March 2010 – March 2011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Agreed Terms of Reference and Planning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IORS project team was set up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IORS “network” of internal focal points was set up</a:t>
            </a:r>
          </a:p>
          <a:p>
            <a:pPr eaLnBrk="1" hangingPunct="1">
              <a:buFont typeface="Wingdings" pitchFamily="2" charset="2"/>
              <a:buChar char="§"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GB" sz="2800" smtClean="0">
                <a:latin typeface="Calibri" pitchFamily="34" charset="0"/>
              </a:rPr>
              <a:t>		Main task: </a:t>
            </a:r>
            <a:r>
              <a:rPr lang="en-GB" sz="2800" smtClean="0">
                <a:solidFill>
                  <a:schemeClr val="accent2"/>
                </a:solidFill>
                <a:latin typeface="Calibri" pitchFamily="34" charset="0"/>
              </a:rPr>
              <a:t> initial establishment of IORS</a:t>
            </a:r>
          </a:p>
          <a:p>
            <a:pPr eaLnBrk="1" hangingPunct="1">
              <a:buFont typeface="Wingdings" pitchFamily="2" charset="2"/>
              <a:buChar char="§"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endParaRPr lang="en-GB" sz="2800" smtClean="0">
              <a:latin typeface="Calibri" pitchFamily="34" charset="0"/>
            </a:endParaRPr>
          </a:p>
        </p:txBody>
      </p:sp>
      <p:sp>
        <p:nvSpPr>
          <p:cNvPr id="5" name="Espace réservé du numéro de diapositive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B041622-F9F9-497C-AE34-C4A6B85CB306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j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fr-FR" sz="1200">
              <a:solidFill>
                <a:schemeClr val="tx1">
                  <a:tint val="75000"/>
                </a:schemeClr>
              </a:solidFill>
              <a:latin typeface="+mj-lt"/>
            </a:endParaRPr>
          </a:p>
        </p:txBody>
      </p:sp>
      <p:sp>
        <p:nvSpPr>
          <p:cNvPr id="21508" name="Espace réservé du pied de page 5"/>
          <p:cNvSpPr txBox="1">
            <a:spLocks noGrp="1"/>
          </p:cNvSpPr>
          <p:nvPr/>
        </p:nvSpPr>
        <p:spPr bwMode="auto">
          <a:xfrm>
            <a:off x="2771775" y="6356350"/>
            <a:ext cx="36004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rgbClr val="898F9C"/>
                </a:solidFill>
                <a:latin typeface="Calibri" pitchFamily="34" charset="0"/>
              </a:rPr>
              <a:t>EASA Powerplant Seminar 30 September 2010</a:t>
            </a:r>
          </a:p>
          <a:p>
            <a:pPr algn="ctr"/>
            <a:endParaRPr lang="fr-FR" sz="1200">
              <a:solidFill>
                <a:srgbClr val="898F9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u contenu 2"/>
          <p:cNvSpPr>
            <a:spLocks noGrp="1"/>
          </p:cNvSpPr>
          <p:nvPr>
            <p:ph idx="4294967295"/>
          </p:nvPr>
        </p:nvSpPr>
        <p:spPr>
          <a:xfrm>
            <a:off x="468313" y="981075"/>
            <a:ext cx="8229600" cy="4911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GB" sz="2800" dirty="0" smtClean="0">
              <a:solidFill>
                <a:schemeClr val="accent2"/>
              </a:solidFill>
              <a:latin typeface="Calibri" pitchFamily="34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GB" sz="2800" dirty="0" smtClean="0">
                <a:solidFill>
                  <a:schemeClr val="accent2"/>
                </a:solidFill>
                <a:latin typeface="Calibri" pitchFamily="34" charset="0"/>
              </a:rPr>
              <a:t>The IORS focal points (Certification Directorate)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de-DE" sz="1800" dirty="0" smtClean="0">
              <a:solidFill>
                <a:srgbClr val="000000"/>
              </a:solidFill>
              <a:latin typeface="Verdana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endParaRPr lang="de-DE" sz="1800" dirty="0" smtClean="0">
              <a:solidFill>
                <a:srgbClr val="000000"/>
              </a:solidFill>
              <a:latin typeface="Verdana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de-DE" sz="1800" dirty="0" smtClean="0">
                <a:solidFill>
                  <a:srgbClr val="000000"/>
                </a:solidFill>
                <a:latin typeface="Verdana" pitchFamily="34" charset="0"/>
              </a:rPr>
              <a:t>Florentino Bascunana		C1.1	Large Aeroplanes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de-DE" sz="1800" dirty="0" smtClean="0">
                <a:solidFill>
                  <a:srgbClr val="000000"/>
                </a:solidFill>
                <a:latin typeface="Verdana" pitchFamily="34" charset="0"/>
              </a:rPr>
              <a:t>Thierry Veron			C1.1	Large Aeroplanes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de-DE" sz="1800" dirty="0" smtClean="0">
                <a:solidFill>
                  <a:srgbClr val="000000"/>
                </a:solidFill>
                <a:latin typeface="Verdana" pitchFamily="34" charset="0"/>
              </a:rPr>
              <a:t>Jean-Bruno Marciacq		C1.2	General Aviation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de-DE" sz="1800" dirty="0" smtClean="0">
                <a:solidFill>
                  <a:srgbClr val="000000"/>
                </a:solidFill>
                <a:latin typeface="Verdana" pitchFamily="34" charset="0"/>
              </a:rPr>
              <a:t>Massimo Mazzoletti		C1.3	RBA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de-DE" sz="1800" dirty="0" smtClean="0">
                <a:solidFill>
                  <a:srgbClr val="000000"/>
                </a:solidFill>
                <a:latin typeface="Verdana" pitchFamily="34" charset="0"/>
              </a:rPr>
              <a:t>Frédéric Chambon		C1.4	Propulsion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de-DE" sz="1800" dirty="0" smtClean="0">
                <a:solidFill>
                  <a:srgbClr val="000000"/>
                </a:solidFill>
                <a:latin typeface="Verdana" pitchFamily="34" charset="0"/>
              </a:rPr>
              <a:t>Antonio Foti			C1.5	Parts and Appliances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de-DE" sz="1800" dirty="0" smtClean="0">
                <a:solidFill>
                  <a:srgbClr val="000000"/>
                </a:solidFill>
                <a:latin typeface="Verdana" pitchFamily="34" charset="0"/>
              </a:rPr>
              <a:t>Rémi Deletain			C2	Experts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de-DE" sz="1800" dirty="0" smtClean="0">
                <a:solidFill>
                  <a:srgbClr val="000000"/>
                </a:solidFill>
                <a:latin typeface="Verdana" pitchFamily="34" charset="0"/>
              </a:rPr>
              <a:t>Cyrille Rosay			C2	Experts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de-DE" sz="1800" dirty="0" smtClean="0">
                <a:solidFill>
                  <a:srgbClr val="000000"/>
                </a:solidFill>
                <a:latin typeface="Verdana" pitchFamily="34" charset="0"/>
              </a:rPr>
              <a:t>Poul Rasmussen		C3	Flight Standards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de-DE" sz="1800" dirty="0" smtClean="0">
                <a:solidFill>
                  <a:srgbClr val="000000"/>
                </a:solidFill>
                <a:latin typeface="Verdana" pitchFamily="34" charset="0"/>
              </a:rPr>
              <a:t>Ralf Erckmann			C4	Policy and Planning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GB" sz="1800" dirty="0" smtClean="0">
              <a:solidFill>
                <a:srgbClr val="000000"/>
              </a:solidFill>
              <a:latin typeface="Verdana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dirty="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endParaRPr lang="en-GB" sz="2800" dirty="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endParaRPr lang="en-GB" sz="2800" dirty="0" smtClean="0">
              <a:latin typeface="Calibri" pitchFamily="34" charset="0"/>
            </a:endParaRPr>
          </a:p>
        </p:txBody>
      </p:sp>
      <p:sp>
        <p:nvSpPr>
          <p:cNvPr id="5" name="Espace réservé du numéro de diapositive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CF7AC34-A28F-46CE-A27C-7A61889185CC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j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fr-FR" sz="1200">
              <a:solidFill>
                <a:schemeClr val="tx1">
                  <a:tint val="75000"/>
                </a:schemeClr>
              </a:solidFill>
              <a:latin typeface="+mj-lt"/>
            </a:endParaRPr>
          </a:p>
        </p:txBody>
      </p:sp>
      <p:sp>
        <p:nvSpPr>
          <p:cNvPr id="23556" name="Espace réservé du pied de page 5"/>
          <p:cNvSpPr txBox="1">
            <a:spLocks noGrp="1"/>
          </p:cNvSpPr>
          <p:nvPr/>
        </p:nvSpPr>
        <p:spPr bwMode="auto">
          <a:xfrm>
            <a:off x="2771775" y="6356350"/>
            <a:ext cx="36004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1200" dirty="0">
              <a:solidFill>
                <a:srgbClr val="898F9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Espace réservé du contenu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Occurrences reported to EASA will have an EASA status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Not reportable, Closed upon receipt, Open, Closed</a:t>
            </a:r>
          </a:p>
          <a:p>
            <a:pPr lvl="1" eaLnBrk="1" hangingPunct="1">
              <a:buFont typeface="Wingdings" pitchFamily="2" charset="2"/>
              <a:buNone/>
            </a:pPr>
            <a:endParaRPr lang="en-GB" sz="24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en-GB" sz="2800" smtClean="0">
                <a:latin typeface="Calibri" pitchFamily="34" charset="0"/>
              </a:rPr>
              <a:t>Actors in occurrence workflow: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Technical Owners (Open occurrences only)</a:t>
            </a:r>
          </a:p>
          <a:p>
            <a:pPr lvl="2" eaLnBrk="1" hangingPunct="1">
              <a:buFont typeface="Wingdings" pitchFamily="2" charset="2"/>
              <a:buChar char="§"/>
            </a:pPr>
            <a:r>
              <a:rPr lang="en-GB" sz="2000" smtClean="0">
                <a:latin typeface="Calibri" pitchFamily="34" charset="0"/>
              </a:rPr>
              <a:t>PCMs, Experts, POA/MOA Team Leaders</a:t>
            </a:r>
          </a:p>
          <a:p>
            <a:pPr lvl="2" eaLnBrk="1" hangingPunct="1">
              <a:buFont typeface="Wingdings" pitchFamily="2" charset="2"/>
              <a:buChar char="§"/>
            </a:pPr>
            <a:r>
              <a:rPr lang="en-GB" sz="2000" i="1" smtClean="0">
                <a:latin typeface="Calibri" pitchFamily="34" charset="0"/>
              </a:rPr>
              <a:t>(Continuing Operational Suitability) C-Flight Standards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Technical Advisors (Open occurrences only)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smtClean="0">
                <a:latin typeface="Calibri" pitchFamily="34" charset="0"/>
              </a:rPr>
              <a:t>Technical Informees </a:t>
            </a:r>
          </a:p>
          <a:p>
            <a:pPr lvl="1" eaLnBrk="1" hangingPunct="1">
              <a:buFont typeface="Wingdings" pitchFamily="2" charset="2"/>
              <a:buNone/>
            </a:pPr>
            <a:endParaRPr lang="en-GB" sz="24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</p:txBody>
      </p:sp>
      <p:sp>
        <p:nvSpPr>
          <p:cNvPr id="5" name="Espace réservé du numéro de diapositive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70D98F9-B559-4515-9A9C-91A9E24B7569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j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fr-FR" sz="1200">
              <a:solidFill>
                <a:schemeClr val="tx1">
                  <a:tint val="75000"/>
                </a:schemeClr>
              </a:solidFill>
              <a:latin typeface="+mj-lt"/>
            </a:endParaRPr>
          </a:p>
        </p:txBody>
      </p:sp>
      <p:sp>
        <p:nvSpPr>
          <p:cNvPr id="25604" name="Espace réservé du pied de page 5"/>
          <p:cNvSpPr txBox="1">
            <a:spLocks noGrp="1"/>
          </p:cNvSpPr>
          <p:nvPr/>
        </p:nvSpPr>
        <p:spPr bwMode="auto">
          <a:xfrm>
            <a:off x="2771775" y="6356350"/>
            <a:ext cx="36004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1200" dirty="0">
              <a:solidFill>
                <a:srgbClr val="898F9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Espace réservé du contenu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GB" sz="2800" smtClean="0">
              <a:latin typeface="Calibri" pitchFamily="34" charset="0"/>
            </a:endParaRPr>
          </a:p>
        </p:txBody>
      </p:sp>
      <p:sp>
        <p:nvSpPr>
          <p:cNvPr id="5" name="Espace réservé du numéro de diapositive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85138B-5606-4651-A59A-67B77101B852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j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fr-FR" sz="1200">
              <a:solidFill>
                <a:schemeClr val="tx1">
                  <a:tint val="75000"/>
                </a:schemeClr>
              </a:solidFill>
              <a:latin typeface="+mj-lt"/>
            </a:endParaRPr>
          </a:p>
        </p:txBody>
      </p:sp>
      <p:grpSp>
        <p:nvGrpSpPr>
          <p:cNvPr id="27652" name="Group 7"/>
          <p:cNvGrpSpPr>
            <a:grpSpLocks/>
          </p:cNvGrpSpPr>
          <p:nvPr/>
        </p:nvGrpSpPr>
        <p:grpSpPr bwMode="auto">
          <a:xfrm>
            <a:off x="3203575" y="1700213"/>
            <a:ext cx="2808288" cy="647700"/>
            <a:chOff x="2744" y="890"/>
            <a:chExt cx="1996" cy="545"/>
          </a:xfrm>
        </p:grpSpPr>
        <p:sp>
          <p:nvSpPr>
            <p:cNvPr id="27705" name="Oval 8"/>
            <p:cNvSpPr>
              <a:spLocks noChangeArrowheads="1"/>
            </p:cNvSpPr>
            <p:nvPr/>
          </p:nvSpPr>
          <p:spPr bwMode="auto">
            <a:xfrm>
              <a:off x="2744" y="890"/>
              <a:ext cx="1996" cy="545"/>
            </a:xfrm>
            <a:prstGeom prst="ellipse">
              <a:avLst/>
            </a:prstGeom>
            <a:solidFill>
              <a:srgbClr val="99CC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706" name="Text Box 9"/>
            <p:cNvSpPr txBox="1">
              <a:spLocks noChangeArrowheads="1"/>
            </p:cNvSpPr>
            <p:nvPr/>
          </p:nvSpPr>
          <p:spPr bwMode="auto">
            <a:xfrm>
              <a:off x="2744" y="1026"/>
              <a:ext cx="1996" cy="3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sz="2400"/>
                <a:t>ISC</a:t>
              </a:r>
              <a:endParaRPr lang="en-US" sz="2400"/>
            </a:p>
          </p:txBody>
        </p:sp>
      </p:grpSp>
      <p:grpSp>
        <p:nvGrpSpPr>
          <p:cNvPr id="27653" name="Group 10"/>
          <p:cNvGrpSpPr>
            <a:grpSpLocks/>
          </p:cNvGrpSpPr>
          <p:nvPr/>
        </p:nvGrpSpPr>
        <p:grpSpPr bwMode="auto">
          <a:xfrm>
            <a:off x="2124075" y="2852738"/>
            <a:ext cx="5256213" cy="792162"/>
            <a:chOff x="1429" y="1253"/>
            <a:chExt cx="1270" cy="545"/>
          </a:xfrm>
        </p:grpSpPr>
        <p:sp>
          <p:nvSpPr>
            <p:cNvPr id="27703" name="Oval 11"/>
            <p:cNvSpPr>
              <a:spLocks noChangeArrowheads="1"/>
            </p:cNvSpPr>
            <p:nvPr/>
          </p:nvSpPr>
          <p:spPr bwMode="auto">
            <a:xfrm>
              <a:off x="1429" y="1253"/>
              <a:ext cx="1270" cy="545"/>
            </a:xfrm>
            <a:prstGeom prst="ellipse">
              <a:avLst/>
            </a:prstGeom>
            <a:solidFill>
              <a:srgbClr val="FFCC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704" name="Text Box 12"/>
            <p:cNvSpPr txBox="1">
              <a:spLocks noChangeArrowheads="1"/>
            </p:cNvSpPr>
            <p:nvPr/>
          </p:nvSpPr>
          <p:spPr bwMode="auto">
            <a:xfrm>
              <a:off x="1474" y="1390"/>
              <a:ext cx="1225" cy="2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sz="1800"/>
                <a:t>IORS Committee</a:t>
              </a:r>
              <a:endParaRPr lang="en-US" sz="1800"/>
            </a:p>
          </p:txBody>
        </p:sp>
      </p:grpSp>
      <p:grpSp>
        <p:nvGrpSpPr>
          <p:cNvPr id="27654" name="Group 13"/>
          <p:cNvGrpSpPr>
            <a:grpSpLocks/>
          </p:cNvGrpSpPr>
          <p:nvPr/>
        </p:nvGrpSpPr>
        <p:grpSpPr bwMode="auto">
          <a:xfrm>
            <a:off x="179388" y="4149725"/>
            <a:ext cx="8785225" cy="1370013"/>
            <a:chOff x="113" y="2840"/>
            <a:chExt cx="5534" cy="863"/>
          </a:xfrm>
        </p:grpSpPr>
        <p:grpSp>
          <p:nvGrpSpPr>
            <p:cNvPr id="27656" name="Group 14"/>
            <p:cNvGrpSpPr>
              <a:grpSpLocks/>
            </p:cNvGrpSpPr>
            <p:nvPr/>
          </p:nvGrpSpPr>
          <p:grpSpPr bwMode="auto">
            <a:xfrm>
              <a:off x="4830" y="2841"/>
              <a:ext cx="817" cy="862"/>
              <a:chOff x="4649" y="1933"/>
              <a:chExt cx="771" cy="816"/>
            </a:xfrm>
          </p:grpSpPr>
          <p:sp>
            <p:nvSpPr>
              <p:cNvPr id="27700" name="Rectangle 15"/>
              <p:cNvSpPr>
                <a:spLocks noChangeArrowheads="1"/>
              </p:cNvSpPr>
              <p:nvPr/>
            </p:nvSpPr>
            <p:spPr bwMode="auto">
              <a:xfrm>
                <a:off x="4649" y="1933"/>
                <a:ext cx="771" cy="816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701" name="Text Box 16"/>
              <p:cNvSpPr txBox="1">
                <a:spLocks noChangeArrowheads="1"/>
              </p:cNvSpPr>
              <p:nvPr/>
            </p:nvSpPr>
            <p:spPr bwMode="auto">
              <a:xfrm>
                <a:off x="4649" y="1933"/>
                <a:ext cx="771" cy="34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/>
                  <a:t>F Directorate</a:t>
                </a:r>
                <a:endParaRPr lang="en-US" sz="1600"/>
              </a:p>
            </p:txBody>
          </p:sp>
          <p:sp>
            <p:nvSpPr>
              <p:cNvPr id="27702" name="Text Box 17"/>
              <p:cNvSpPr txBox="1">
                <a:spLocks noChangeArrowheads="1"/>
              </p:cNvSpPr>
              <p:nvPr/>
            </p:nvSpPr>
            <p:spPr bwMode="auto">
              <a:xfrm>
                <a:off x="4694" y="2341"/>
                <a:ext cx="681" cy="27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200"/>
                  <a:t>IORS IT support</a:t>
                </a:r>
                <a:endParaRPr lang="en-US" sz="1200"/>
              </a:p>
            </p:txBody>
          </p:sp>
        </p:grpSp>
        <p:grpSp>
          <p:nvGrpSpPr>
            <p:cNvPr id="27657" name="Group 18"/>
            <p:cNvGrpSpPr>
              <a:grpSpLocks/>
            </p:cNvGrpSpPr>
            <p:nvPr/>
          </p:nvGrpSpPr>
          <p:grpSpPr bwMode="auto">
            <a:xfrm>
              <a:off x="1292" y="2840"/>
              <a:ext cx="1134" cy="863"/>
              <a:chOff x="204" y="2976"/>
              <a:chExt cx="1134" cy="863"/>
            </a:xfrm>
          </p:grpSpPr>
          <p:sp>
            <p:nvSpPr>
              <p:cNvPr id="27686" name="Rectangle 19"/>
              <p:cNvSpPr>
                <a:spLocks noChangeArrowheads="1"/>
              </p:cNvSpPr>
              <p:nvPr/>
            </p:nvSpPr>
            <p:spPr bwMode="auto">
              <a:xfrm>
                <a:off x="204" y="2976"/>
                <a:ext cx="1134" cy="863"/>
              </a:xfrm>
              <a:prstGeom prst="rect">
                <a:avLst/>
              </a:prstGeom>
              <a:solidFill>
                <a:srgbClr val="99CC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87" name="Text Box 20"/>
              <p:cNvSpPr txBox="1">
                <a:spLocks noChangeArrowheads="1"/>
              </p:cNvSpPr>
              <p:nvPr/>
            </p:nvSpPr>
            <p:spPr bwMode="auto">
              <a:xfrm>
                <a:off x="204" y="2976"/>
                <a:ext cx="1134" cy="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/>
                  <a:t>C Directorate</a:t>
                </a:r>
                <a:endParaRPr lang="en-US" sz="1600"/>
              </a:p>
            </p:txBody>
          </p:sp>
          <p:sp>
            <p:nvSpPr>
              <p:cNvPr id="27688" name="Rectangle 21"/>
              <p:cNvSpPr>
                <a:spLocks noChangeArrowheads="1"/>
              </p:cNvSpPr>
              <p:nvPr/>
            </p:nvSpPr>
            <p:spPr bwMode="auto">
              <a:xfrm>
                <a:off x="930" y="3475"/>
                <a:ext cx="363" cy="318"/>
              </a:xfrm>
              <a:prstGeom prst="rect">
                <a:avLst/>
              </a:prstGeom>
              <a:solidFill>
                <a:srgbClr val="99CC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de-DE" sz="1000"/>
                  <a:t>C IORS </a:t>
                </a:r>
              </a:p>
              <a:p>
                <a:pPr algn="ctr"/>
                <a:r>
                  <a:rPr lang="de-DE" sz="1000"/>
                  <a:t>Focal </a:t>
                </a:r>
              </a:p>
              <a:p>
                <a:pPr algn="ctr"/>
                <a:r>
                  <a:rPr lang="de-DE" sz="1000"/>
                  <a:t>Point Unit</a:t>
                </a:r>
                <a:endParaRPr lang="en-US" sz="1000"/>
              </a:p>
            </p:txBody>
          </p:sp>
          <p:grpSp>
            <p:nvGrpSpPr>
              <p:cNvPr id="27689" name="Group 22"/>
              <p:cNvGrpSpPr>
                <a:grpSpLocks/>
              </p:cNvGrpSpPr>
              <p:nvPr/>
            </p:nvGrpSpPr>
            <p:grpSpPr bwMode="auto">
              <a:xfrm>
                <a:off x="657" y="3612"/>
                <a:ext cx="272" cy="182"/>
                <a:chOff x="385" y="1842"/>
                <a:chExt cx="272" cy="182"/>
              </a:xfrm>
            </p:grpSpPr>
            <p:sp>
              <p:nvSpPr>
                <p:cNvPr id="27698" name="Rectangle 23"/>
                <p:cNvSpPr>
                  <a:spLocks noChangeArrowheads="1"/>
                </p:cNvSpPr>
                <p:nvPr/>
              </p:nvSpPr>
              <p:spPr bwMode="auto">
                <a:xfrm>
                  <a:off x="431" y="1842"/>
                  <a:ext cx="181" cy="182"/>
                </a:xfrm>
                <a:prstGeom prst="rect">
                  <a:avLst/>
                </a:prstGeom>
                <a:noFill/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699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385" y="1842"/>
                  <a:ext cx="272" cy="154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de-DE" sz="1000"/>
                    <a:t>TI</a:t>
                  </a:r>
                  <a:endParaRPr lang="en-US" sz="1000"/>
                </a:p>
              </p:txBody>
            </p:sp>
          </p:grpSp>
          <p:grpSp>
            <p:nvGrpSpPr>
              <p:cNvPr id="27690" name="Group 25"/>
              <p:cNvGrpSpPr>
                <a:grpSpLocks/>
              </p:cNvGrpSpPr>
              <p:nvPr/>
            </p:nvGrpSpPr>
            <p:grpSpPr bwMode="auto">
              <a:xfrm>
                <a:off x="431" y="3612"/>
                <a:ext cx="272" cy="182"/>
                <a:chOff x="385" y="1842"/>
                <a:chExt cx="272" cy="182"/>
              </a:xfrm>
            </p:grpSpPr>
            <p:sp>
              <p:nvSpPr>
                <p:cNvPr id="27696" name="Rectangle 26"/>
                <p:cNvSpPr>
                  <a:spLocks noChangeArrowheads="1"/>
                </p:cNvSpPr>
                <p:nvPr/>
              </p:nvSpPr>
              <p:spPr bwMode="auto">
                <a:xfrm>
                  <a:off x="431" y="1842"/>
                  <a:ext cx="181" cy="182"/>
                </a:xfrm>
                <a:prstGeom prst="rect">
                  <a:avLst/>
                </a:prstGeom>
                <a:noFill/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697" name="Text Box 27"/>
                <p:cNvSpPr txBox="1">
                  <a:spLocks noChangeArrowheads="1"/>
                </p:cNvSpPr>
                <p:nvPr/>
              </p:nvSpPr>
              <p:spPr bwMode="auto">
                <a:xfrm>
                  <a:off x="385" y="1842"/>
                  <a:ext cx="272" cy="154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de-DE" sz="1000"/>
                    <a:t>TA</a:t>
                  </a:r>
                  <a:endParaRPr lang="en-US" sz="1000"/>
                </a:p>
              </p:txBody>
            </p:sp>
          </p:grpSp>
          <p:grpSp>
            <p:nvGrpSpPr>
              <p:cNvPr id="27691" name="Group 28"/>
              <p:cNvGrpSpPr>
                <a:grpSpLocks/>
              </p:cNvGrpSpPr>
              <p:nvPr/>
            </p:nvGrpSpPr>
            <p:grpSpPr bwMode="auto">
              <a:xfrm>
                <a:off x="204" y="3612"/>
                <a:ext cx="272" cy="182"/>
                <a:chOff x="385" y="1842"/>
                <a:chExt cx="272" cy="182"/>
              </a:xfrm>
            </p:grpSpPr>
            <p:sp>
              <p:nvSpPr>
                <p:cNvPr id="27694" name="Rectangle 29"/>
                <p:cNvSpPr>
                  <a:spLocks noChangeArrowheads="1"/>
                </p:cNvSpPr>
                <p:nvPr/>
              </p:nvSpPr>
              <p:spPr bwMode="auto">
                <a:xfrm>
                  <a:off x="431" y="1842"/>
                  <a:ext cx="181" cy="182"/>
                </a:xfrm>
                <a:prstGeom prst="rect">
                  <a:avLst/>
                </a:prstGeom>
                <a:noFill/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695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385" y="1842"/>
                  <a:ext cx="272" cy="154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de-DE" sz="1000"/>
                    <a:t>TO</a:t>
                  </a:r>
                  <a:endParaRPr lang="en-US" sz="1000"/>
                </a:p>
              </p:txBody>
            </p:sp>
          </p:grpSp>
          <p:sp>
            <p:nvSpPr>
              <p:cNvPr id="27692" name="Oval 31"/>
              <p:cNvSpPr>
                <a:spLocks noChangeArrowheads="1"/>
              </p:cNvSpPr>
              <p:nvPr/>
            </p:nvSpPr>
            <p:spPr bwMode="auto">
              <a:xfrm>
                <a:off x="249" y="3203"/>
                <a:ext cx="1043" cy="227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93" name="Text Box 32"/>
              <p:cNvSpPr txBox="1">
                <a:spLocks noChangeArrowheads="1"/>
              </p:cNvSpPr>
              <p:nvPr/>
            </p:nvSpPr>
            <p:spPr bwMode="auto">
              <a:xfrm>
                <a:off x="295" y="3249"/>
                <a:ext cx="952" cy="15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000"/>
                  <a:t>C Management</a:t>
                </a:r>
                <a:endParaRPr lang="en-US" sz="1000"/>
              </a:p>
            </p:txBody>
          </p:sp>
        </p:grpSp>
        <p:grpSp>
          <p:nvGrpSpPr>
            <p:cNvPr id="27658" name="Group 33"/>
            <p:cNvGrpSpPr>
              <a:grpSpLocks/>
            </p:cNvGrpSpPr>
            <p:nvPr/>
          </p:nvGrpSpPr>
          <p:grpSpPr bwMode="auto">
            <a:xfrm>
              <a:off x="2471" y="2840"/>
              <a:ext cx="1134" cy="863"/>
              <a:chOff x="204" y="2976"/>
              <a:chExt cx="1134" cy="863"/>
            </a:xfrm>
          </p:grpSpPr>
          <p:sp>
            <p:nvSpPr>
              <p:cNvPr id="27672" name="Rectangle 34"/>
              <p:cNvSpPr>
                <a:spLocks noChangeArrowheads="1"/>
              </p:cNvSpPr>
              <p:nvPr/>
            </p:nvSpPr>
            <p:spPr bwMode="auto">
              <a:xfrm>
                <a:off x="204" y="2976"/>
                <a:ext cx="1134" cy="863"/>
              </a:xfrm>
              <a:prstGeom prst="rect">
                <a:avLst/>
              </a:prstGeom>
              <a:solidFill>
                <a:srgbClr val="FFFF99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73" name="Text Box 35"/>
              <p:cNvSpPr txBox="1">
                <a:spLocks noChangeArrowheads="1"/>
              </p:cNvSpPr>
              <p:nvPr/>
            </p:nvSpPr>
            <p:spPr bwMode="auto">
              <a:xfrm>
                <a:off x="204" y="2976"/>
                <a:ext cx="1134" cy="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/>
                  <a:t>S Directorate</a:t>
                </a:r>
                <a:endParaRPr lang="en-US" sz="1600"/>
              </a:p>
            </p:txBody>
          </p:sp>
          <p:sp>
            <p:nvSpPr>
              <p:cNvPr id="27674" name="Rectangle 36"/>
              <p:cNvSpPr>
                <a:spLocks noChangeArrowheads="1"/>
              </p:cNvSpPr>
              <p:nvPr/>
            </p:nvSpPr>
            <p:spPr bwMode="auto">
              <a:xfrm>
                <a:off x="930" y="3475"/>
                <a:ext cx="363" cy="318"/>
              </a:xfrm>
              <a:prstGeom prst="rect">
                <a:avLst/>
              </a:prstGeom>
              <a:noFill/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de-DE" sz="1000"/>
                  <a:t>S IORS </a:t>
                </a:r>
              </a:p>
              <a:p>
                <a:pPr algn="ctr"/>
                <a:r>
                  <a:rPr lang="de-DE" sz="1000"/>
                  <a:t>Focal </a:t>
                </a:r>
              </a:p>
              <a:p>
                <a:pPr algn="ctr"/>
                <a:r>
                  <a:rPr lang="de-DE" sz="1000"/>
                  <a:t>Point Unit</a:t>
                </a:r>
                <a:endParaRPr lang="en-US" sz="1000"/>
              </a:p>
            </p:txBody>
          </p:sp>
          <p:grpSp>
            <p:nvGrpSpPr>
              <p:cNvPr id="27675" name="Group 37"/>
              <p:cNvGrpSpPr>
                <a:grpSpLocks/>
              </p:cNvGrpSpPr>
              <p:nvPr/>
            </p:nvGrpSpPr>
            <p:grpSpPr bwMode="auto">
              <a:xfrm>
                <a:off x="657" y="3612"/>
                <a:ext cx="272" cy="182"/>
                <a:chOff x="385" y="1842"/>
                <a:chExt cx="272" cy="182"/>
              </a:xfrm>
            </p:grpSpPr>
            <p:sp>
              <p:nvSpPr>
                <p:cNvPr id="27684" name="Rectangle 38"/>
                <p:cNvSpPr>
                  <a:spLocks noChangeArrowheads="1"/>
                </p:cNvSpPr>
                <p:nvPr/>
              </p:nvSpPr>
              <p:spPr bwMode="auto">
                <a:xfrm>
                  <a:off x="431" y="1842"/>
                  <a:ext cx="181" cy="182"/>
                </a:xfrm>
                <a:prstGeom prst="rect">
                  <a:avLst/>
                </a:prstGeom>
                <a:noFill/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685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385" y="1842"/>
                  <a:ext cx="272" cy="154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de-DE" sz="1000"/>
                    <a:t>TI</a:t>
                  </a:r>
                  <a:endParaRPr lang="en-US" sz="1000"/>
                </a:p>
              </p:txBody>
            </p:sp>
          </p:grpSp>
          <p:grpSp>
            <p:nvGrpSpPr>
              <p:cNvPr id="27676" name="Group 40"/>
              <p:cNvGrpSpPr>
                <a:grpSpLocks/>
              </p:cNvGrpSpPr>
              <p:nvPr/>
            </p:nvGrpSpPr>
            <p:grpSpPr bwMode="auto">
              <a:xfrm>
                <a:off x="431" y="3612"/>
                <a:ext cx="272" cy="182"/>
                <a:chOff x="385" y="1842"/>
                <a:chExt cx="272" cy="182"/>
              </a:xfrm>
            </p:grpSpPr>
            <p:sp>
              <p:nvSpPr>
                <p:cNvPr id="27682" name="Rectangle 41"/>
                <p:cNvSpPr>
                  <a:spLocks noChangeArrowheads="1"/>
                </p:cNvSpPr>
                <p:nvPr/>
              </p:nvSpPr>
              <p:spPr bwMode="auto">
                <a:xfrm>
                  <a:off x="431" y="1842"/>
                  <a:ext cx="181" cy="182"/>
                </a:xfrm>
                <a:prstGeom prst="rect">
                  <a:avLst/>
                </a:prstGeom>
                <a:noFill/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683" name="Text Box 42"/>
                <p:cNvSpPr txBox="1">
                  <a:spLocks noChangeArrowheads="1"/>
                </p:cNvSpPr>
                <p:nvPr/>
              </p:nvSpPr>
              <p:spPr bwMode="auto">
                <a:xfrm>
                  <a:off x="385" y="1842"/>
                  <a:ext cx="272" cy="154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de-DE" sz="1000"/>
                    <a:t>TA</a:t>
                  </a:r>
                  <a:endParaRPr lang="en-US" sz="1000"/>
                </a:p>
              </p:txBody>
            </p:sp>
          </p:grpSp>
          <p:grpSp>
            <p:nvGrpSpPr>
              <p:cNvPr id="27677" name="Group 43"/>
              <p:cNvGrpSpPr>
                <a:grpSpLocks/>
              </p:cNvGrpSpPr>
              <p:nvPr/>
            </p:nvGrpSpPr>
            <p:grpSpPr bwMode="auto">
              <a:xfrm>
                <a:off x="204" y="3612"/>
                <a:ext cx="272" cy="182"/>
                <a:chOff x="385" y="1842"/>
                <a:chExt cx="272" cy="182"/>
              </a:xfrm>
            </p:grpSpPr>
            <p:sp>
              <p:nvSpPr>
                <p:cNvPr id="27680" name="Rectangle 44"/>
                <p:cNvSpPr>
                  <a:spLocks noChangeArrowheads="1"/>
                </p:cNvSpPr>
                <p:nvPr/>
              </p:nvSpPr>
              <p:spPr bwMode="auto">
                <a:xfrm>
                  <a:off x="431" y="1842"/>
                  <a:ext cx="181" cy="182"/>
                </a:xfrm>
                <a:prstGeom prst="rect">
                  <a:avLst/>
                </a:prstGeom>
                <a:noFill/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681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385" y="1842"/>
                  <a:ext cx="272" cy="154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de-DE" sz="1000"/>
                    <a:t>TO</a:t>
                  </a:r>
                  <a:endParaRPr lang="en-US" sz="1000"/>
                </a:p>
              </p:txBody>
            </p:sp>
          </p:grpSp>
          <p:sp>
            <p:nvSpPr>
              <p:cNvPr id="27678" name="Oval 46"/>
              <p:cNvSpPr>
                <a:spLocks noChangeArrowheads="1"/>
              </p:cNvSpPr>
              <p:nvPr/>
            </p:nvSpPr>
            <p:spPr bwMode="auto">
              <a:xfrm>
                <a:off x="249" y="3203"/>
                <a:ext cx="1043" cy="227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79" name="Text Box 47"/>
              <p:cNvSpPr txBox="1">
                <a:spLocks noChangeArrowheads="1"/>
              </p:cNvSpPr>
              <p:nvPr/>
            </p:nvSpPr>
            <p:spPr bwMode="auto">
              <a:xfrm>
                <a:off x="295" y="3249"/>
                <a:ext cx="952" cy="15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000"/>
                  <a:t>S Management</a:t>
                </a:r>
                <a:endParaRPr lang="en-US" sz="1000"/>
              </a:p>
            </p:txBody>
          </p:sp>
        </p:grpSp>
        <p:grpSp>
          <p:nvGrpSpPr>
            <p:cNvPr id="27659" name="Group 48"/>
            <p:cNvGrpSpPr>
              <a:grpSpLocks/>
            </p:cNvGrpSpPr>
            <p:nvPr/>
          </p:nvGrpSpPr>
          <p:grpSpPr bwMode="auto">
            <a:xfrm>
              <a:off x="3650" y="2840"/>
              <a:ext cx="1134" cy="863"/>
              <a:chOff x="4422" y="2976"/>
              <a:chExt cx="1134" cy="863"/>
            </a:xfrm>
          </p:grpSpPr>
          <p:sp>
            <p:nvSpPr>
              <p:cNvPr id="27664" name="Rectangle 49"/>
              <p:cNvSpPr>
                <a:spLocks noChangeArrowheads="1"/>
              </p:cNvSpPr>
              <p:nvPr/>
            </p:nvSpPr>
            <p:spPr bwMode="auto">
              <a:xfrm>
                <a:off x="4422" y="2976"/>
                <a:ext cx="1134" cy="863"/>
              </a:xfrm>
              <a:prstGeom prst="rect">
                <a:avLst/>
              </a:prstGeom>
              <a:solidFill>
                <a:srgbClr val="CCFFCC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65" name="Text Box 50"/>
              <p:cNvSpPr txBox="1">
                <a:spLocks noChangeArrowheads="1"/>
              </p:cNvSpPr>
              <p:nvPr/>
            </p:nvSpPr>
            <p:spPr bwMode="auto">
              <a:xfrm>
                <a:off x="4422" y="2976"/>
                <a:ext cx="1134" cy="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/>
                  <a:t>R Directorate</a:t>
                </a:r>
                <a:endParaRPr lang="en-US" sz="1600"/>
              </a:p>
            </p:txBody>
          </p:sp>
          <p:sp>
            <p:nvSpPr>
              <p:cNvPr id="27666" name="Rectangle 51"/>
              <p:cNvSpPr>
                <a:spLocks noChangeArrowheads="1"/>
              </p:cNvSpPr>
              <p:nvPr/>
            </p:nvSpPr>
            <p:spPr bwMode="auto">
              <a:xfrm>
                <a:off x="5148" y="3475"/>
                <a:ext cx="363" cy="318"/>
              </a:xfrm>
              <a:prstGeom prst="rect">
                <a:avLst/>
              </a:prstGeom>
              <a:noFill/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de-DE" sz="1000"/>
                  <a:t>R IORS </a:t>
                </a:r>
              </a:p>
              <a:p>
                <a:pPr algn="ctr"/>
                <a:r>
                  <a:rPr lang="de-DE" sz="1000"/>
                  <a:t>Focal </a:t>
                </a:r>
              </a:p>
              <a:p>
                <a:pPr algn="ctr"/>
                <a:r>
                  <a:rPr lang="de-DE" sz="1000"/>
                  <a:t>Point Unit</a:t>
                </a:r>
                <a:endParaRPr lang="en-US" sz="1000"/>
              </a:p>
            </p:txBody>
          </p:sp>
          <p:grpSp>
            <p:nvGrpSpPr>
              <p:cNvPr id="27667" name="Group 52"/>
              <p:cNvGrpSpPr>
                <a:grpSpLocks/>
              </p:cNvGrpSpPr>
              <p:nvPr/>
            </p:nvGrpSpPr>
            <p:grpSpPr bwMode="auto">
              <a:xfrm>
                <a:off x="4875" y="3612"/>
                <a:ext cx="272" cy="182"/>
                <a:chOff x="385" y="1842"/>
                <a:chExt cx="272" cy="182"/>
              </a:xfrm>
            </p:grpSpPr>
            <p:sp>
              <p:nvSpPr>
                <p:cNvPr id="27670" name="Rectangle 53"/>
                <p:cNvSpPr>
                  <a:spLocks noChangeArrowheads="1"/>
                </p:cNvSpPr>
                <p:nvPr/>
              </p:nvSpPr>
              <p:spPr bwMode="auto">
                <a:xfrm>
                  <a:off x="431" y="1842"/>
                  <a:ext cx="181" cy="182"/>
                </a:xfrm>
                <a:prstGeom prst="rect">
                  <a:avLst/>
                </a:prstGeom>
                <a:noFill/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671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385" y="1842"/>
                  <a:ext cx="272" cy="154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de-DE" sz="1000"/>
                    <a:t>TI</a:t>
                  </a:r>
                  <a:endParaRPr lang="en-US" sz="1000"/>
                </a:p>
              </p:txBody>
            </p:sp>
          </p:grpSp>
          <p:sp>
            <p:nvSpPr>
              <p:cNvPr id="27668" name="Oval 55"/>
              <p:cNvSpPr>
                <a:spLocks noChangeArrowheads="1"/>
              </p:cNvSpPr>
              <p:nvPr/>
            </p:nvSpPr>
            <p:spPr bwMode="auto">
              <a:xfrm>
                <a:off x="4467" y="3203"/>
                <a:ext cx="1043" cy="227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69" name="Text Box 56"/>
              <p:cNvSpPr txBox="1">
                <a:spLocks noChangeArrowheads="1"/>
              </p:cNvSpPr>
              <p:nvPr/>
            </p:nvSpPr>
            <p:spPr bwMode="auto">
              <a:xfrm>
                <a:off x="4513" y="3249"/>
                <a:ext cx="952" cy="15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000"/>
                  <a:t>R Management</a:t>
                </a:r>
                <a:endParaRPr lang="en-US" sz="1000"/>
              </a:p>
            </p:txBody>
          </p:sp>
        </p:grpSp>
        <p:grpSp>
          <p:nvGrpSpPr>
            <p:cNvPr id="27660" name="Group 57"/>
            <p:cNvGrpSpPr>
              <a:grpSpLocks/>
            </p:cNvGrpSpPr>
            <p:nvPr/>
          </p:nvGrpSpPr>
          <p:grpSpPr bwMode="auto">
            <a:xfrm>
              <a:off x="113" y="2840"/>
              <a:ext cx="1134" cy="863"/>
              <a:chOff x="1610" y="2976"/>
              <a:chExt cx="1134" cy="863"/>
            </a:xfrm>
          </p:grpSpPr>
          <p:sp>
            <p:nvSpPr>
              <p:cNvPr id="27661" name="Rectangle 58"/>
              <p:cNvSpPr>
                <a:spLocks noChangeArrowheads="1"/>
              </p:cNvSpPr>
              <p:nvPr/>
            </p:nvSpPr>
            <p:spPr bwMode="auto">
              <a:xfrm>
                <a:off x="1610" y="2976"/>
                <a:ext cx="1134" cy="863"/>
              </a:xfrm>
              <a:prstGeom prst="rect">
                <a:avLst/>
              </a:prstGeom>
              <a:solidFill>
                <a:srgbClr val="FF99CC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62" name="Text Box 59"/>
              <p:cNvSpPr txBox="1">
                <a:spLocks noChangeArrowheads="1"/>
              </p:cNvSpPr>
              <p:nvPr/>
            </p:nvSpPr>
            <p:spPr bwMode="auto">
              <a:xfrm>
                <a:off x="1610" y="2976"/>
                <a:ext cx="1134" cy="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/>
                  <a:t>E Directorate</a:t>
                </a:r>
                <a:endParaRPr lang="en-US" sz="1600"/>
              </a:p>
            </p:txBody>
          </p:sp>
          <p:sp>
            <p:nvSpPr>
              <p:cNvPr id="27663" name="Rectangle 60"/>
              <p:cNvSpPr>
                <a:spLocks noChangeArrowheads="1"/>
              </p:cNvSpPr>
              <p:nvPr/>
            </p:nvSpPr>
            <p:spPr bwMode="auto">
              <a:xfrm>
                <a:off x="1701" y="3203"/>
                <a:ext cx="952" cy="318"/>
              </a:xfrm>
              <a:prstGeom prst="rect">
                <a:avLst/>
              </a:prstGeom>
              <a:noFill/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de-DE"/>
                  <a:t>IORS Department</a:t>
                </a:r>
                <a:endParaRPr lang="en-US"/>
              </a:p>
            </p:txBody>
          </p:sp>
        </p:grpSp>
      </p:grpSp>
      <p:sp>
        <p:nvSpPr>
          <p:cNvPr id="27655" name="Espace réservé du pied de page 5"/>
          <p:cNvSpPr txBox="1">
            <a:spLocks noGrp="1"/>
          </p:cNvSpPr>
          <p:nvPr/>
        </p:nvSpPr>
        <p:spPr bwMode="auto">
          <a:xfrm>
            <a:off x="2771775" y="6356350"/>
            <a:ext cx="36004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1200" dirty="0">
              <a:solidFill>
                <a:srgbClr val="898F9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u contenu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§"/>
            </a:pPr>
            <a:endParaRPr lang="en-GB" sz="2800" dirty="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en-GB" sz="2800" dirty="0" smtClean="0">
                <a:latin typeface="Calibri" pitchFamily="34" charset="0"/>
              </a:rPr>
              <a:t>Valid for all reporting organisations: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dirty="0" smtClean="0">
                <a:latin typeface="Calibri" pitchFamily="34" charset="0"/>
              </a:rPr>
              <a:t>New IORS Form 44 is developed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dirty="0" smtClean="0">
                <a:latin typeface="Calibri" pitchFamily="34" charset="0"/>
              </a:rPr>
              <a:t>Filled on-line or Downloaded</a:t>
            </a:r>
          </a:p>
          <a:p>
            <a:pPr lvl="1" eaLnBrk="1" hangingPunct="1">
              <a:buFont typeface="Wingdings" pitchFamily="2" charset="2"/>
              <a:buNone/>
            </a:pPr>
            <a:endParaRPr lang="en-GB" sz="2400" dirty="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en-GB" sz="2800" dirty="0" smtClean="0">
                <a:latin typeface="Calibri" pitchFamily="34" charset="0"/>
              </a:rPr>
              <a:t>For Top Reporting Organisations: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dirty="0" smtClean="0">
                <a:latin typeface="Calibri" pitchFamily="34" charset="0"/>
              </a:rPr>
              <a:t>Proposed way forward is defined: based on </a:t>
            </a:r>
            <a:r>
              <a:rPr lang="en-GB" sz="2400" dirty="0" err="1" smtClean="0">
                <a:solidFill>
                  <a:schemeClr val="accent2"/>
                </a:solidFill>
                <a:latin typeface="Calibri" pitchFamily="34" charset="0"/>
              </a:rPr>
              <a:t>databridge</a:t>
            </a:r>
            <a:r>
              <a:rPr lang="en-GB" sz="2400" dirty="0" smtClean="0">
                <a:solidFill>
                  <a:schemeClr val="accent2"/>
                </a:solidFill>
                <a:latin typeface="Calibri" pitchFamily="34" charset="0"/>
              </a:rPr>
              <a:t> 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dirty="0" smtClean="0">
                <a:latin typeface="Calibri" pitchFamily="34" charset="0"/>
              </a:rPr>
              <a:t>Workshop with TROs 14 June 2010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dirty="0" smtClean="0">
                <a:latin typeface="Calibri" pitchFamily="34" charset="0"/>
              </a:rPr>
              <a:t>Interface Specification July 2010</a:t>
            </a:r>
          </a:p>
          <a:p>
            <a:pPr eaLnBrk="1" hangingPunct="1">
              <a:buFont typeface="Wingdings" pitchFamily="2" charset="2"/>
              <a:buChar char="§"/>
            </a:pPr>
            <a:endParaRPr lang="en-GB" sz="2800" dirty="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endParaRPr lang="en-GB" sz="2800" dirty="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dirty="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dirty="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z="2800" dirty="0" smtClean="0">
              <a:latin typeface="Calibri" pitchFamily="34" charset="0"/>
            </a:endParaRPr>
          </a:p>
        </p:txBody>
      </p:sp>
      <p:sp>
        <p:nvSpPr>
          <p:cNvPr id="5" name="Espace réservé du numéro de diapositive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2C10B3A-C4AF-4FD2-BC30-643977E20DF0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j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fr-FR" sz="1200">
              <a:solidFill>
                <a:schemeClr val="tx1">
                  <a:tint val="75000"/>
                </a:schemeClr>
              </a:solidFill>
              <a:latin typeface="+mj-lt"/>
            </a:endParaRPr>
          </a:p>
        </p:txBody>
      </p:sp>
      <p:sp>
        <p:nvSpPr>
          <p:cNvPr id="29700" name="Espace réservé de la date 3"/>
          <p:cNvSpPr txBox="1">
            <a:spLocks noGrp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1200">
              <a:solidFill>
                <a:srgbClr val="898F9C"/>
              </a:solidFill>
              <a:latin typeface="Calibri" pitchFamily="34" charset="0"/>
            </a:endParaRPr>
          </a:p>
        </p:txBody>
      </p:sp>
      <p:sp>
        <p:nvSpPr>
          <p:cNvPr id="29701" name="Espace réservé du pied de page 5"/>
          <p:cNvSpPr txBox="1">
            <a:spLocks noGrp="1"/>
          </p:cNvSpPr>
          <p:nvPr/>
        </p:nvSpPr>
        <p:spPr bwMode="auto">
          <a:xfrm>
            <a:off x="2771775" y="6356350"/>
            <a:ext cx="36004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1200" dirty="0">
              <a:solidFill>
                <a:srgbClr val="898F9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EASA Iors">
      <a:dk1>
        <a:srgbClr val="00325D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570</Words>
  <Application>Microsoft Office PowerPoint</Application>
  <PresentationFormat>On-screen Show (4:3)</PresentationFormat>
  <Paragraphs>203</Paragraphs>
  <Slides>16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Thème Office</vt:lpstr>
      <vt:lpstr>EASA Internal Occurrence Reporting System  Briefing for DOA Workshop – November 2010   Dominique ROLAND - DOATLM Nabil BEN MAMI - Airworthiness Directives Officer Reinhard MENZEL - Safety Analysis Section Manager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http://sharingcentre.info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IORS Project Workshop for top reporting design organisations</dc:title>
  <dc:creator>Activated User</dc:creator>
  <cp:lastModifiedBy>Roland Dominique</cp:lastModifiedBy>
  <cp:revision>69</cp:revision>
  <dcterms:created xsi:type="dcterms:W3CDTF">2010-05-22T12:53:03Z</dcterms:created>
  <dcterms:modified xsi:type="dcterms:W3CDTF">2010-11-04T07:47:59Z</dcterms:modified>
</cp:coreProperties>
</file>