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1"/>
  </p:sldMasterIdLst>
  <p:notesMasterIdLst>
    <p:notesMasterId r:id="rId18"/>
  </p:notesMasterIdLst>
  <p:handoutMasterIdLst>
    <p:handoutMasterId r:id="rId19"/>
  </p:handoutMasterIdLst>
  <p:sldIdLst>
    <p:sldId id="260" r:id="rId2"/>
    <p:sldId id="283" r:id="rId3"/>
    <p:sldId id="287" r:id="rId4"/>
    <p:sldId id="282" r:id="rId5"/>
    <p:sldId id="284" r:id="rId6"/>
    <p:sldId id="285" r:id="rId7"/>
    <p:sldId id="295" r:id="rId8"/>
    <p:sldId id="286" r:id="rId9"/>
    <p:sldId id="288" r:id="rId10"/>
    <p:sldId id="289" r:id="rId11"/>
    <p:sldId id="290" r:id="rId12"/>
    <p:sldId id="296" r:id="rId13"/>
    <p:sldId id="291" r:id="rId14"/>
    <p:sldId id="292" r:id="rId15"/>
    <p:sldId id="293" r:id="rId16"/>
    <p:sldId id="294" r:id="rId17"/>
  </p:sldIdLst>
  <p:sldSz cx="9144000" cy="6858000" type="screen4x3"/>
  <p:notesSz cx="6797675" cy="9928225"/>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FF"/>
    <a:srgbClr val="00FF00"/>
    <a:srgbClr val="FDB945"/>
    <a:srgbClr val="00458D"/>
    <a:srgbClr val="003399"/>
    <a:srgbClr val="FF0000"/>
    <a:srgbClr val="75490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0806" autoAdjust="0"/>
    <p:restoredTop sz="95612" autoAdjust="0"/>
  </p:normalViewPr>
  <p:slideViewPr>
    <p:cSldViewPr snapToGrid="0">
      <p:cViewPr>
        <p:scale>
          <a:sx n="66" d="100"/>
          <a:sy n="66" d="100"/>
        </p:scale>
        <p:origin x="-1386" y="-906"/>
      </p:cViewPr>
      <p:guideLst>
        <p:guide orient="horz" pos="594"/>
        <p:guide orient="horz" pos="1567"/>
        <p:guide pos="58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96"/>
    </p:cViewPr>
  </p:sorterViewPr>
  <p:notesViewPr>
    <p:cSldViewPr snapToGrid="0">
      <p:cViewPr>
        <p:scale>
          <a:sx n="75" d="100"/>
          <a:sy n="75" d="100"/>
        </p:scale>
        <p:origin x="-1332" y="930"/>
      </p:cViewPr>
      <p:guideLst>
        <p:guide orient="horz" pos="3127"/>
        <p:guide pos="2141"/>
      </p:guideLst>
    </p:cSldViewPr>
  </p:notesViewPr>
  <p:gridSpacing cx="46085125" cy="4608512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GB"/>
          </a:p>
        </p:txBody>
      </p:sp>
      <p:sp>
        <p:nvSpPr>
          <p:cNvPr id="106499"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GB"/>
          </a:p>
        </p:txBody>
      </p:sp>
      <p:sp>
        <p:nvSpPr>
          <p:cNvPr id="106500"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r>
              <a:rPr lang="en-GB"/>
              <a:t>DGINT/2 </a:t>
            </a:r>
          </a:p>
        </p:txBody>
      </p:sp>
      <p:sp>
        <p:nvSpPr>
          <p:cNvPr id="106501" name="Rectangle 5"/>
          <p:cNvSpPr>
            <a:spLocks noGrp="1" noChangeArrowheads="1"/>
          </p:cNvSpPr>
          <p:nvPr>
            <p:ph type="sldNum" sz="quarter" idx="3"/>
          </p:nvPr>
        </p:nvSpPr>
        <p:spPr bwMode="auto">
          <a:xfrm>
            <a:off x="3849688"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1D533BA6-D81F-4BA8-9FC4-87796C8ADA66}" type="slidenum">
              <a:rPr lang="en-GB"/>
              <a:pPr>
                <a:defRPr/>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4099"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13316" name="Rectangle 4"/>
          <p:cNvSpPr>
            <a:spLocks noGrp="1" noRot="1" noChangeAspect="1" noChangeArrowheads="1" noTextEdit="1"/>
          </p:cNvSpPr>
          <p:nvPr>
            <p:ph type="sldImg" idx="2"/>
          </p:nvPr>
        </p:nvSpPr>
        <p:spPr bwMode="auto">
          <a:xfrm>
            <a:off x="915988" y="744538"/>
            <a:ext cx="4965700" cy="372268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79450" y="4716463"/>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4102"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r>
              <a:rPr lang="fr-FR"/>
              <a:t>DGINT/2 </a:t>
            </a:r>
          </a:p>
        </p:txBody>
      </p:sp>
      <p:sp>
        <p:nvSpPr>
          <p:cNvPr id="4103" name="Rectangle 7"/>
          <p:cNvSpPr>
            <a:spLocks noGrp="1" noChangeArrowheads="1"/>
          </p:cNvSpPr>
          <p:nvPr>
            <p:ph type="sldNum" sz="quarter" idx="5"/>
          </p:nvPr>
        </p:nvSpPr>
        <p:spPr bwMode="auto">
          <a:xfrm>
            <a:off x="3849688"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1C978760-76E3-45DC-8F93-7BE12CEB55AD}" type="slidenum">
              <a:rPr lang="fr-FR"/>
              <a:pPr>
                <a:defRPr/>
              </a:pPr>
              <a:t>‹#›</a:t>
            </a:fld>
            <a:endParaRPr lang="fr-FR"/>
          </a:p>
        </p:txBody>
      </p:sp>
    </p:spTree>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europa.eu/agencies/security_agencies/index_de.htm" TargetMode="External"/><Relationship Id="rId13" Type="http://schemas.openxmlformats.org/officeDocument/2006/relationships/hyperlink" Target="http://europa.eu/agencies/executive_agencies/index_de.htm" TargetMode="External"/><Relationship Id="rId3" Type="http://schemas.openxmlformats.org/officeDocument/2006/relationships/hyperlink" Target="http://europa.eu/agencies/community_agencies/index_de.htm" TargetMode="External"/><Relationship Id="rId7" Type="http://schemas.openxmlformats.org/officeDocument/2006/relationships/hyperlink" Target="http://europa.eu/agencies/community_agencies/echa/index_de.htm" TargetMode="External"/><Relationship Id="rId12" Type="http://schemas.openxmlformats.org/officeDocument/2006/relationships/hyperlink" Target="http://europa.eu/agencies/pol_agencies/index_de.htm" TargetMode="External"/><Relationship Id="rId2" Type="http://schemas.openxmlformats.org/officeDocument/2006/relationships/slide" Target="../slides/slide4.xml"/><Relationship Id="rId16" Type="http://schemas.openxmlformats.org/officeDocument/2006/relationships/hyperlink" Target="http://europa.eu/agencies/executive_agencies/eaci/index_de.htm" TargetMode="External"/><Relationship Id="rId1" Type="http://schemas.openxmlformats.org/officeDocument/2006/relationships/notesMaster" Target="../notesMasters/notesMaster1.xml"/><Relationship Id="rId6" Type="http://schemas.openxmlformats.org/officeDocument/2006/relationships/hyperlink" Target="http://europa.eu/agencies/community_agencies/etf/index_de.htm" TargetMode="External"/><Relationship Id="rId11" Type="http://schemas.openxmlformats.org/officeDocument/2006/relationships/hyperlink" Target="http://europa.eu/agencies/security_agencies/eusc/index_de.htm" TargetMode="External"/><Relationship Id="rId5" Type="http://schemas.openxmlformats.org/officeDocument/2006/relationships/hyperlink" Target="http://europa.eu/agencies/community_agencies/eea/index_de.htm" TargetMode="External"/><Relationship Id="rId15" Type="http://schemas.openxmlformats.org/officeDocument/2006/relationships/hyperlink" Target="http://europa.eu/agencies/executive_agencies/rea/index_de.htm" TargetMode="External"/><Relationship Id="rId10" Type="http://schemas.openxmlformats.org/officeDocument/2006/relationships/hyperlink" Target="http://europa.eu/agencies/security_agencies/iss/index_de.htm" TargetMode="External"/><Relationship Id="rId4" Type="http://schemas.openxmlformats.org/officeDocument/2006/relationships/hyperlink" Target="http://europa.eu/agencies/community_agencies/frontex/index_de.htm" TargetMode="External"/><Relationship Id="rId9" Type="http://schemas.openxmlformats.org/officeDocument/2006/relationships/hyperlink" Target="http://europa.eu/agencies/security_agencies/eda/index_de.htm" TargetMode="External"/><Relationship Id="rId14" Type="http://schemas.openxmlformats.org/officeDocument/2006/relationships/hyperlink" Target="http://europa.eu/agencies/executive_agencies/eacea/index_de.htm"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6"/>
          <p:cNvSpPr>
            <a:spLocks noGrp="1" noChangeArrowheads="1"/>
          </p:cNvSpPr>
          <p:nvPr>
            <p:ph type="ftr" sz="quarter" idx="4"/>
          </p:nvPr>
        </p:nvSpPr>
        <p:spPr>
          <a:noFill/>
        </p:spPr>
        <p:txBody>
          <a:bodyPr/>
          <a:lstStyle/>
          <a:p>
            <a:r>
              <a:rPr lang="fr-FR" smtClean="0"/>
              <a:t>DGINT/2 </a:t>
            </a:r>
          </a:p>
        </p:txBody>
      </p:sp>
      <p:sp>
        <p:nvSpPr>
          <p:cNvPr id="16386" name="Rectangle 2"/>
          <p:cNvSpPr>
            <a:spLocks noGrp="1" noRot="1" noChangeAspect="1" noChangeArrowheads="1" noTextEdit="1"/>
          </p:cNvSpPr>
          <p:nvPr>
            <p:ph type="sldImg"/>
          </p:nvPr>
        </p:nvSpPr>
        <p:spPr>
          <a:xfrm>
            <a:off x="917575" y="744538"/>
            <a:ext cx="4962525" cy="3722687"/>
          </a:xfrm>
          <a:ln/>
        </p:spPr>
      </p:sp>
      <p:sp>
        <p:nvSpPr>
          <p:cNvPr id="16387" name="Rectangle 3"/>
          <p:cNvSpPr>
            <a:spLocks noGrp="1" noChangeArrowheads="1"/>
          </p:cNvSpPr>
          <p:nvPr>
            <p:ph type="body" idx="1"/>
          </p:nvPr>
        </p:nvSpPr>
        <p:spPr>
          <a:noFill/>
          <a:ln/>
        </p:spPr>
        <p:txBody>
          <a:bodyPr/>
          <a:lstStyle/>
          <a:p>
            <a:pPr eaLnBrk="1" hangingPunct="1"/>
            <a:endParaRPr lang="de-AT"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6"/>
          <p:cNvSpPr>
            <a:spLocks noGrp="1" noChangeArrowheads="1"/>
          </p:cNvSpPr>
          <p:nvPr>
            <p:ph type="ftr" sz="quarter" idx="4"/>
          </p:nvPr>
        </p:nvSpPr>
        <p:spPr>
          <a:noFill/>
        </p:spPr>
        <p:txBody>
          <a:bodyPr/>
          <a:lstStyle/>
          <a:p>
            <a:r>
              <a:rPr lang="fr-FR" smtClean="0"/>
              <a:t>DGINT/2 </a:t>
            </a:r>
          </a:p>
        </p:txBody>
      </p:sp>
      <p:sp>
        <p:nvSpPr>
          <p:cNvPr id="18434" name="Rectangle 2"/>
          <p:cNvSpPr>
            <a:spLocks noGrp="1" noRot="1" noChangeAspect="1" noChangeArrowheads="1" noTextEdit="1"/>
          </p:cNvSpPr>
          <p:nvPr>
            <p:ph type="sldImg"/>
          </p:nvPr>
        </p:nvSpPr>
        <p:spPr>
          <a:xfrm>
            <a:off x="917575" y="744538"/>
            <a:ext cx="4962525" cy="3722687"/>
          </a:xfrm>
          <a:ln/>
        </p:spPr>
      </p:sp>
      <p:sp>
        <p:nvSpPr>
          <p:cNvPr id="18435" name="Rectangle 3"/>
          <p:cNvSpPr>
            <a:spLocks noGrp="1" noChangeArrowheads="1"/>
          </p:cNvSpPr>
          <p:nvPr>
            <p:ph type="body" idx="1"/>
          </p:nvPr>
        </p:nvSpPr>
        <p:spPr>
          <a:noFill/>
          <a:ln/>
        </p:spPr>
        <p:txBody>
          <a:bodyPr/>
          <a:lstStyle/>
          <a:p>
            <a:pPr eaLnBrk="1" hangingPunct="1"/>
            <a:endParaRPr lang="de-AT"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6"/>
          <p:cNvSpPr>
            <a:spLocks noGrp="1" noChangeArrowheads="1"/>
          </p:cNvSpPr>
          <p:nvPr>
            <p:ph type="ftr" sz="quarter" idx="4"/>
          </p:nvPr>
        </p:nvSpPr>
        <p:spPr>
          <a:noFill/>
        </p:spPr>
        <p:txBody>
          <a:bodyPr/>
          <a:lstStyle/>
          <a:p>
            <a:r>
              <a:rPr lang="fr-FR" smtClean="0"/>
              <a:t>DGINT/2 </a:t>
            </a:r>
          </a:p>
        </p:txBody>
      </p:sp>
      <p:sp>
        <p:nvSpPr>
          <p:cNvPr id="21506" name="Rectangle 2"/>
          <p:cNvSpPr>
            <a:spLocks noGrp="1" noRot="1" noChangeAspect="1" noChangeArrowheads="1" noTextEdit="1"/>
          </p:cNvSpPr>
          <p:nvPr>
            <p:ph type="sldImg"/>
          </p:nvPr>
        </p:nvSpPr>
        <p:spPr>
          <a:xfrm>
            <a:off x="917575" y="744538"/>
            <a:ext cx="4962525" cy="3722687"/>
          </a:xfrm>
          <a:ln/>
        </p:spPr>
      </p:sp>
      <p:sp>
        <p:nvSpPr>
          <p:cNvPr id="21507" name="Rectangle 3"/>
          <p:cNvSpPr>
            <a:spLocks noGrp="1" noChangeArrowheads="1"/>
          </p:cNvSpPr>
          <p:nvPr>
            <p:ph type="body" idx="1"/>
          </p:nvPr>
        </p:nvSpPr>
        <p:spPr>
          <a:noFill/>
          <a:ln/>
        </p:spPr>
        <p:txBody>
          <a:bodyPr/>
          <a:lstStyle/>
          <a:p>
            <a:pPr eaLnBrk="1" hangingPunct="1"/>
            <a:r>
              <a:rPr lang="en-GB" smtClean="0"/>
              <a:t>Zur Unterstützung der EU-Mitgliedstaaten und ihrer Bürger wurde eine Reihe spezialisierter und dezentraler EU-Agenturen gegründet. Diese Agenturen sind eine Antwort auf den Wunsch nach Standortdiversifizierung und die Notwendigkeit, neue Aufgaben rechtlicher, technischer und/oder wissenschaftlicher Art zu bewältigen. Es gibt vier Kategorien von EU-Agenturen:</a:t>
            </a:r>
          </a:p>
          <a:p>
            <a:pPr eaLnBrk="1" hangingPunct="1"/>
            <a:r>
              <a:rPr lang="en-GB" b="1" smtClean="0">
                <a:hlinkClick r:id="rId3" tooltip="Gemeinschaftsagenturen"/>
              </a:rPr>
              <a:t>Gemeinschaftsagenturen</a:t>
            </a:r>
            <a:r>
              <a:rPr lang="en-GB" b="1" smtClean="0"/>
              <a:t> </a:t>
            </a:r>
            <a:r>
              <a:rPr lang="en-GB" smtClean="0"/>
              <a:t/>
            </a:r>
            <a:br>
              <a:rPr lang="en-GB" smtClean="0"/>
            </a:br>
            <a:r>
              <a:rPr lang="en-GB" smtClean="0"/>
              <a:t>Gemeinschaftsagenturen sind Körperschaften des europäischen öffentlichen Rechts. Sie sind von den Organen der Gemeinschaft (Rat, Parlament, Kommission usw.) getrennt und verfügen über eine eigene Rechtspersönlichkeit. Sie werden durch einen Akt des abgeleiteten Rechts zur Ausübung ganz bestimmter technischer, wissenschaftlicher oder verwaltungstechnischer Aufgaben im Rahmen des „ersten Pfeilers“ der Europäischen Union errichtet. </a:t>
            </a:r>
          </a:p>
          <a:p>
            <a:pPr eaLnBrk="1" hangingPunct="1"/>
            <a:r>
              <a:rPr lang="de-DE" smtClean="0"/>
              <a:t>Bsp sind: EASA hier in Deutschland, </a:t>
            </a:r>
            <a:r>
              <a:rPr lang="en-GB" smtClean="0">
                <a:hlinkClick r:id="rId4"/>
              </a:rPr>
              <a:t>Europäische Agentur für die operative Zusammenarbeit an den Außengrenzen (FRONTEX)</a:t>
            </a:r>
            <a:r>
              <a:rPr lang="en-GB" smtClean="0"/>
              <a:t>, </a:t>
            </a:r>
            <a:r>
              <a:rPr lang="en-GB" smtClean="0">
                <a:hlinkClick r:id="rId5"/>
              </a:rPr>
              <a:t>Europäische Umweltagentur (EEA)</a:t>
            </a:r>
            <a:r>
              <a:rPr lang="en-GB" smtClean="0"/>
              <a:t>, </a:t>
            </a:r>
            <a:r>
              <a:rPr lang="en-GB" smtClean="0">
                <a:hlinkClick r:id="rId6"/>
              </a:rPr>
              <a:t>Europäische Stiftung für Berufsbildung (ETF)</a:t>
            </a:r>
            <a:r>
              <a:rPr lang="en-GB" smtClean="0"/>
              <a:t>, </a:t>
            </a:r>
            <a:r>
              <a:rPr lang="en-GB" smtClean="0">
                <a:hlinkClick r:id="rId7"/>
              </a:rPr>
              <a:t>Europäisches Amt für chemische Stoffe (ECHA)</a:t>
            </a:r>
            <a:r>
              <a:rPr lang="en-GB" smtClean="0"/>
              <a:t> </a:t>
            </a:r>
          </a:p>
          <a:p>
            <a:pPr eaLnBrk="1" hangingPunct="1"/>
            <a:endParaRPr lang="en-GB" smtClean="0"/>
          </a:p>
          <a:p>
            <a:pPr eaLnBrk="1" hangingPunct="1"/>
            <a:r>
              <a:rPr lang="en-GB" b="1" smtClean="0">
                <a:hlinkClick r:id="rId8" tooltip="Agenturen für die Gemeinsame Außen- und Sicherheitspolitik"/>
              </a:rPr>
              <a:t>Agenturen für die Gemeinsame Außen- und Sicherheitspolitik</a:t>
            </a:r>
            <a:r>
              <a:rPr lang="en-GB" b="1" smtClean="0"/>
              <a:t> </a:t>
            </a:r>
            <a:br>
              <a:rPr lang="en-GB" b="1" smtClean="0"/>
            </a:br>
            <a:r>
              <a:rPr lang="en-GB" smtClean="0"/>
              <a:t>Im Rahmen der Gemeinsamen Außen- und Sicherheitspolitik der Europäischen Union (GASP) – des „zweiten Pfeilers“ - wurden Agenturen zur Ausübung ganz bestimmter technischer, wissenschaftlicher oder verwaltungstechnischer Aufgaben errichtet. </a:t>
            </a:r>
          </a:p>
          <a:p>
            <a:pPr eaLnBrk="1" hangingPunct="1"/>
            <a:r>
              <a:rPr lang="de-DE" smtClean="0"/>
              <a:t>Bsp: </a:t>
            </a:r>
            <a:r>
              <a:rPr lang="en-GB" smtClean="0">
                <a:hlinkClick r:id="rId9"/>
              </a:rPr>
              <a:t>Europäische Verteidigungsagentur (EDA)</a:t>
            </a:r>
            <a:r>
              <a:rPr lang="en-GB" smtClean="0"/>
              <a:t>, </a:t>
            </a:r>
            <a:r>
              <a:rPr lang="en-GB" smtClean="0">
                <a:hlinkClick r:id="rId10"/>
              </a:rPr>
              <a:t>Institut der Europäischen Union für Sicherheitsstudien (ISS)</a:t>
            </a:r>
            <a:r>
              <a:rPr lang="en-GB" smtClean="0"/>
              <a:t>, </a:t>
            </a:r>
            <a:r>
              <a:rPr lang="en-GB" smtClean="0">
                <a:hlinkClick r:id="rId11"/>
              </a:rPr>
              <a:t>Satellitenzentrum der Europäischen Union (EUSC)</a:t>
            </a:r>
            <a:endParaRPr lang="en-GB" smtClean="0"/>
          </a:p>
          <a:p>
            <a:pPr eaLnBrk="1" hangingPunct="1"/>
            <a:endParaRPr lang="en-GB" smtClean="0"/>
          </a:p>
          <a:p>
            <a:pPr eaLnBrk="1" hangingPunct="1"/>
            <a:r>
              <a:rPr lang="en-GB" b="1" smtClean="0">
                <a:hlinkClick r:id="rId12" tooltip="Agenturen für die polizeiliche und justizielle Zusammenarbeit in Strafsachen"/>
              </a:rPr>
              <a:t>Agenturen für die polizeiliche und justizielle Zusammenarbeit in Strafsachen</a:t>
            </a:r>
            <a:r>
              <a:rPr lang="en-GB" b="1" smtClean="0"/>
              <a:t> </a:t>
            </a:r>
            <a:br>
              <a:rPr lang="en-GB" b="1" smtClean="0"/>
            </a:br>
            <a:r>
              <a:rPr lang="en-GB" smtClean="0"/>
              <a:t>Eine andere Gruppe von Agenturen wurde geschaffen, um die Zusammenarbeit der EU-Mitgliedstaaten bei der Bekämpfung der internationalen organisierten Kriminalität zu unterstützen. Beispiele hierfür sind Europol, Eurojust oder CEPOL.</a:t>
            </a:r>
          </a:p>
          <a:p>
            <a:pPr eaLnBrk="1" hangingPunct="1"/>
            <a:endParaRPr lang="en-GB" smtClean="0"/>
          </a:p>
          <a:p>
            <a:pPr eaLnBrk="1" hangingPunct="1"/>
            <a:r>
              <a:rPr lang="en-GB" b="1" smtClean="0">
                <a:hlinkClick r:id="rId13" tooltip="Exekutivagenturen"/>
              </a:rPr>
              <a:t>Exekutivagenturen</a:t>
            </a:r>
            <a:r>
              <a:rPr lang="en-GB" b="1" smtClean="0"/>
              <a:t> </a:t>
            </a:r>
            <a:br>
              <a:rPr lang="en-GB" b="1" smtClean="0"/>
            </a:br>
            <a:r>
              <a:rPr lang="en-GB" smtClean="0"/>
              <a:t>Exekutivagenturen sind Organisationen, die mit bestimmten Aufgaben bei der Verwaltung von Gemeinschaftsprogrammen beauftragt werden. Diese Agenturen werden für einen festgelegten Zeitraum eingerichtet. Sie müssen am Sitz der Europäischen Kommission (Brüssel oder Luxemburg) angesiedelt sein. </a:t>
            </a:r>
          </a:p>
          <a:p>
            <a:pPr eaLnBrk="1" hangingPunct="1"/>
            <a:r>
              <a:rPr lang="de-DE" smtClean="0"/>
              <a:t>Bsp: </a:t>
            </a:r>
            <a:r>
              <a:rPr lang="en-GB" smtClean="0">
                <a:hlinkClick r:id="rId14"/>
              </a:rPr>
              <a:t>Exekutivagentur Bildung, Audiovisuelles und Kultur (EACEA)</a:t>
            </a:r>
            <a:r>
              <a:rPr lang="en-GB" smtClean="0"/>
              <a:t>, </a:t>
            </a:r>
            <a:r>
              <a:rPr lang="en-GB" smtClean="0">
                <a:hlinkClick r:id="rId15"/>
              </a:rPr>
              <a:t>Exekutivagentur für die Forschung (REA)</a:t>
            </a:r>
            <a:r>
              <a:rPr lang="en-GB" smtClean="0"/>
              <a:t>, </a:t>
            </a:r>
            <a:r>
              <a:rPr lang="en-GB" smtClean="0">
                <a:hlinkClick r:id="rId16"/>
              </a:rPr>
              <a:t>Exekutivagentur für Wettbewerbsfähigkeit und Innovation (EAWI)</a:t>
            </a:r>
            <a:r>
              <a:rPr lang="en-GB" smtClean="0"/>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Rot="1" noChangeAspect="1" noChangeArrowheads="1" noTextEdit="1"/>
          </p:cNvSpPr>
          <p:nvPr>
            <p:ph type="sldImg"/>
          </p:nvPr>
        </p:nvSpPr>
        <p:spPr>
          <a:xfrm>
            <a:off x="917575" y="744538"/>
            <a:ext cx="4962525" cy="3722687"/>
          </a:xfrm>
          <a:ln/>
        </p:spPr>
      </p:sp>
      <p:sp>
        <p:nvSpPr>
          <p:cNvPr id="3174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4" descr="lalala"/>
          <p:cNvPicPr>
            <a:picLocks noChangeAspect="1" noChangeArrowheads="1"/>
          </p:cNvPicPr>
          <p:nvPr userDrawn="1"/>
        </p:nvPicPr>
        <p:blipFill>
          <a:blip r:embed="rId2"/>
          <a:srcRect/>
          <a:stretch>
            <a:fillRect/>
          </a:stretch>
        </p:blipFill>
        <p:spPr bwMode="auto">
          <a:xfrm>
            <a:off x="0" y="0"/>
            <a:ext cx="9144000" cy="1076325"/>
          </a:xfrm>
          <a:prstGeom prst="rect">
            <a:avLst/>
          </a:prstGeom>
          <a:noFill/>
          <a:ln w="9525">
            <a:noFill/>
            <a:miter lim="800000"/>
            <a:headEnd/>
            <a:tailEnd/>
          </a:ln>
        </p:spPr>
      </p:pic>
      <p:sp>
        <p:nvSpPr>
          <p:cNvPr id="288770" name="Rectangle 2"/>
          <p:cNvSpPr>
            <a:spLocks noGrp="1" noChangeArrowheads="1"/>
          </p:cNvSpPr>
          <p:nvPr>
            <p:ph type="ctrTitle"/>
          </p:nvPr>
        </p:nvSpPr>
        <p:spPr>
          <a:xfrm>
            <a:off x="685800" y="2130425"/>
            <a:ext cx="7772400" cy="1470025"/>
          </a:xfrm>
        </p:spPr>
        <p:txBody>
          <a:bodyPr/>
          <a:lstStyle>
            <a:lvl1pPr>
              <a:defRPr/>
            </a:lvl1pPr>
          </a:lstStyle>
          <a:p>
            <a:r>
              <a:rPr lang="en-GB"/>
              <a:t>Click to edit Master title style</a:t>
            </a:r>
          </a:p>
        </p:txBody>
      </p:sp>
      <p:sp>
        <p:nvSpPr>
          <p:cNvPr id="288771"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GB"/>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ftr" sz="quarter" idx="10"/>
          </p:nvPr>
        </p:nvSpPr>
        <p:spPr>
          <a:ln/>
        </p:spPr>
        <p:txBody>
          <a:bodyPr/>
          <a:lstStyle>
            <a:lvl1pPr>
              <a:defRPr/>
            </a:lvl1pPr>
          </a:lstStyle>
          <a:p>
            <a:pPr>
              <a:defRPr/>
            </a:pPr>
            <a:r>
              <a:rPr lang="de-DE"/>
              <a:t>Part 21 DOA Implementation Workshop</a:t>
            </a:r>
            <a:endParaRPr lang="en-GB"/>
          </a:p>
        </p:txBody>
      </p:sp>
      <p:sp>
        <p:nvSpPr>
          <p:cNvPr id="5" name="Rectangle 5"/>
          <p:cNvSpPr>
            <a:spLocks noGrp="1" noChangeArrowheads="1"/>
          </p:cNvSpPr>
          <p:nvPr>
            <p:ph type="sldNum" sz="quarter" idx="11"/>
          </p:nvPr>
        </p:nvSpPr>
        <p:spPr>
          <a:ln/>
        </p:spPr>
        <p:txBody>
          <a:bodyPr/>
          <a:lstStyle>
            <a:lvl1pPr>
              <a:defRPr/>
            </a:lvl1pPr>
          </a:lstStyle>
          <a:p>
            <a:pPr>
              <a:defRPr/>
            </a:pPr>
            <a:fld id="{211C2590-4BBC-40F6-95C2-9FC65DECD3A0}" type="slidenum">
              <a:rPr lang="en-GB"/>
              <a:pPr>
                <a:defRPr/>
              </a:pPr>
              <a:t>‹#›</a:t>
            </a:fld>
            <a:endParaRPr lang="en-GB"/>
          </a:p>
        </p:txBody>
      </p:sp>
      <p:sp>
        <p:nvSpPr>
          <p:cNvPr id="6" name="Rectangle 7"/>
          <p:cNvSpPr>
            <a:spLocks noGrp="1" noChangeArrowheads="1"/>
          </p:cNvSpPr>
          <p:nvPr>
            <p:ph type="dt" sz="half" idx="12"/>
          </p:nvPr>
        </p:nvSpPr>
        <p:spPr>
          <a:ln/>
        </p:spPr>
        <p:txBody>
          <a:bodyPr/>
          <a:lstStyle>
            <a:lvl1pPr>
              <a:defRPr/>
            </a:lvl1pPr>
          </a:lstStyle>
          <a:p>
            <a:pPr>
              <a:defRPr/>
            </a:pPr>
            <a:r>
              <a:rPr lang="en-US"/>
              <a:t>03-04.11.2010</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6600" y="765175"/>
            <a:ext cx="2057400" cy="534828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914400" y="765175"/>
            <a:ext cx="6019800" cy="53482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ftr" sz="quarter" idx="10"/>
          </p:nvPr>
        </p:nvSpPr>
        <p:spPr>
          <a:ln/>
        </p:spPr>
        <p:txBody>
          <a:bodyPr/>
          <a:lstStyle>
            <a:lvl1pPr>
              <a:defRPr/>
            </a:lvl1pPr>
          </a:lstStyle>
          <a:p>
            <a:pPr>
              <a:defRPr/>
            </a:pPr>
            <a:r>
              <a:rPr lang="de-DE"/>
              <a:t>Part 21 DOA Implementation Workshop</a:t>
            </a:r>
            <a:endParaRPr lang="en-GB"/>
          </a:p>
        </p:txBody>
      </p:sp>
      <p:sp>
        <p:nvSpPr>
          <p:cNvPr id="5" name="Rectangle 5"/>
          <p:cNvSpPr>
            <a:spLocks noGrp="1" noChangeArrowheads="1"/>
          </p:cNvSpPr>
          <p:nvPr>
            <p:ph type="sldNum" sz="quarter" idx="11"/>
          </p:nvPr>
        </p:nvSpPr>
        <p:spPr>
          <a:ln/>
        </p:spPr>
        <p:txBody>
          <a:bodyPr/>
          <a:lstStyle>
            <a:lvl1pPr>
              <a:defRPr/>
            </a:lvl1pPr>
          </a:lstStyle>
          <a:p>
            <a:pPr>
              <a:defRPr/>
            </a:pPr>
            <a:fld id="{EEEA75F3-F989-4F5C-868C-0BE574F6DA05}" type="slidenum">
              <a:rPr lang="en-GB"/>
              <a:pPr>
                <a:defRPr/>
              </a:pPr>
              <a:t>‹#›</a:t>
            </a:fld>
            <a:endParaRPr lang="en-GB"/>
          </a:p>
        </p:txBody>
      </p:sp>
      <p:sp>
        <p:nvSpPr>
          <p:cNvPr id="6" name="Rectangle 7"/>
          <p:cNvSpPr>
            <a:spLocks noGrp="1" noChangeArrowheads="1"/>
          </p:cNvSpPr>
          <p:nvPr>
            <p:ph type="dt" sz="half" idx="12"/>
          </p:nvPr>
        </p:nvSpPr>
        <p:spPr>
          <a:ln/>
        </p:spPr>
        <p:txBody>
          <a:bodyPr/>
          <a:lstStyle>
            <a:lvl1pPr>
              <a:defRPr/>
            </a:lvl1pPr>
          </a:lstStyle>
          <a:p>
            <a:pPr>
              <a:defRPr/>
            </a:pPr>
            <a:r>
              <a:rPr lang="en-US"/>
              <a:t>03-04.11.2010</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ftr" sz="quarter" idx="10"/>
          </p:nvPr>
        </p:nvSpPr>
        <p:spPr>
          <a:ln/>
        </p:spPr>
        <p:txBody>
          <a:bodyPr/>
          <a:lstStyle>
            <a:lvl1pPr>
              <a:defRPr/>
            </a:lvl1pPr>
          </a:lstStyle>
          <a:p>
            <a:pPr>
              <a:defRPr/>
            </a:pPr>
            <a:r>
              <a:rPr lang="de-DE"/>
              <a:t>Part 21 DOA Implementation Workshop</a:t>
            </a:r>
            <a:endParaRPr lang="en-GB"/>
          </a:p>
        </p:txBody>
      </p:sp>
      <p:sp>
        <p:nvSpPr>
          <p:cNvPr id="5" name="Rectangle 5"/>
          <p:cNvSpPr>
            <a:spLocks noGrp="1" noChangeArrowheads="1"/>
          </p:cNvSpPr>
          <p:nvPr>
            <p:ph type="sldNum" sz="quarter" idx="11"/>
          </p:nvPr>
        </p:nvSpPr>
        <p:spPr>
          <a:ln/>
        </p:spPr>
        <p:txBody>
          <a:bodyPr/>
          <a:lstStyle>
            <a:lvl1pPr>
              <a:defRPr/>
            </a:lvl1pPr>
          </a:lstStyle>
          <a:p>
            <a:pPr>
              <a:defRPr/>
            </a:pPr>
            <a:fld id="{C347463C-3B23-42A4-9BFD-AABEFB82EB80}" type="slidenum">
              <a:rPr lang="en-GB"/>
              <a:pPr>
                <a:defRPr/>
              </a:pPr>
              <a:t>‹#›</a:t>
            </a:fld>
            <a:endParaRPr lang="en-GB"/>
          </a:p>
        </p:txBody>
      </p:sp>
      <p:sp>
        <p:nvSpPr>
          <p:cNvPr id="6" name="Rectangle 7"/>
          <p:cNvSpPr>
            <a:spLocks noGrp="1" noChangeArrowheads="1"/>
          </p:cNvSpPr>
          <p:nvPr>
            <p:ph type="dt" sz="half" idx="12"/>
          </p:nvPr>
        </p:nvSpPr>
        <p:spPr>
          <a:ln/>
        </p:spPr>
        <p:txBody>
          <a:bodyPr/>
          <a:lstStyle>
            <a:lvl1pPr>
              <a:defRPr/>
            </a:lvl1pPr>
          </a:lstStyle>
          <a:p>
            <a:pPr>
              <a:defRPr/>
            </a:pPr>
            <a:r>
              <a:rPr lang="en-US"/>
              <a:t>03-04.11.2010</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ftr" sz="quarter" idx="10"/>
          </p:nvPr>
        </p:nvSpPr>
        <p:spPr>
          <a:ln/>
        </p:spPr>
        <p:txBody>
          <a:bodyPr/>
          <a:lstStyle>
            <a:lvl1pPr>
              <a:defRPr/>
            </a:lvl1pPr>
          </a:lstStyle>
          <a:p>
            <a:pPr>
              <a:defRPr/>
            </a:pPr>
            <a:r>
              <a:rPr lang="de-DE"/>
              <a:t>Part 21 DOA Implementation Workshop</a:t>
            </a:r>
            <a:endParaRPr lang="en-GB"/>
          </a:p>
        </p:txBody>
      </p:sp>
      <p:sp>
        <p:nvSpPr>
          <p:cNvPr id="5" name="Rectangle 5"/>
          <p:cNvSpPr>
            <a:spLocks noGrp="1" noChangeArrowheads="1"/>
          </p:cNvSpPr>
          <p:nvPr>
            <p:ph type="sldNum" sz="quarter" idx="11"/>
          </p:nvPr>
        </p:nvSpPr>
        <p:spPr>
          <a:ln/>
        </p:spPr>
        <p:txBody>
          <a:bodyPr/>
          <a:lstStyle>
            <a:lvl1pPr>
              <a:defRPr/>
            </a:lvl1pPr>
          </a:lstStyle>
          <a:p>
            <a:pPr>
              <a:defRPr/>
            </a:pPr>
            <a:fld id="{AAB783E0-E873-4985-9257-E67F2C2906A7}" type="slidenum">
              <a:rPr lang="en-GB"/>
              <a:pPr>
                <a:defRPr/>
              </a:pPr>
              <a:t>‹#›</a:t>
            </a:fld>
            <a:endParaRPr lang="en-GB"/>
          </a:p>
        </p:txBody>
      </p:sp>
      <p:sp>
        <p:nvSpPr>
          <p:cNvPr id="6" name="Rectangle 7"/>
          <p:cNvSpPr>
            <a:spLocks noGrp="1" noChangeArrowheads="1"/>
          </p:cNvSpPr>
          <p:nvPr>
            <p:ph type="dt" sz="half" idx="12"/>
          </p:nvPr>
        </p:nvSpPr>
        <p:spPr>
          <a:ln/>
        </p:spPr>
        <p:txBody>
          <a:bodyPr/>
          <a:lstStyle>
            <a:lvl1pPr>
              <a:defRPr/>
            </a:lvl1pPr>
          </a:lstStyle>
          <a:p>
            <a:pPr>
              <a:defRPr/>
            </a:pPr>
            <a:r>
              <a:rPr lang="en-US"/>
              <a:t>03-04.11.2010</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914400" y="2120900"/>
            <a:ext cx="3906838" cy="3992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973638" y="2120900"/>
            <a:ext cx="3908425" cy="3992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ftr" sz="quarter" idx="10"/>
          </p:nvPr>
        </p:nvSpPr>
        <p:spPr>
          <a:ln/>
        </p:spPr>
        <p:txBody>
          <a:bodyPr/>
          <a:lstStyle>
            <a:lvl1pPr>
              <a:defRPr/>
            </a:lvl1pPr>
          </a:lstStyle>
          <a:p>
            <a:pPr>
              <a:defRPr/>
            </a:pPr>
            <a:r>
              <a:rPr lang="de-DE"/>
              <a:t>Part 21 DOA Implementation Workshop</a:t>
            </a:r>
            <a:endParaRPr lang="en-GB"/>
          </a:p>
        </p:txBody>
      </p:sp>
      <p:sp>
        <p:nvSpPr>
          <p:cNvPr id="6" name="Rectangle 5"/>
          <p:cNvSpPr>
            <a:spLocks noGrp="1" noChangeArrowheads="1"/>
          </p:cNvSpPr>
          <p:nvPr>
            <p:ph type="sldNum" sz="quarter" idx="11"/>
          </p:nvPr>
        </p:nvSpPr>
        <p:spPr>
          <a:ln/>
        </p:spPr>
        <p:txBody>
          <a:bodyPr/>
          <a:lstStyle>
            <a:lvl1pPr>
              <a:defRPr/>
            </a:lvl1pPr>
          </a:lstStyle>
          <a:p>
            <a:pPr>
              <a:defRPr/>
            </a:pPr>
            <a:fld id="{45E50B6C-E41F-45DF-8E8D-13C2E20F61A1}" type="slidenum">
              <a:rPr lang="en-GB"/>
              <a:pPr>
                <a:defRPr/>
              </a:pPr>
              <a:t>‹#›</a:t>
            </a:fld>
            <a:endParaRPr lang="en-GB"/>
          </a:p>
        </p:txBody>
      </p:sp>
      <p:sp>
        <p:nvSpPr>
          <p:cNvPr id="7" name="Rectangle 7"/>
          <p:cNvSpPr>
            <a:spLocks noGrp="1" noChangeArrowheads="1"/>
          </p:cNvSpPr>
          <p:nvPr>
            <p:ph type="dt" sz="half" idx="12"/>
          </p:nvPr>
        </p:nvSpPr>
        <p:spPr>
          <a:ln/>
        </p:spPr>
        <p:txBody>
          <a:bodyPr/>
          <a:lstStyle>
            <a:lvl1pPr>
              <a:defRPr/>
            </a:lvl1pPr>
          </a:lstStyle>
          <a:p>
            <a:pPr>
              <a:defRPr/>
            </a:pPr>
            <a:r>
              <a:rPr lang="en-US"/>
              <a:t>03-04.11.2010</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ftr" sz="quarter" idx="10"/>
          </p:nvPr>
        </p:nvSpPr>
        <p:spPr>
          <a:ln/>
        </p:spPr>
        <p:txBody>
          <a:bodyPr/>
          <a:lstStyle>
            <a:lvl1pPr>
              <a:defRPr/>
            </a:lvl1pPr>
          </a:lstStyle>
          <a:p>
            <a:pPr>
              <a:defRPr/>
            </a:pPr>
            <a:r>
              <a:rPr lang="de-DE"/>
              <a:t>Part 21 DOA Implementation Workshop</a:t>
            </a:r>
            <a:endParaRPr lang="en-GB"/>
          </a:p>
        </p:txBody>
      </p:sp>
      <p:sp>
        <p:nvSpPr>
          <p:cNvPr id="8" name="Rectangle 5"/>
          <p:cNvSpPr>
            <a:spLocks noGrp="1" noChangeArrowheads="1"/>
          </p:cNvSpPr>
          <p:nvPr>
            <p:ph type="sldNum" sz="quarter" idx="11"/>
          </p:nvPr>
        </p:nvSpPr>
        <p:spPr>
          <a:ln/>
        </p:spPr>
        <p:txBody>
          <a:bodyPr/>
          <a:lstStyle>
            <a:lvl1pPr>
              <a:defRPr/>
            </a:lvl1pPr>
          </a:lstStyle>
          <a:p>
            <a:pPr>
              <a:defRPr/>
            </a:pPr>
            <a:fld id="{AFE8983F-BC41-46FE-8D4B-D36E2BC78C00}" type="slidenum">
              <a:rPr lang="en-GB"/>
              <a:pPr>
                <a:defRPr/>
              </a:pPr>
              <a:t>‹#›</a:t>
            </a:fld>
            <a:endParaRPr lang="en-GB"/>
          </a:p>
        </p:txBody>
      </p:sp>
      <p:sp>
        <p:nvSpPr>
          <p:cNvPr id="9" name="Rectangle 7"/>
          <p:cNvSpPr>
            <a:spLocks noGrp="1" noChangeArrowheads="1"/>
          </p:cNvSpPr>
          <p:nvPr>
            <p:ph type="dt" sz="half" idx="12"/>
          </p:nvPr>
        </p:nvSpPr>
        <p:spPr>
          <a:ln/>
        </p:spPr>
        <p:txBody>
          <a:bodyPr/>
          <a:lstStyle>
            <a:lvl1pPr>
              <a:defRPr/>
            </a:lvl1pPr>
          </a:lstStyle>
          <a:p>
            <a:pPr>
              <a:defRPr/>
            </a:pPr>
            <a:r>
              <a:rPr lang="en-US"/>
              <a:t>03-04.11.2010</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ftr" sz="quarter" idx="10"/>
          </p:nvPr>
        </p:nvSpPr>
        <p:spPr>
          <a:ln/>
        </p:spPr>
        <p:txBody>
          <a:bodyPr/>
          <a:lstStyle>
            <a:lvl1pPr>
              <a:defRPr/>
            </a:lvl1pPr>
          </a:lstStyle>
          <a:p>
            <a:pPr>
              <a:defRPr/>
            </a:pPr>
            <a:r>
              <a:rPr lang="de-DE"/>
              <a:t>Part 21 DOA Implementation Workshop</a:t>
            </a:r>
            <a:endParaRPr lang="en-GB"/>
          </a:p>
        </p:txBody>
      </p:sp>
      <p:sp>
        <p:nvSpPr>
          <p:cNvPr id="4" name="Rectangle 5"/>
          <p:cNvSpPr>
            <a:spLocks noGrp="1" noChangeArrowheads="1"/>
          </p:cNvSpPr>
          <p:nvPr>
            <p:ph type="sldNum" sz="quarter" idx="11"/>
          </p:nvPr>
        </p:nvSpPr>
        <p:spPr>
          <a:ln/>
        </p:spPr>
        <p:txBody>
          <a:bodyPr/>
          <a:lstStyle>
            <a:lvl1pPr>
              <a:defRPr/>
            </a:lvl1pPr>
          </a:lstStyle>
          <a:p>
            <a:pPr>
              <a:defRPr/>
            </a:pPr>
            <a:fld id="{E69C9DE5-934B-4A44-B4B0-817F4132BF57}" type="slidenum">
              <a:rPr lang="en-GB"/>
              <a:pPr>
                <a:defRPr/>
              </a:pPr>
              <a:t>‹#›</a:t>
            </a:fld>
            <a:endParaRPr lang="en-GB"/>
          </a:p>
        </p:txBody>
      </p:sp>
      <p:sp>
        <p:nvSpPr>
          <p:cNvPr id="5" name="Rectangle 7"/>
          <p:cNvSpPr>
            <a:spLocks noGrp="1" noChangeArrowheads="1"/>
          </p:cNvSpPr>
          <p:nvPr>
            <p:ph type="dt" sz="half" idx="12"/>
          </p:nvPr>
        </p:nvSpPr>
        <p:spPr>
          <a:ln/>
        </p:spPr>
        <p:txBody>
          <a:bodyPr/>
          <a:lstStyle>
            <a:lvl1pPr>
              <a:defRPr/>
            </a:lvl1pPr>
          </a:lstStyle>
          <a:p>
            <a:pPr>
              <a:defRPr/>
            </a:pPr>
            <a:r>
              <a:rPr lang="en-US"/>
              <a:t>03-04.11.2010</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ftr" sz="quarter" idx="10"/>
          </p:nvPr>
        </p:nvSpPr>
        <p:spPr>
          <a:ln/>
        </p:spPr>
        <p:txBody>
          <a:bodyPr/>
          <a:lstStyle>
            <a:lvl1pPr>
              <a:defRPr/>
            </a:lvl1pPr>
          </a:lstStyle>
          <a:p>
            <a:pPr>
              <a:defRPr/>
            </a:pPr>
            <a:r>
              <a:rPr lang="de-DE"/>
              <a:t>Part 21 DOA Implementation Workshop</a:t>
            </a:r>
            <a:endParaRPr lang="en-GB"/>
          </a:p>
        </p:txBody>
      </p:sp>
      <p:sp>
        <p:nvSpPr>
          <p:cNvPr id="3" name="Rectangle 5"/>
          <p:cNvSpPr>
            <a:spLocks noGrp="1" noChangeArrowheads="1"/>
          </p:cNvSpPr>
          <p:nvPr>
            <p:ph type="sldNum" sz="quarter" idx="11"/>
          </p:nvPr>
        </p:nvSpPr>
        <p:spPr>
          <a:ln/>
        </p:spPr>
        <p:txBody>
          <a:bodyPr/>
          <a:lstStyle>
            <a:lvl1pPr>
              <a:defRPr/>
            </a:lvl1pPr>
          </a:lstStyle>
          <a:p>
            <a:pPr>
              <a:defRPr/>
            </a:pPr>
            <a:fld id="{1656EB4D-3E3C-4B5F-82B5-6F1D28D127F0}" type="slidenum">
              <a:rPr lang="en-GB"/>
              <a:pPr>
                <a:defRPr/>
              </a:pPr>
              <a:t>‹#›</a:t>
            </a:fld>
            <a:endParaRPr lang="en-GB"/>
          </a:p>
        </p:txBody>
      </p:sp>
      <p:sp>
        <p:nvSpPr>
          <p:cNvPr id="4" name="Rectangle 7"/>
          <p:cNvSpPr>
            <a:spLocks noGrp="1" noChangeArrowheads="1"/>
          </p:cNvSpPr>
          <p:nvPr>
            <p:ph type="dt" sz="half" idx="12"/>
          </p:nvPr>
        </p:nvSpPr>
        <p:spPr>
          <a:ln/>
        </p:spPr>
        <p:txBody>
          <a:bodyPr/>
          <a:lstStyle>
            <a:lvl1pPr>
              <a:defRPr/>
            </a:lvl1pPr>
          </a:lstStyle>
          <a:p>
            <a:pPr>
              <a:defRPr/>
            </a:pPr>
            <a:r>
              <a:rPr lang="en-US"/>
              <a:t>03-04.11.2010</a:t>
            </a:r>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ftr" sz="quarter" idx="10"/>
          </p:nvPr>
        </p:nvSpPr>
        <p:spPr>
          <a:ln/>
        </p:spPr>
        <p:txBody>
          <a:bodyPr/>
          <a:lstStyle>
            <a:lvl1pPr>
              <a:defRPr/>
            </a:lvl1pPr>
          </a:lstStyle>
          <a:p>
            <a:pPr>
              <a:defRPr/>
            </a:pPr>
            <a:r>
              <a:rPr lang="de-DE"/>
              <a:t>Part 21 DOA Implementation Workshop</a:t>
            </a:r>
            <a:endParaRPr lang="en-GB"/>
          </a:p>
        </p:txBody>
      </p:sp>
      <p:sp>
        <p:nvSpPr>
          <p:cNvPr id="6" name="Rectangle 5"/>
          <p:cNvSpPr>
            <a:spLocks noGrp="1" noChangeArrowheads="1"/>
          </p:cNvSpPr>
          <p:nvPr>
            <p:ph type="sldNum" sz="quarter" idx="11"/>
          </p:nvPr>
        </p:nvSpPr>
        <p:spPr>
          <a:ln/>
        </p:spPr>
        <p:txBody>
          <a:bodyPr/>
          <a:lstStyle>
            <a:lvl1pPr>
              <a:defRPr/>
            </a:lvl1pPr>
          </a:lstStyle>
          <a:p>
            <a:pPr>
              <a:defRPr/>
            </a:pPr>
            <a:fld id="{A200B169-07CE-45C4-ABDE-95A388A078EA}" type="slidenum">
              <a:rPr lang="en-GB"/>
              <a:pPr>
                <a:defRPr/>
              </a:pPr>
              <a:t>‹#›</a:t>
            </a:fld>
            <a:endParaRPr lang="en-GB"/>
          </a:p>
        </p:txBody>
      </p:sp>
      <p:sp>
        <p:nvSpPr>
          <p:cNvPr id="7" name="Rectangle 7"/>
          <p:cNvSpPr>
            <a:spLocks noGrp="1" noChangeArrowheads="1"/>
          </p:cNvSpPr>
          <p:nvPr>
            <p:ph type="dt" sz="half" idx="12"/>
          </p:nvPr>
        </p:nvSpPr>
        <p:spPr>
          <a:ln/>
        </p:spPr>
        <p:txBody>
          <a:bodyPr/>
          <a:lstStyle>
            <a:lvl1pPr>
              <a:defRPr/>
            </a:lvl1pPr>
          </a:lstStyle>
          <a:p>
            <a:pPr>
              <a:defRPr/>
            </a:pPr>
            <a:r>
              <a:rPr lang="en-US"/>
              <a:t>03-04.11.2010</a:t>
            </a:r>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ftr" sz="quarter" idx="10"/>
          </p:nvPr>
        </p:nvSpPr>
        <p:spPr>
          <a:ln/>
        </p:spPr>
        <p:txBody>
          <a:bodyPr/>
          <a:lstStyle>
            <a:lvl1pPr>
              <a:defRPr/>
            </a:lvl1pPr>
          </a:lstStyle>
          <a:p>
            <a:pPr>
              <a:defRPr/>
            </a:pPr>
            <a:r>
              <a:rPr lang="de-DE"/>
              <a:t>Part 21 DOA Implementation Workshop</a:t>
            </a:r>
            <a:endParaRPr lang="en-GB"/>
          </a:p>
        </p:txBody>
      </p:sp>
      <p:sp>
        <p:nvSpPr>
          <p:cNvPr id="6" name="Rectangle 5"/>
          <p:cNvSpPr>
            <a:spLocks noGrp="1" noChangeArrowheads="1"/>
          </p:cNvSpPr>
          <p:nvPr>
            <p:ph type="sldNum" sz="quarter" idx="11"/>
          </p:nvPr>
        </p:nvSpPr>
        <p:spPr>
          <a:ln/>
        </p:spPr>
        <p:txBody>
          <a:bodyPr/>
          <a:lstStyle>
            <a:lvl1pPr>
              <a:defRPr/>
            </a:lvl1pPr>
          </a:lstStyle>
          <a:p>
            <a:pPr>
              <a:defRPr/>
            </a:pPr>
            <a:fld id="{DD51F428-8CE9-42CC-A680-941565802399}" type="slidenum">
              <a:rPr lang="en-GB"/>
              <a:pPr>
                <a:defRPr/>
              </a:pPr>
              <a:t>‹#›</a:t>
            </a:fld>
            <a:endParaRPr lang="en-GB"/>
          </a:p>
        </p:txBody>
      </p:sp>
      <p:sp>
        <p:nvSpPr>
          <p:cNvPr id="7" name="Rectangle 7"/>
          <p:cNvSpPr>
            <a:spLocks noGrp="1" noChangeArrowheads="1"/>
          </p:cNvSpPr>
          <p:nvPr>
            <p:ph type="dt" sz="half" idx="12"/>
          </p:nvPr>
        </p:nvSpPr>
        <p:spPr>
          <a:ln/>
        </p:spPr>
        <p:txBody>
          <a:bodyPr/>
          <a:lstStyle>
            <a:lvl1pPr>
              <a:defRPr/>
            </a:lvl1pPr>
          </a:lstStyle>
          <a:p>
            <a:pPr>
              <a:defRPr/>
            </a:pPr>
            <a:r>
              <a:rPr lang="en-US"/>
              <a:t>03-04.11.2010</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76517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914400" y="2120900"/>
            <a:ext cx="7967663" cy="3992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287748" name="Rectangle 4"/>
          <p:cNvSpPr>
            <a:spLocks noGrp="1" noChangeArrowheads="1"/>
          </p:cNvSpPr>
          <p:nvPr>
            <p:ph type="ftr" sz="quarter" idx="3"/>
          </p:nvPr>
        </p:nvSpPr>
        <p:spPr bwMode="auto">
          <a:xfrm>
            <a:off x="2281238" y="6381750"/>
            <a:ext cx="4608512"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Trebuchet MS" pitchFamily="34" charset="0"/>
              </a:defRPr>
            </a:lvl1pPr>
          </a:lstStyle>
          <a:p>
            <a:pPr>
              <a:defRPr/>
            </a:pPr>
            <a:r>
              <a:rPr lang="de-DE"/>
              <a:t>Part 21 DOA Implementation Workshop</a:t>
            </a:r>
            <a:endParaRPr lang="en-GB"/>
          </a:p>
        </p:txBody>
      </p:sp>
      <p:sp>
        <p:nvSpPr>
          <p:cNvPr id="287749" name="Rectangle 5"/>
          <p:cNvSpPr>
            <a:spLocks noGrp="1" noChangeArrowheads="1"/>
          </p:cNvSpPr>
          <p:nvPr>
            <p:ph type="sldNum" sz="quarter" idx="4"/>
          </p:nvPr>
        </p:nvSpPr>
        <p:spPr bwMode="auto">
          <a:xfrm>
            <a:off x="6588125" y="63817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2E5076DC-19BF-495C-A3BB-F9B202BAC482}" type="slidenum">
              <a:rPr lang="en-GB"/>
              <a:pPr>
                <a:defRPr/>
              </a:pPr>
              <a:t>‹#›</a:t>
            </a:fld>
            <a:endParaRPr lang="en-GB"/>
          </a:p>
        </p:txBody>
      </p:sp>
      <p:pic>
        <p:nvPicPr>
          <p:cNvPr id="1030" name="Picture 6" descr="lalala"/>
          <p:cNvPicPr>
            <a:picLocks noChangeAspect="1" noChangeArrowheads="1"/>
          </p:cNvPicPr>
          <p:nvPr userDrawn="1"/>
        </p:nvPicPr>
        <p:blipFill>
          <a:blip r:embed="rId13"/>
          <a:srcRect/>
          <a:stretch>
            <a:fillRect/>
          </a:stretch>
        </p:blipFill>
        <p:spPr bwMode="auto">
          <a:xfrm>
            <a:off x="0" y="0"/>
            <a:ext cx="9144000" cy="1076325"/>
          </a:xfrm>
          <a:prstGeom prst="rect">
            <a:avLst/>
          </a:prstGeom>
          <a:noFill/>
          <a:ln w="9525">
            <a:noFill/>
            <a:miter lim="800000"/>
            <a:headEnd/>
            <a:tailEnd/>
          </a:ln>
        </p:spPr>
      </p:pic>
      <p:sp>
        <p:nvSpPr>
          <p:cNvPr id="287751" name="Rectangle 7"/>
          <p:cNvSpPr>
            <a:spLocks noGrp="1" noChangeArrowheads="1"/>
          </p:cNvSpPr>
          <p:nvPr>
            <p:ph type="dt" sz="half" idx="2"/>
          </p:nvPr>
        </p:nvSpPr>
        <p:spPr bwMode="auto">
          <a:xfrm>
            <a:off x="125413" y="63817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Trebuchet MS" pitchFamily="34" charset="0"/>
              </a:defRPr>
            </a:lvl1pPr>
          </a:lstStyle>
          <a:p>
            <a:pPr>
              <a:defRPr/>
            </a:pPr>
            <a:r>
              <a:rPr lang="en-US"/>
              <a:t>03-04.11.2010</a:t>
            </a:r>
            <a:endParaRPr lang="en-GB"/>
          </a:p>
        </p:txBody>
      </p:sp>
      <p:sp>
        <p:nvSpPr>
          <p:cNvPr id="287752" name="Line 8"/>
          <p:cNvSpPr>
            <a:spLocks noChangeShapeType="1"/>
          </p:cNvSpPr>
          <p:nvPr userDrawn="1"/>
        </p:nvSpPr>
        <p:spPr bwMode="auto">
          <a:xfrm>
            <a:off x="0" y="6308725"/>
            <a:ext cx="9144000" cy="0"/>
          </a:xfrm>
          <a:prstGeom prst="line">
            <a:avLst/>
          </a:prstGeom>
          <a:noFill/>
          <a:ln w="38100">
            <a:solidFill>
              <a:srgbClr val="003399"/>
            </a:solidFill>
            <a:round/>
            <a:headEnd/>
            <a:tailEnd/>
          </a:ln>
          <a:effectLst/>
        </p:spPr>
        <p:txBody>
          <a:bodyPr/>
          <a:lstStyle/>
          <a:p>
            <a:pPr>
              <a:defRPr/>
            </a:pPr>
            <a:endParaRPr lang="en-GB"/>
          </a:p>
        </p:txBody>
      </p:sp>
    </p:spTree>
  </p:cSld>
  <p:clrMap bg1="lt1" tx1="dk1" bg2="lt2" tx2="dk2" accent1="accent1" accent2="accent2" accent3="accent3" accent4="accent4" accent5="accent5" accent6="accent6" hlink="hlink" folHlink="folHlink"/>
  <p:sldLayoutIdLst>
    <p:sldLayoutId id="2147483668" r:id="rId1"/>
    <p:sldLayoutId id="2147483667" r:id="rId2"/>
    <p:sldLayoutId id="2147483666" r:id="rId3"/>
    <p:sldLayoutId id="2147483665" r:id="rId4"/>
    <p:sldLayoutId id="2147483664" r:id="rId5"/>
    <p:sldLayoutId id="2147483663" r:id="rId6"/>
    <p:sldLayoutId id="2147483662" r:id="rId7"/>
    <p:sldLayoutId id="2147483661" r:id="rId8"/>
    <p:sldLayoutId id="2147483660" r:id="rId9"/>
    <p:sldLayoutId id="2147483659" r:id="rId10"/>
    <p:sldLayoutId id="2147483658" r:id="rId11"/>
  </p:sldLayoutIdLst>
  <p:hf hdr="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rebuchet MS" pitchFamily="34" charset="0"/>
        </a:defRPr>
      </a:lvl2pPr>
      <a:lvl3pPr algn="l" rtl="0" eaLnBrk="0" fontAlgn="base" hangingPunct="0">
        <a:spcBef>
          <a:spcPct val="0"/>
        </a:spcBef>
        <a:spcAft>
          <a:spcPct val="0"/>
        </a:spcAft>
        <a:defRPr sz="4400">
          <a:solidFill>
            <a:schemeClr val="tx2"/>
          </a:solidFill>
          <a:latin typeface="Trebuchet MS" pitchFamily="34" charset="0"/>
        </a:defRPr>
      </a:lvl3pPr>
      <a:lvl4pPr algn="l" rtl="0" eaLnBrk="0" fontAlgn="base" hangingPunct="0">
        <a:spcBef>
          <a:spcPct val="0"/>
        </a:spcBef>
        <a:spcAft>
          <a:spcPct val="0"/>
        </a:spcAft>
        <a:defRPr sz="4400">
          <a:solidFill>
            <a:schemeClr val="tx2"/>
          </a:solidFill>
          <a:latin typeface="Trebuchet MS" pitchFamily="34" charset="0"/>
        </a:defRPr>
      </a:lvl4pPr>
      <a:lvl5pPr algn="l" rtl="0" eaLnBrk="0" fontAlgn="base" hangingPunct="0">
        <a:spcBef>
          <a:spcPct val="0"/>
        </a:spcBef>
        <a:spcAft>
          <a:spcPct val="0"/>
        </a:spcAft>
        <a:defRPr sz="4400">
          <a:solidFill>
            <a:schemeClr val="tx2"/>
          </a:solidFill>
          <a:latin typeface="Trebuchet MS" pitchFamily="34" charset="0"/>
        </a:defRPr>
      </a:lvl5pPr>
      <a:lvl6pPr marL="457200" algn="l" rtl="0" fontAlgn="base">
        <a:spcBef>
          <a:spcPct val="0"/>
        </a:spcBef>
        <a:spcAft>
          <a:spcPct val="0"/>
        </a:spcAft>
        <a:defRPr sz="4400">
          <a:solidFill>
            <a:schemeClr val="tx2"/>
          </a:solidFill>
          <a:latin typeface="Trebuchet MS" pitchFamily="34" charset="0"/>
        </a:defRPr>
      </a:lvl6pPr>
      <a:lvl7pPr marL="914400" algn="l" rtl="0" fontAlgn="base">
        <a:spcBef>
          <a:spcPct val="0"/>
        </a:spcBef>
        <a:spcAft>
          <a:spcPct val="0"/>
        </a:spcAft>
        <a:defRPr sz="4400">
          <a:solidFill>
            <a:schemeClr val="tx2"/>
          </a:solidFill>
          <a:latin typeface="Trebuchet MS" pitchFamily="34" charset="0"/>
        </a:defRPr>
      </a:lvl7pPr>
      <a:lvl8pPr marL="1371600" algn="l" rtl="0" fontAlgn="base">
        <a:spcBef>
          <a:spcPct val="0"/>
        </a:spcBef>
        <a:spcAft>
          <a:spcPct val="0"/>
        </a:spcAft>
        <a:defRPr sz="4400">
          <a:solidFill>
            <a:schemeClr val="tx2"/>
          </a:solidFill>
          <a:latin typeface="Trebuchet MS" pitchFamily="34" charset="0"/>
        </a:defRPr>
      </a:lvl8pPr>
      <a:lvl9pPr marL="1828800" algn="l" rtl="0" fontAlgn="base">
        <a:spcBef>
          <a:spcPct val="0"/>
        </a:spcBef>
        <a:spcAft>
          <a:spcPct val="0"/>
        </a:spcAft>
        <a:defRPr sz="4400">
          <a:solidFill>
            <a:schemeClr val="tx2"/>
          </a:solidFill>
          <a:latin typeface="Trebuchet MS"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21A.263(b).pptx"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hyperlink" Target="21A.239(b).pptx"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GM%20No.1%20to%2021A.243(d).doc"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ctrTitle"/>
          </p:nvPr>
        </p:nvSpPr>
        <p:spPr>
          <a:xfrm>
            <a:off x="844550" y="3092450"/>
            <a:ext cx="7977188" cy="1133475"/>
          </a:xfrm>
        </p:spPr>
        <p:txBody>
          <a:bodyPr/>
          <a:lstStyle/>
          <a:p>
            <a:pPr algn="r" eaLnBrk="1" hangingPunct="1"/>
            <a:r>
              <a:rPr lang="de-DE" sz="4800" smtClean="0"/>
              <a:t/>
            </a:r>
            <a:br>
              <a:rPr lang="de-DE" sz="4800" smtClean="0"/>
            </a:br>
            <a:r>
              <a:rPr lang="de-DE" sz="4800" smtClean="0"/>
              <a:t/>
            </a:r>
            <a:br>
              <a:rPr lang="de-DE" sz="4800" smtClean="0"/>
            </a:br>
            <a:r>
              <a:rPr lang="de-DE" sz="4800" smtClean="0">
                <a:solidFill>
                  <a:srgbClr val="0000FF"/>
                </a:solidFill>
              </a:rPr>
              <a:t/>
            </a:r>
            <a:br>
              <a:rPr lang="de-DE" sz="4800" smtClean="0">
                <a:solidFill>
                  <a:srgbClr val="0000FF"/>
                </a:solidFill>
              </a:rPr>
            </a:br>
            <a:endParaRPr lang="en-GB" sz="3600" smtClean="0">
              <a:solidFill>
                <a:schemeClr val="tx1"/>
              </a:solidFill>
            </a:endParaRPr>
          </a:p>
        </p:txBody>
      </p:sp>
      <p:sp>
        <p:nvSpPr>
          <p:cNvPr id="15362" name="Rectangle 4"/>
          <p:cNvSpPr>
            <a:spLocks noChangeArrowheads="1"/>
          </p:cNvSpPr>
          <p:nvPr/>
        </p:nvSpPr>
        <p:spPr bwMode="auto">
          <a:xfrm>
            <a:off x="1376363" y="922338"/>
            <a:ext cx="6969125" cy="2530475"/>
          </a:xfrm>
          <a:prstGeom prst="rect">
            <a:avLst/>
          </a:prstGeom>
          <a:noFill/>
          <a:ln w="9525">
            <a:noFill/>
            <a:miter lim="800000"/>
            <a:headEnd/>
            <a:tailEnd/>
          </a:ln>
        </p:spPr>
        <p:txBody>
          <a:bodyPr wrap="none">
            <a:spAutoFit/>
          </a:bodyPr>
          <a:lstStyle/>
          <a:p>
            <a:pPr algn="ctr"/>
            <a:r>
              <a:rPr lang="en-GB" sz="4000">
                <a:solidFill>
                  <a:srgbClr val="0000FF"/>
                </a:solidFill>
                <a:latin typeface="Trebuchet MS" pitchFamily="34" charset="0"/>
              </a:rPr>
              <a:t>Part 21 </a:t>
            </a:r>
          </a:p>
          <a:p>
            <a:pPr algn="ctr"/>
            <a:r>
              <a:rPr lang="en-GB" sz="4000">
                <a:solidFill>
                  <a:srgbClr val="0000FF"/>
                </a:solidFill>
                <a:latin typeface="Trebuchet MS" pitchFamily="34" charset="0"/>
              </a:rPr>
              <a:t>Design Organisation Approval </a:t>
            </a:r>
          </a:p>
          <a:p>
            <a:pPr algn="ctr"/>
            <a:r>
              <a:rPr lang="en-GB" sz="4000">
                <a:solidFill>
                  <a:srgbClr val="0000FF"/>
                </a:solidFill>
                <a:latin typeface="Trebuchet MS" pitchFamily="34" charset="0"/>
              </a:rPr>
              <a:t>(DOA) </a:t>
            </a:r>
          </a:p>
          <a:p>
            <a:pPr algn="ctr"/>
            <a:r>
              <a:rPr lang="en-GB" sz="4000">
                <a:solidFill>
                  <a:srgbClr val="0000FF"/>
                </a:solidFill>
                <a:latin typeface="Trebuchet MS" pitchFamily="34" charset="0"/>
              </a:rPr>
              <a:t>Implementation Workshop</a:t>
            </a:r>
            <a:endParaRPr lang="en-US" sz="4000">
              <a:solidFill>
                <a:srgbClr val="0000FF"/>
              </a:solidFill>
              <a:latin typeface="Trebuchet MS" pitchFamily="34" charset="0"/>
            </a:endParaRPr>
          </a:p>
        </p:txBody>
      </p:sp>
      <p:sp>
        <p:nvSpPr>
          <p:cNvPr id="15363" name="Rectangle 5"/>
          <p:cNvSpPr>
            <a:spLocks noChangeArrowheads="1"/>
          </p:cNvSpPr>
          <p:nvPr/>
        </p:nvSpPr>
        <p:spPr bwMode="auto">
          <a:xfrm>
            <a:off x="1938338" y="4954588"/>
            <a:ext cx="5738812" cy="1552575"/>
          </a:xfrm>
          <a:prstGeom prst="rect">
            <a:avLst/>
          </a:prstGeom>
          <a:noFill/>
          <a:ln w="9525">
            <a:noFill/>
            <a:miter lim="800000"/>
            <a:headEnd/>
            <a:tailEnd/>
          </a:ln>
        </p:spPr>
        <p:txBody>
          <a:bodyPr wrap="none">
            <a:spAutoFit/>
          </a:bodyPr>
          <a:lstStyle/>
          <a:p>
            <a:pPr algn="ctr"/>
            <a:r>
              <a:rPr lang="de-DE" sz="2400" b="1">
                <a:latin typeface="Trebuchet MS" pitchFamily="34" charset="0"/>
              </a:rPr>
              <a:t>03-04 November 2010 </a:t>
            </a:r>
          </a:p>
          <a:p>
            <a:pPr algn="ctr"/>
            <a:r>
              <a:rPr lang="de-DE" sz="2400" b="1">
                <a:latin typeface="Trebuchet MS" pitchFamily="34" charset="0"/>
              </a:rPr>
              <a:t>RHEIN/RUHR/ERFT Conference Rooms, </a:t>
            </a:r>
          </a:p>
          <a:p>
            <a:pPr algn="ctr"/>
            <a:r>
              <a:rPr lang="de-DE" sz="2400" b="1">
                <a:latin typeface="Trebuchet MS" pitchFamily="34" charset="0"/>
              </a:rPr>
              <a:t>Hermann Pünder Straße 1</a:t>
            </a:r>
          </a:p>
          <a:p>
            <a:pPr algn="ctr"/>
            <a:r>
              <a:rPr lang="de-DE" sz="2400" b="1">
                <a:latin typeface="Trebuchet MS" pitchFamily="34" charset="0"/>
              </a:rPr>
              <a:t>Köln – Germany</a:t>
            </a:r>
            <a:endParaRPr lang="en-US" sz="2400" b="1">
              <a:latin typeface="Trebuchet MS"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dt" sz="quarter" idx="12"/>
          </p:nvPr>
        </p:nvSpPr>
        <p:spPr>
          <a:noFill/>
        </p:spPr>
        <p:txBody>
          <a:bodyPr/>
          <a:lstStyle/>
          <a:p>
            <a:r>
              <a:rPr lang="en-US" smtClean="0"/>
              <a:t>03-04.11.2010</a:t>
            </a:r>
            <a:endParaRPr lang="en-GB" smtClean="0"/>
          </a:p>
        </p:txBody>
      </p:sp>
      <p:sp>
        <p:nvSpPr>
          <p:cNvPr id="4" name="Footer Placeholder 3"/>
          <p:cNvSpPr>
            <a:spLocks noGrp="1"/>
          </p:cNvSpPr>
          <p:nvPr>
            <p:ph type="ftr" sz="quarter" idx="10"/>
          </p:nvPr>
        </p:nvSpPr>
        <p:spPr/>
        <p:txBody>
          <a:bodyPr/>
          <a:lstStyle/>
          <a:p>
            <a:pPr>
              <a:defRPr/>
            </a:pPr>
            <a:r>
              <a:rPr lang="de-DE">
                <a:latin typeface="+mn-lt"/>
              </a:rPr>
              <a:t>Part 21 DOA Implementation Workshop</a:t>
            </a:r>
            <a:endParaRPr lang="en-GB">
              <a:latin typeface="+mn-lt"/>
            </a:endParaRPr>
          </a:p>
        </p:txBody>
      </p:sp>
      <p:sp>
        <p:nvSpPr>
          <p:cNvPr id="5" name="Slide Number Placeholder 4"/>
          <p:cNvSpPr>
            <a:spLocks noGrp="1"/>
          </p:cNvSpPr>
          <p:nvPr>
            <p:ph type="sldNum" sz="quarter" idx="11"/>
          </p:nvPr>
        </p:nvSpPr>
        <p:spPr/>
        <p:txBody>
          <a:bodyPr/>
          <a:lstStyle/>
          <a:p>
            <a:pPr>
              <a:defRPr/>
            </a:pPr>
            <a:fld id="{76E52B7A-37E7-4762-A0C0-3D1D9C50F950}" type="slidenum">
              <a:rPr lang="en-GB" smtClean="0"/>
              <a:pPr>
                <a:defRPr/>
              </a:pPr>
              <a:t>10</a:t>
            </a:fld>
            <a:endParaRPr lang="en-GB"/>
          </a:p>
        </p:txBody>
      </p:sp>
      <p:sp>
        <p:nvSpPr>
          <p:cNvPr id="11269" name="Text Box 4"/>
          <p:cNvSpPr txBox="1">
            <a:spLocks noChangeArrowheads="1"/>
          </p:cNvSpPr>
          <p:nvPr/>
        </p:nvSpPr>
        <p:spPr bwMode="auto">
          <a:xfrm>
            <a:off x="871538" y="927100"/>
            <a:ext cx="3860800" cy="590550"/>
          </a:xfrm>
          <a:prstGeom prst="rect">
            <a:avLst/>
          </a:prstGeom>
          <a:noFill/>
          <a:ln w="9525">
            <a:noFill/>
            <a:miter lim="800000"/>
            <a:headEnd/>
            <a:tailEnd/>
          </a:ln>
        </p:spPr>
        <p:txBody>
          <a:bodyPr>
            <a:spAutoFit/>
          </a:bodyPr>
          <a:lstStyle/>
          <a:p>
            <a:pPr algn="just">
              <a:lnSpc>
                <a:spcPct val="90000"/>
              </a:lnSpc>
              <a:spcBef>
                <a:spcPct val="20000"/>
              </a:spcBef>
              <a:buClr>
                <a:schemeClr val="bg1"/>
              </a:buClr>
              <a:buSzPct val="155000"/>
              <a:buFont typeface="Wingdings 2" pitchFamily="18" charset="2"/>
              <a:buBlip>
                <a:blip r:embed="rId2"/>
              </a:buBlip>
              <a:defRPr/>
            </a:pPr>
            <a:r>
              <a:rPr lang="en-GB" sz="3600" b="1" dirty="0">
                <a:latin typeface="+mn-lt"/>
              </a:rPr>
              <a:t>Interview</a:t>
            </a:r>
            <a:endParaRPr lang="en-US" sz="3600" b="1" dirty="0">
              <a:latin typeface="+mn-lt"/>
            </a:endParaRPr>
          </a:p>
        </p:txBody>
      </p:sp>
      <p:sp>
        <p:nvSpPr>
          <p:cNvPr id="27653" name="Text Box 6"/>
          <p:cNvSpPr txBox="1">
            <a:spLocks noChangeArrowheads="1"/>
          </p:cNvSpPr>
          <p:nvPr/>
        </p:nvSpPr>
        <p:spPr bwMode="auto">
          <a:xfrm>
            <a:off x="409575" y="3224213"/>
            <a:ext cx="6075363" cy="461962"/>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3"/>
              </a:buBlip>
            </a:pPr>
            <a:r>
              <a:rPr lang="en-GB" sz="2400" b="1">
                <a:latin typeface="Trebuchet MS" pitchFamily="34" charset="0"/>
              </a:rPr>
              <a:t> Corrective actions</a:t>
            </a:r>
          </a:p>
        </p:txBody>
      </p:sp>
      <p:sp>
        <p:nvSpPr>
          <p:cNvPr id="12" name="Rectangle 3"/>
          <p:cNvSpPr txBox="1">
            <a:spLocks noChangeArrowheads="1"/>
          </p:cNvSpPr>
          <p:nvPr/>
        </p:nvSpPr>
        <p:spPr bwMode="auto">
          <a:xfrm>
            <a:off x="244475" y="1585913"/>
            <a:ext cx="8323263" cy="1300162"/>
          </a:xfrm>
          <a:prstGeom prst="rect">
            <a:avLst/>
          </a:prstGeom>
          <a:noFill/>
          <a:ln w="9525">
            <a:noFill/>
            <a:miter lim="800000"/>
            <a:headEnd/>
            <a:tailEnd/>
          </a:ln>
          <a:effectLst/>
        </p:spPr>
        <p:txBody>
          <a:bodyPr/>
          <a:lstStyle/>
          <a:p>
            <a:pPr marL="895350" lvl="2" indent="19050" algn="just">
              <a:spcBef>
                <a:spcPct val="20000"/>
              </a:spcBef>
              <a:buClr>
                <a:srgbClr val="FF0000"/>
              </a:buClr>
              <a:buSzPct val="80000"/>
              <a:defRPr/>
            </a:pPr>
            <a:r>
              <a:rPr lang="en-GB" sz="2000" b="1" u="sng" dirty="0">
                <a:latin typeface="+mn-lt"/>
              </a:rPr>
              <a:t>In case of failing interviews, keep in mind</a:t>
            </a:r>
            <a:r>
              <a:rPr lang="en-GB" sz="2000" b="1" dirty="0">
                <a:latin typeface="+mn-lt"/>
              </a:rPr>
              <a:t>:</a:t>
            </a:r>
          </a:p>
          <a:p>
            <a:pPr marL="895350" lvl="2" indent="19050" algn="just">
              <a:spcBef>
                <a:spcPct val="20000"/>
              </a:spcBef>
              <a:buClr>
                <a:srgbClr val="FF0000"/>
              </a:buClr>
              <a:buSzPct val="80000"/>
              <a:defRPr/>
            </a:pPr>
            <a:r>
              <a:rPr lang="en-GB" sz="2000" b="1" dirty="0">
                <a:latin typeface="+mn-lt"/>
              </a:rPr>
              <a:t>Assessment of a </a:t>
            </a:r>
            <a:r>
              <a:rPr lang="en-GB" sz="2000" b="1" dirty="0" err="1">
                <a:latin typeface="+mn-lt"/>
              </a:rPr>
              <a:t>CVE’s</a:t>
            </a:r>
            <a:r>
              <a:rPr lang="en-GB" sz="2000" b="1" dirty="0">
                <a:latin typeface="+mn-lt"/>
              </a:rPr>
              <a:t> is a verification of company procedures put in place for selecting, training and maintaining them and consequently:</a:t>
            </a:r>
          </a:p>
          <a:p>
            <a:pPr marL="1143000" lvl="2" indent="-228600" algn="just">
              <a:spcBef>
                <a:spcPct val="20000"/>
              </a:spcBef>
              <a:buClr>
                <a:srgbClr val="FF0000"/>
              </a:buClr>
              <a:buSzPct val="80000"/>
              <a:buFont typeface="Wingdings" pitchFamily="2" charset="2"/>
              <a:buChar char="Q"/>
              <a:defRPr/>
            </a:pPr>
            <a:endParaRPr lang="en-GB" sz="2000" dirty="0">
              <a:latin typeface="+mn-lt"/>
            </a:endParaRPr>
          </a:p>
          <a:p>
            <a:pPr marL="1143000" lvl="2" indent="-228600" algn="just">
              <a:spcBef>
                <a:spcPct val="20000"/>
              </a:spcBef>
              <a:buClr>
                <a:srgbClr val="FF0000"/>
              </a:buClr>
              <a:buSzPct val="80000"/>
              <a:defRPr/>
            </a:pPr>
            <a:endParaRPr lang="en-GB" sz="2000" dirty="0">
              <a:latin typeface="+mn-lt"/>
            </a:endParaRPr>
          </a:p>
        </p:txBody>
      </p:sp>
      <p:sp>
        <p:nvSpPr>
          <p:cNvPr id="10" name="Rectangle 3"/>
          <p:cNvSpPr txBox="1">
            <a:spLocks noChangeArrowheads="1"/>
          </p:cNvSpPr>
          <p:nvPr/>
        </p:nvSpPr>
        <p:spPr bwMode="auto">
          <a:xfrm>
            <a:off x="377825" y="3819525"/>
            <a:ext cx="8323263" cy="1438275"/>
          </a:xfrm>
          <a:prstGeom prst="rect">
            <a:avLst/>
          </a:prstGeom>
          <a:noFill/>
          <a:ln w="9525">
            <a:noFill/>
            <a:miter lim="800000"/>
            <a:headEnd/>
            <a:tailEnd/>
          </a:ln>
          <a:effectLst/>
        </p:spPr>
        <p:txBody>
          <a:bodyPr/>
          <a:lstStyle/>
          <a:p>
            <a:pPr marL="1143000" lvl="2" indent="-228600" algn="just">
              <a:spcBef>
                <a:spcPct val="20000"/>
              </a:spcBef>
              <a:buClr>
                <a:srgbClr val="FF0000"/>
              </a:buClr>
              <a:buSzPct val="80000"/>
              <a:buFont typeface="Wingdings" pitchFamily="2" charset="2"/>
              <a:buChar char="Q"/>
              <a:defRPr/>
            </a:pPr>
            <a:r>
              <a:rPr lang="en-GB" sz="2000" dirty="0">
                <a:latin typeface="+mn-lt"/>
              </a:rPr>
              <a:t>No actions against a particular person!</a:t>
            </a:r>
          </a:p>
          <a:p>
            <a:pPr marL="1143000" lvl="2" indent="-228600" algn="just">
              <a:spcBef>
                <a:spcPct val="20000"/>
              </a:spcBef>
              <a:buClr>
                <a:srgbClr val="FF0000"/>
              </a:buClr>
              <a:buSzPct val="80000"/>
              <a:buFont typeface="Wingdings" pitchFamily="2" charset="2"/>
              <a:buChar char="Q"/>
              <a:defRPr/>
            </a:pPr>
            <a:r>
              <a:rPr lang="en-GB" sz="2000" dirty="0">
                <a:latin typeface="+mn-lt"/>
              </a:rPr>
              <a:t>Updating of the selection procedure</a:t>
            </a:r>
          </a:p>
          <a:p>
            <a:pPr marL="1143000" lvl="2" indent="-228600" algn="just">
              <a:spcBef>
                <a:spcPct val="20000"/>
              </a:spcBef>
              <a:buClr>
                <a:srgbClr val="FF0000"/>
              </a:buClr>
              <a:buSzPct val="80000"/>
              <a:buFont typeface="Wingdings" pitchFamily="2" charset="2"/>
              <a:buChar char="Q"/>
              <a:defRPr/>
            </a:pPr>
            <a:r>
              <a:rPr lang="en-GB" sz="2000" dirty="0">
                <a:latin typeface="+mn-lt"/>
              </a:rPr>
              <a:t>Specific actions (Additional training, CVE Shadowing</a:t>
            </a:r>
          </a:p>
          <a:p>
            <a:pPr marL="1143000" lvl="2" indent="-228600" algn="just">
              <a:spcBef>
                <a:spcPct val="20000"/>
              </a:spcBef>
              <a:buClr>
                <a:srgbClr val="FF0000"/>
              </a:buClr>
              <a:buSzPct val="80000"/>
              <a:buFont typeface="Wingdings" pitchFamily="2" charset="2"/>
              <a:buChar char="Q"/>
              <a:defRPr/>
            </a:pPr>
            <a:r>
              <a:rPr lang="en-GB" sz="2000" dirty="0">
                <a:latin typeface="+mn-lt"/>
              </a:rPr>
              <a:t>Limitation of Terms of Approval</a:t>
            </a:r>
          </a:p>
          <a:p>
            <a:pPr marL="1143000" lvl="2" indent="-228600" algn="just">
              <a:spcBef>
                <a:spcPct val="20000"/>
              </a:spcBef>
              <a:buClr>
                <a:srgbClr val="FF0000"/>
              </a:buClr>
              <a:buSzPct val="80000"/>
              <a:defRPr/>
            </a:pPr>
            <a:endParaRPr lang="en-GB" sz="2000" dirty="0">
              <a:latin typeface="+mn-l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dt" sz="quarter" idx="12"/>
          </p:nvPr>
        </p:nvSpPr>
        <p:spPr>
          <a:noFill/>
        </p:spPr>
        <p:txBody>
          <a:bodyPr/>
          <a:lstStyle/>
          <a:p>
            <a:r>
              <a:rPr lang="en-US" smtClean="0"/>
              <a:t>03-04.11.2010</a:t>
            </a:r>
            <a:endParaRPr lang="en-GB" smtClean="0"/>
          </a:p>
        </p:txBody>
      </p:sp>
      <p:sp>
        <p:nvSpPr>
          <p:cNvPr id="4" name="Footer Placeholder 3"/>
          <p:cNvSpPr>
            <a:spLocks noGrp="1"/>
          </p:cNvSpPr>
          <p:nvPr>
            <p:ph type="ftr" sz="quarter" idx="10"/>
          </p:nvPr>
        </p:nvSpPr>
        <p:spPr/>
        <p:txBody>
          <a:bodyPr/>
          <a:lstStyle/>
          <a:p>
            <a:pPr>
              <a:defRPr/>
            </a:pPr>
            <a:r>
              <a:rPr lang="de-DE">
                <a:latin typeface="+mn-lt"/>
              </a:rPr>
              <a:t>Part 21 DOA Implementation Workshop</a:t>
            </a:r>
            <a:endParaRPr lang="en-GB">
              <a:latin typeface="+mn-lt"/>
            </a:endParaRPr>
          </a:p>
        </p:txBody>
      </p:sp>
      <p:sp>
        <p:nvSpPr>
          <p:cNvPr id="5" name="Slide Number Placeholder 4"/>
          <p:cNvSpPr>
            <a:spLocks noGrp="1"/>
          </p:cNvSpPr>
          <p:nvPr>
            <p:ph type="sldNum" sz="quarter" idx="11"/>
          </p:nvPr>
        </p:nvSpPr>
        <p:spPr/>
        <p:txBody>
          <a:bodyPr/>
          <a:lstStyle/>
          <a:p>
            <a:pPr>
              <a:defRPr/>
            </a:pPr>
            <a:fld id="{9930AEB3-29D5-4EFA-B7B5-FDFD4B9AA57C}" type="slidenum">
              <a:rPr lang="en-GB" smtClean="0"/>
              <a:pPr>
                <a:defRPr/>
              </a:pPr>
              <a:t>11</a:t>
            </a:fld>
            <a:endParaRPr lang="en-GB"/>
          </a:p>
        </p:txBody>
      </p:sp>
      <p:sp>
        <p:nvSpPr>
          <p:cNvPr id="28676" name="Text Box 4"/>
          <p:cNvSpPr txBox="1">
            <a:spLocks noChangeArrowheads="1"/>
          </p:cNvSpPr>
          <p:nvPr/>
        </p:nvSpPr>
        <p:spPr bwMode="auto">
          <a:xfrm>
            <a:off x="871538" y="927100"/>
            <a:ext cx="6900862" cy="590550"/>
          </a:xfrm>
          <a:prstGeom prst="rect">
            <a:avLst/>
          </a:prstGeom>
          <a:noFill/>
          <a:ln w="9525">
            <a:noFill/>
            <a:miter lim="800000"/>
            <a:headEnd/>
            <a:tailEnd/>
          </a:ln>
        </p:spPr>
        <p:txBody>
          <a:bodyPr>
            <a:spAutoFit/>
          </a:bodyPr>
          <a:lstStyle/>
          <a:p>
            <a:pPr algn="just">
              <a:lnSpc>
                <a:spcPct val="90000"/>
              </a:lnSpc>
              <a:spcBef>
                <a:spcPct val="20000"/>
              </a:spcBef>
              <a:buClr>
                <a:schemeClr val="bg1"/>
              </a:buClr>
              <a:buSzPct val="155000"/>
              <a:buFont typeface="Wingdings 2" pitchFamily="18" charset="2"/>
              <a:buBlip>
                <a:blip r:embed="rId2"/>
              </a:buBlip>
            </a:pPr>
            <a:r>
              <a:rPr lang="en-GB" sz="3600" b="1">
                <a:latin typeface="Trebuchet MS" pitchFamily="34" charset="0"/>
              </a:rPr>
              <a:t> Items/ Problems identified</a:t>
            </a:r>
            <a:endParaRPr lang="en-US" sz="3600" b="1">
              <a:latin typeface="Trebuchet MS" pitchFamily="34" charset="0"/>
            </a:endParaRPr>
          </a:p>
        </p:txBody>
      </p:sp>
      <p:sp>
        <p:nvSpPr>
          <p:cNvPr id="28677" name="Text Box 6"/>
          <p:cNvSpPr txBox="1">
            <a:spLocks noChangeArrowheads="1"/>
          </p:cNvSpPr>
          <p:nvPr/>
        </p:nvSpPr>
        <p:spPr bwMode="auto">
          <a:xfrm>
            <a:off x="409575" y="1503363"/>
            <a:ext cx="6075363" cy="460375"/>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3"/>
              </a:buBlip>
            </a:pPr>
            <a:r>
              <a:rPr lang="en-GB" sz="2400" b="1">
                <a:latin typeface="Trebuchet MS" pitchFamily="34" charset="0"/>
              </a:rPr>
              <a:t> Issues</a:t>
            </a:r>
          </a:p>
        </p:txBody>
      </p:sp>
      <p:sp>
        <p:nvSpPr>
          <p:cNvPr id="28678" name="Rectangle 3"/>
          <p:cNvSpPr txBox="1">
            <a:spLocks noChangeArrowheads="1"/>
          </p:cNvSpPr>
          <p:nvPr/>
        </p:nvSpPr>
        <p:spPr bwMode="auto">
          <a:xfrm>
            <a:off x="244475" y="1931988"/>
            <a:ext cx="8323263" cy="4411662"/>
          </a:xfrm>
          <a:prstGeom prst="rect">
            <a:avLst/>
          </a:prstGeom>
          <a:noFill/>
          <a:ln w="9525">
            <a:noFill/>
            <a:miter lim="800000"/>
            <a:headEnd/>
            <a:tailEnd/>
          </a:ln>
        </p:spPr>
        <p:txBody>
          <a:bodyPr/>
          <a:lstStyle/>
          <a:p>
            <a:pPr marL="900113" lvl="2" indent="-276225" algn="just">
              <a:spcBef>
                <a:spcPct val="20000"/>
              </a:spcBef>
              <a:buClr>
                <a:srgbClr val="FF0000"/>
              </a:buClr>
              <a:buSzPct val="80000"/>
              <a:buFont typeface="Wingdings" pitchFamily="2" charset="2"/>
              <a:buNone/>
            </a:pPr>
            <a:r>
              <a:rPr lang="en-GB" sz="2000" b="1">
                <a:latin typeface="Trebuchet MS" pitchFamily="34" charset="0"/>
              </a:rPr>
              <a:t>Historical issues</a:t>
            </a:r>
          </a:p>
          <a:p>
            <a:pPr marL="900113" lvl="2" indent="-276225" algn="just">
              <a:spcBef>
                <a:spcPct val="20000"/>
              </a:spcBef>
              <a:buClr>
                <a:srgbClr val="FF0000"/>
              </a:buClr>
              <a:buSzPct val="80000"/>
              <a:buFont typeface="Wingdings" pitchFamily="2" charset="2"/>
              <a:buChar char="Q"/>
            </a:pPr>
            <a:r>
              <a:rPr lang="en-GB" sz="2000">
                <a:latin typeface="Trebuchet MS" pitchFamily="34" charset="0"/>
              </a:rPr>
              <a:t>Hierarchical/ Company pressure</a:t>
            </a:r>
          </a:p>
          <a:p>
            <a:pPr marL="900113" lvl="2" indent="-276225" algn="just">
              <a:spcBef>
                <a:spcPct val="20000"/>
              </a:spcBef>
              <a:buClr>
                <a:srgbClr val="FF0000"/>
              </a:buClr>
              <a:buSzPct val="80000"/>
              <a:buFont typeface="Wingdings" pitchFamily="2" charset="2"/>
              <a:buChar char="Q"/>
            </a:pPr>
            <a:r>
              <a:rPr lang="en-GB" sz="2000">
                <a:latin typeface="Trebuchet MS" pitchFamily="34" charset="0"/>
              </a:rPr>
              <a:t>Interface between several CVE’s</a:t>
            </a:r>
          </a:p>
          <a:p>
            <a:pPr marL="900113" lvl="2" indent="-276225" algn="just">
              <a:spcBef>
                <a:spcPct val="20000"/>
              </a:spcBef>
              <a:buClr>
                <a:srgbClr val="FF0000"/>
              </a:buClr>
              <a:buSzPct val="80000"/>
              <a:buFont typeface="Wingdings" pitchFamily="2" charset="2"/>
              <a:buChar char="Q"/>
            </a:pPr>
            <a:r>
              <a:rPr lang="en-GB" sz="2000">
                <a:latin typeface="Trebuchet MS" pitchFamily="34" charset="0"/>
              </a:rPr>
              <a:t>Flight tests specifics - CVE being the Test pilot </a:t>
            </a:r>
          </a:p>
          <a:p>
            <a:pPr marL="900113" lvl="2" indent="-276225" algn="just">
              <a:spcBef>
                <a:spcPct val="20000"/>
              </a:spcBef>
              <a:buClr>
                <a:srgbClr val="FF0000"/>
              </a:buClr>
              <a:buSzPct val="80000"/>
              <a:buFont typeface="Wingdings" pitchFamily="2" charset="2"/>
              <a:buChar char="Q"/>
            </a:pPr>
            <a:r>
              <a:rPr lang="en-GB" sz="2000">
                <a:latin typeface="Trebuchet MS" pitchFamily="34" charset="0"/>
              </a:rPr>
              <a:t>CVE workload</a:t>
            </a:r>
          </a:p>
          <a:p>
            <a:pPr marL="900113" lvl="2" indent="-276225" algn="just">
              <a:spcBef>
                <a:spcPct val="20000"/>
              </a:spcBef>
              <a:buClr>
                <a:srgbClr val="FF0000"/>
              </a:buClr>
              <a:buSzPct val="80000"/>
              <a:buFont typeface="Wingdings" pitchFamily="2" charset="2"/>
              <a:buNone/>
            </a:pPr>
            <a:r>
              <a:rPr lang="en-GB" sz="2000" b="1">
                <a:latin typeface="Trebuchet MS" pitchFamily="34" charset="0"/>
              </a:rPr>
              <a:t>New issues (1)</a:t>
            </a:r>
          </a:p>
          <a:p>
            <a:pPr marL="900113" lvl="2" indent="-276225" algn="just">
              <a:spcBef>
                <a:spcPct val="20000"/>
              </a:spcBef>
              <a:buClr>
                <a:srgbClr val="FF0000"/>
              </a:buClr>
              <a:buSzPct val="80000"/>
              <a:buFont typeface="Wingdings" pitchFamily="2" charset="2"/>
              <a:buChar char="Q"/>
            </a:pPr>
            <a:r>
              <a:rPr lang="en-GB" sz="2000">
                <a:latin typeface="Trebuchet MS" pitchFamily="34" charset="0"/>
              </a:rPr>
              <a:t>CVE performing inspections (when the inspection is the compliance demonstration itself)</a:t>
            </a:r>
          </a:p>
          <a:p>
            <a:pPr marL="900113" lvl="2" indent="-276225" algn="just">
              <a:spcBef>
                <a:spcPct val="20000"/>
              </a:spcBef>
              <a:buClr>
                <a:srgbClr val="FF0000"/>
              </a:buClr>
              <a:buSzPct val="80000"/>
              <a:buFont typeface="Wingdings" pitchFamily="2" charset="2"/>
              <a:buChar char="Q"/>
            </a:pPr>
            <a:r>
              <a:rPr lang="en-US" sz="2000">
                <a:latin typeface="Trebuchet MS" pitchFamily="34" charset="0"/>
              </a:rPr>
              <a:t>CVE function delegation to partners or subcontractors (without interface documents)</a:t>
            </a:r>
          </a:p>
          <a:p>
            <a:pPr marL="900113" lvl="2" indent="-276225" algn="just">
              <a:spcBef>
                <a:spcPct val="20000"/>
              </a:spcBef>
              <a:buClr>
                <a:srgbClr val="FF0000"/>
              </a:buClr>
              <a:buSzPct val="80000"/>
              <a:buFont typeface="Wingdings" pitchFamily="2" charset="2"/>
              <a:buChar char="Q"/>
            </a:pPr>
            <a:r>
              <a:rPr lang="en-US" sz="2000">
                <a:latin typeface="Trebuchet MS" pitchFamily="34" charset="0"/>
              </a:rPr>
              <a:t>DER not automatically equivalent to a CVE (Assessment needed)</a:t>
            </a:r>
            <a:endParaRPr lang="en-GB">
              <a:latin typeface="Trebuchet MS" pitchFamily="34" charset="0"/>
            </a:endParaRPr>
          </a:p>
          <a:p>
            <a:pPr marL="742950" lvl="1" indent="-285750" algn="just">
              <a:spcBef>
                <a:spcPct val="20000"/>
              </a:spcBef>
              <a:buClr>
                <a:srgbClr val="FF0000"/>
              </a:buClr>
              <a:buSzPct val="80000"/>
              <a:buFont typeface="Wingdings" pitchFamily="2" charset="2"/>
              <a:buChar char="Q"/>
            </a:pPr>
            <a:endParaRPr lang="en-GB" sz="2000">
              <a:latin typeface="Trebuchet MS"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Footer Placeholder 3"/>
          <p:cNvSpPr>
            <a:spLocks noGrp="1"/>
          </p:cNvSpPr>
          <p:nvPr>
            <p:ph type="ftr" sz="quarter" idx="10"/>
          </p:nvPr>
        </p:nvSpPr>
        <p:spPr>
          <a:noFill/>
        </p:spPr>
        <p:txBody>
          <a:bodyPr/>
          <a:lstStyle/>
          <a:p>
            <a:r>
              <a:rPr lang="de-DE" smtClean="0"/>
              <a:t>Part 21 DOA Implementation Workshop</a:t>
            </a:r>
            <a:endParaRPr lang="en-GB" smtClean="0"/>
          </a:p>
        </p:txBody>
      </p:sp>
      <p:sp>
        <p:nvSpPr>
          <p:cNvPr id="5" name="Slide Number Placeholder 4"/>
          <p:cNvSpPr>
            <a:spLocks noGrp="1"/>
          </p:cNvSpPr>
          <p:nvPr>
            <p:ph type="sldNum" sz="quarter" idx="11"/>
          </p:nvPr>
        </p:nvSpPr>
        <p:spPr/>
        <p:txBody>
          <a:bodyPr/>
          <a:lstStyle/>
          <a:p>
            <a:pPr>
              <a:defRPr/>
            </a:pPr>
            <a:fld id="{E0B80F66-48BA-48CA-9F5D-E987DD0BB724}" type="slidenum">
              <a:rPr lang="en-GB" smtClean="0"/>
              <a:pPr>
                <a:defRPr/>
              </a:pPr>
              <a:t>12</a:t>
            </a:fld>
            <a:endParaRPr lang="en-GB"/>
          </a:p>
        </p:txBody>
      </p:sp>
      <p:sp>
        <p:nvSpPr>
          <p:cNvPr id="29699" name="Date Placeholder 5"/>
          <p:cNvSpPr>
            <a:spLocks noGrp="1"/>
          </p:cNvSpPr>
          <p:nvPr>
            <p:ph type="dt" sz="quarter" idx="12"/>
          </p:nvPr>
        </p:nvSpPr>
        <p:spPr>
          <a:noFill/>
        </p:spPr>
        <p:txBody>
          <a:bodyPr/>
          <a:lstStyle/>
          <a:p>
            <a:r>
              <a:rPr lang="en-US" smtClean="0"/>
              <a:t>03-04.11.2010</a:t>
            </a:r>
            <a:endParaRPr lang="en-GB" smtClean="0"/>
          </a:p>
        </p:txBody>
      </p:sp>
      <p:sp>
        <p:nvSpPr>
          <p:cNvPr id="29700" name="Text Box 4"/>
          <p:cNvSpPr txBox="1">
            <a:spLocks noChangeArrowheads="1"/>
          </p:cNvSpPr>
          <p:nvPr/>
        </p:nvSpPr>
        <p:spPr bwMode="auto">
          <a:xfrm>
            <a:off x="871538" y="927100"/>
            <a:ext cx="7281862" cy="590550"/>
          </a:xfrm>
          <a:prstGeom prst="rect">
            <a:avLst/>
          </a:prstGeom>
          <a:noFill/>
          <a:ln w="9525">
            <a:noFill/>
            <a:miter lim="800000"/>
            <a:headEnd/>
            <a:tailEnd/>
          </a:ln>
        </p:spPr>
        <p:txBody>
          <a:bodyPr>
            <a:spAutoFit/>
          </a:bodyPr>
          <a:lstStyle/>
          <a:p>
            <a:pPr algn="just">
              <a:lnSpc>
                <a:spcPct val="90000"/>
              </a:lnSpc>
              <a:spcBef>
                <a:spcPct val="20000"/>
              </a:spcBef>
              <a:buClr>
                <a:schemeClr val="bg1"/>
              </a:buClr>
              <a:buSzPct val="155000"/>
              <a:buFont typeface="Wingdings 2" pitchFamily="18" charset="2"/>
              <a:buBlip>
                <a:blip r:embed="rId2"/>
              </a:buBlip>
            </a:pPr>
            <a:r>
              <a:rPr lang="en-GB" sz="3600" b="1">
                <a:latin typeface="Trebuchet MS" pitchFamily="34" charset="0"/>
              </a:rPr>
              <a:t> Items/ Problems identified</a:t>
            </a:r>
            <a:endParaRPr lang="en-US" sz="3600" b="1">
              <a:latin typeface="Trebuchet MS" pitchFamily="34" charset="0"/>
            </a:endParaRPr>
          </a:p>
        </p:txBody>
      </p:sp>
      <p:sp>
        <p:nvSpPr>
          <p:cNvPr id="29701" name="Text Box 6"/>
          <p:cNvSpPr txBox="1">
            <a:spLocks noChangeArrowheads="1"/>
          </p:cNvSpPr>
          <p:nvPr/>
        </p:nvSpPr>
        <p:spPr bwMode="auto">
          <a:xfrm>
            <a:off x="409575" y="1503363"/>
            <a:ext cx="6075363" cy="460375"/>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3"/>
              </a:buBlip>
            </a:pPr>
            <a:r>
              <a:rPr lang="en-GB" sz="2400" b="1">
                <a:latin typeface="Trebuchet MS" pitchFamily="34" charset="0"/>
              </a:rPr>
              <a:t> Issues</a:t>
            </a:r>
          </a:p>
        </p:txBody>
      </p:sp>
      <p:sp>
        <p:nvSpPr>
          <p:cNvPr id="29702" name="Rectangle 3"/>
          <p:cNvSpPr txBox="1">
            <a:spLocks noChangeArrowheads="1"/>
          </p:cNvSpPr>
          <p:nvPr/>
        </p:nvSpPr>
        <p:spPr bwMode="auto">
          <a:xfrm>
            <a:off x="244475" y="1931988"/>
            <a:ext cx="8323263" cy="1801812"/>
          </a:xfrm>
          <a:prstGeom prst="rect">
            <a:avLst/>
          </a:prstGeom>
          <a:noFill/>
          <a:ln w="9525">
            <a:noFill/>
            <a:miter lim="800000"/>
            <a:headEnd/>
            <a:tailEnd/>
          </a:ln>
        </p:spPr>
        <p:txBody>
          <a:bodyPr/>
          <a:lstStyle/>
          <a:p>
            <a:pPr marL="900113" lvl="2" indent="-276225" algn="just">
              <a:spcBef>
                <a:spcPct val="20000"/>
              </a:spcBef>
              <a:buClr>
                <a:srgbClr val="FF0000"/>
              </a:buClr>
              <a:buSzPct val="80000"/>
              <a:buFont typeface="Wingdings" pitchFamily="2" charset="2"/>
              <a:buNone/>
            </a:pPr>
            <a:r>
              <a:rPr lang="en-GB" sz="2000" b="1">
                <a:latin typeface="Trebuchet MS" pitchFamily="34" charset="0"/>
              </a:rPr>
              <a:t>New issues (2)</a:t>
            </a:r>
          </a:p>
          <a:p>
            <a:pPr marL="900113" lvl="2" indent="-276225" algn="just">
              <a:spcBef>
                <a:spcPct val="20000"/>
              </a:spcBef>
              <a:buClr>
                <a:srgbClr val="FF0000"/>
              </a:buClr>
              <a:buSzPct val="80000"/>
              <a:buFont typeface="Wingdings" pitchFamily="2" charset="2"/>
              <a:buChar char="Q"/>
            </a:pPr>
            <a:r>
              <a:rPr lang="en-GB" sz="2000">
                <a:latin typeface="Trebuchet MS" pitchFamily="34" charset="0"/>
              </a:rPr>
              <a:t>Deployment in affected organisations of the validation and verification process as compliance with SAE ARP 4754 “</a:t>
            </a:r>
            <a:r>
              <a:rPr lang="en-GB" sz="2000" i="1">
                <a:latin typeface="Trebuchet MS" pitchFamily="34" charset="0"/>
              </a:rPr>
              <a:t>Certification considerations for Highly Integrated or Complex Aircraft Systems</a:t>
            </a:r>
            <a:r>
              <a:rPr lang="en-GB" sz="2000">
                <a:latin typeface="Trebuchet MS" pitchFamily="34" charset="0"/>
              </a:rPr>
              <a:t>” has implications on the CVE function.</a:t>
            </a:r>
          </a:p>
          <a:p>
            <a:pPr marL="742950" lvl="1" indent="-285750" algn="just">
              <a:spcBef>
                <a:spcPct val="20000"/>
              </a:spcBef>
              <a:buClr>
                <a:srgbClr val="FF0000"/>
              </a:buClr>
              <a:buSzPct val="80000"/>
              <a:buFont typeface="Wingdings" pitchFamily="2" charset="2"/>
              <a:buChar char="Q"/>
            </a:pPr>
            <a:endParaRPr lang="en-GB" sz="2000">
              <a:latin typeface="Trebuchet MS"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a:spLocks noGrp="1" noChangeArrowheads="1"/>
          </p:cNvSpPr>
          <p:nvPr>
            <p:ph type="dt" sz="quarter" idx="12"/>
          </p:nvPr>
        </p:nvSpPr>
        <p:spPr>
          <a:noFill/>
        </p:spPr>
        <p:txBody>
          <a:bodyPr/>
          <a:lstStyle/>
          <a:p>
            <a:r>
              <a:rPr lang="en-US" smtClean="0"/>
              <a:t>03-04.11.2010</a:t>
            </a:r>
            <a:endParaRPr lang="en-GB" smtClean="0"/>
          </a:p>
        </p:txBody>
      </p:sp>
      <p:sp>
        <p:nvSpPr>
          <p:cNvPr id="4" name="Footer Placeholder 3"/>
          <p:cNvSpPr>
            <a:spLocks noGrp="1"/>
          </p:cNvSpPr>
          <p:nvPr>
            <p:ph type="ftr" sz="quarter" idx="10"/>
          </p:nvPr>
        </p:nvSpPr>
        <p:spPr/>
        <p:txBody>
          <a:bodyPr/>
          <a:lstStyle/>
          <a:p>
            <a:pPr>
              <a:defRPr/>
            </a:pPr>
            <a:r>
              <a:rPr lang="de-DE">
                <a:latin typeface="+mn-lt"/>
              </a:rPr>
              <a:t>Part 21 DOA Implementation Workshop</a:t>
            </a:r>
            <a:endParaRPr lang="en-GB">
              <a:latin typeface="+mn-lt"/>
            </a:endParaRPr>
          </a:p>
        </p:txBody>
      </p:sp>
      <p:sp>
        <p:nvSpPr>
          <p:cNvPr id="5" name="Slide Number Placeholder 4"/>
          <p:cNvSpPr>
            <a:spLocks noGrp="1"/>
          </p:cNvSpPr>
          <p:nvPr>
            <p:ph type="sldNum" sz="quarter" idx="11"/>
          </p:nvPr>
        </p:nvSpPr>
        <p:spPr/>
        <p:txBody>
          <a:bodyPr/>
          <a:lstStyle/>
          <a:p>
            <a:pPr>
              <a:defRPr/>
            </a:pPr>
            <a:fld id="{74791E21-D030-42B4-9D44-AC6F544092C2}" type="slidenum">
              <a:rPr lang="en-GB" smtClean="0"/>
              <a:pPr>
                <a:defRPr/>
              </a:pPr>
              <a:t>13</a:t>
            </a:fld>
            <a:endParaRPr lang="en-GB"/>
          </a:p>
        </p:txBody>
      </p:sp>
      <p:sp>
        <p:nvSpPr>
          <p:cNvPr id="30724" name="Text Box 4"/>
          <p:cNvSpPr txBox="1">
            <a:spLocks noChangeArrowheads="1"/>
          </p:cNvSpPr>
          <p:nvPr/>
        </p:nvSpPr>
        <p:spPr bwMode="auto">
          <a:xfrm>
            <a:off x="871538" y="927100"/>
            <a:ext cx="7348537" cy="590550"/>
          </a:xfrm>
          <a:prstGeom prst="rect">
            <a:avLst/>
          </a:prstGeom>
          <a:noFill/>
          <a:ln w="9525">
            <a:noFill/>
            <a:miter lim="800000"/>
            <a:headEnd/>
            <a:tailEnd/>
          </a:ln>
        </p:spPr>
        <p:txBody>
          <a:bodyPr>
            <a:spAutoFit/>
          </a:bodyPr>
          <a:lstStyle/>
          <a:p>
            <a:pPr algn="just">
              <a:lnSpc>
                <a:spcPct val="90000"/>
              </a:lnSpc>
              <a:spcBef>
                <a:spcPct val="20000"/>
              </a:spcBef>
              <a:buClr>
                <a:schemeClr val="bg1"/>
              </a:buClr>
              <a:buSzPct val="155000"/>
              <a:buFont typeface="Wingdings 2" pitchFamily="18" charset="2"/>
              <a:buBlip>
                <a:blip r:embed="rId3"/>
              </a:buBlip>
            </a:pPr>
            <a:r>
              <a:rPr lang="en-GB" sz="3600" b="1">
                <a:latin typeface="Trebuchet MS" pitchFamily="34" charset="0"/>
              </a:rPr>
              <a:t> Items/ Problems identified</a:t>
            </a:r>
            <a:endParaRPr lang="en-US" sz="3600" b="1">
              <a:latin typeface="Trebuchet MS" pitchFamily="34" charset="0"/>
            </a:endParaRPr>
          </a:p>
        </p:txBody>
      </p:sp>
      <p:sp>
        <p:nvSpPr>
          <p:cNvPr id="30725" name="Text Box 6"/>
          <p:cNvSpPr txBox="1">
            <a:spLocks noChangeArrowheads="1"/>
          </p:cNvSpPr>
          <p:nvPr/>
        </p:nvSpPr>
        <p:spPr bwMode="auto">
          <a:xfrm>
            <a:off x="409575" y="1751013"/>
            <a:ext cx="6075363" cy="460375"/>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4"/>
              </a:buBlip>
            </a:pPr>
            <a:r>
              <a:rPr lang="en-GB" sz="2400" b="1">
                <a:latin typeface="Trebuchet MS" pitchFamily="34" charset="0"/>
              </a:rPr>
              <a:t> Number and availability</a:t>
            </a:r>
          </a:p>
        </p:txBody>
      </p:sp>
      <p:sp>
        <p:nvSpPr>
          <p:cNvPr id="9" name="Rectangle 3"/>
          <p:cNvSpPr txBox="1">
            <a:spLocks noChangeArrowheads="1"/>
          </p:cNvSpPr>
          <p:nvPr/>
        </p:nvSpPr>
        <p:spPr bwMode="auto">
          <a:xfrm>
            <a:off x="244475" y="2236788"/>
            <a:ext cx="8323263" cy="1609725"/>
          </a:xfrm>
          <a:prstGeom prst="rect">
            <a:avLst/>
          </a:prstGeom>
          <a:noFill/>
          <a:ln w="9525">
            <a:noFill/>
            <a:miter lim="800000"/>
            <a:headEnd/>
            <a:tailEnd/>
          </a:ln>
          <a:effectLst/>
        </p:spPr>
        <p:txBody>
          <a:bodyPr/>
          <a:lstStyle/>
          <a:p>
            <a:pPr marL="1143000" lvl="2" indent="-228600" algn="just">
              <a:spcBef>
                <a:spcPct val="20000"/>
              </a:spcBef>
              <a:buClr>
                <a:srgbClr val="FF0000"/>
              </a:buClr>
              <a:buSzPct val="80000"/>
              <a:buFont typeface="Wingdings" pitchFamily="2" charset="2"/>
              <a:buChar char="Q"/>
              <a:defRPr/>
            </a:pPr>
            <a:r>
              <a:rPr lang="en-GB" sz="2000" dirty="0">
                <a:latin typeface="+mn-lt"/>
              </a:rPr>
              <a:t>Non availability procedure needed</a:t>
            </a:r>
          </a:p>
          <a:p>
            <a:pPr marL="1143000" lvl="2" indent="-228600" algn="just">
              <a:spcBef>
                <a:spcPct val="20000"/>
              </a:spcBef>
              <a:buClr>
                <a:srgbClr val="FF0000"/>
              </a:buClr>
              <a:buSzPct val="80000"/>
              <a:buFont typeface="Wingdings" pitchFamily="2" charset="2"/>
              <a:buChar char="Q"/>
              <a:defRPr/>
            </a:pPr>
            <a:r>
              <a:rPr lang="en-GB" sz="2000" dirty="0">
                <a:latin typeface="+mn-lt"/>
              </a:rPr>
              <a:t>One CVE/ discipline as a minimum</a:t>
            </a:r>
          </a:p>
          <a:p>
            <a:pPr marL="1143000" lvl="2" indent="-228600" algn="just">
              <a:spcBef>
                <a:spcPct val="20000"/>
              </a:spcBef>
              <a:buClr>
                <a:srgbClr val="FF0000"/>
              </a:buClr>
              <a:buSzPct val="80000"/>
              <a:buFont typeface="Wingdings" pitchFamily="2" charset="2"/>
              <a:buChar char="Q"/>
              <a:defRPr/>
            </a:pPr>
            <a:r>
              <a:rPr lang="en-GB" sz="2000" dirty="0">
                <a:latin typeface="+mn-lt"/>
              </a:rPr>
              <a:t>CVE number adjusted to the workload</a:t>
            </a:r>
          </a:p>
          <a:p>
            <a:pPr marL="1143000" lvl="2" indent="-228600" algn="just">
              <a:spcBef>
                <a:spcPct val="20000"/>
              </a:spcBef>
              <a:buClr>
                <a:srgbClr val="FF0000"/>
              </a:buClr>
              <a:buSzPct val="80000"/>
              <a:buFont typeface="Wingdings" pitchFamily="2" charset="2"/>
              <a:buChar char="Q"/>
              <a:defRPr/>
            </a:pPr>
            <a:r>
              <a:rPr lang="en-GB" sz="2000" dirty="0">
                <a:latin typeface="+mn-lt"/>
              </a:rPr>
              <a:t>Two or more </a:t>
            </a:r>
            <a:r>
              <a:rPr lang="en-GB" sz="2000" dirty="0" err="1">
                <a:latin typeface="+mn-lt"/>
              </a:rPr>
              <a:t>CVEs</a:t>
            </a:r>
            <a:r>
              <a:rPr lang="en-GB" sz="2000" dirty="0">
                <a:latin typeface="+mn-lt"/>
              </a:rPr>
              <a:t> / discipline (large companies)</a:t>
            </a:r>
          </a:p>
          <a:p>
            <a:pPr marL="1143000" lvl="2" indent="-228600" algn="just">
              <a:spcBef>
                <a:spcPct val="20000"/>
              </a:spcBef>
              <a:buClr>
                <a:srgbClr val="FF0000"/>
              </a:buClr>
              <a:buSzPct val="80000"/>
              <a:buFont typeface="Wingdings" pitchFamily="2" charset="2"/>
              <a:buChar char="Q"/>
              <a:defRPr/>
            </a:pPr>
            <a:endParaRPr lang="en-GB" sz="2000" dirty="0">
              <a:latin typeface="+mn-lt"/>
            </a:endParaRPr>
          </a:p>
          <a:p>
            <a:pPr marL="1143000" lvl="2" indent="-228600" algn="just">
              <a:spcBef>
                <a:spcPct val="20000"/>
              </a:spcBef>
              <a:buClr>
                <a:srgbClr val="FF0000"/>
              </a:buClr>
              <a:buSzPct val="80000"/>
              <a:buFont typeface="Wingdings" pitchFamily="2" charset="2"/>
              <a:buChar char="Q"/>
              <a:defRPr/>
            </a:pPr>
            <a:endParaRPr lang="en-GB" dirty="0"/>
          </a:p>
          <a:p>
            <a:pPr marL="1143000" lvl="2" indent="-228600" algn="just">
              <a:spcBef>
                <a:spcPct val="20000"/>
              </a:spcBef>
              <a:buClr>
                <a:srgbClr val="FF0000"/>
              </a:buClr>
              <a:buSzPct val="80000"/>
              <a:buFont typeface="Wingdings" pitchFamily="2" charset="2"/>
              <a:buChar char="Q"/>
              <a:defRPr/>
            </a:pPr>
            <a:endParaRPr lang="en-GB" sz="2000" dirty="0">
              <a:latin typeface="+mn-lt"/>
            </a:endParaRPr>
          </a:p>
        </p:txBody>
      </p:sp>
      <p:sp>
        <p:nvSpPr>
          <p:cNvPr id="30727" name="Text Box 6"/>
          <p:cNvSpPr txBox="1">
            <a:spLocks noChangeArrowheads="1"/>
          </p:cNvSpPr>
          <p:nvPr/>
        </p:nvSpPr>
        <p:spPr bwMode="auto">
          <a:xfrm>
            <a:off x="409575" y="3865563"/>
            <a:ext cx="6075363" cy="461962"/>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4"/>
              </a:buBlip>
            </a:pPr>
            <a:r>
              <a:rPr lang="en-GB" sz="2400" b="1">
                <a:latin typeface="Trebuchet MS" pitchFamily="34" charset="0"/>
              </a:rPr>
              <a:t> Multiple expertise CVE’s</a:t>
            </a:r>
          </a:p>
        </p:txBody>
      </p:sp>
      <p:sp>
        <p:nvSpPr>
          <p:cNvPr id="11" name="Rectangle 3"/>
          <p:cNvSpPr txBox="1">
            <a:spLocks noChangeArrowheads="1"/>
          </p:cNvSpPr>
          <p:nvPr/>
        </p:nvSpPr>
        <p:spPr bwMode="auto">
          <a:xfrm>
            <a:off x="244475" y="4541838"/>
            <a:ext cx="8323263" cy="1416050"/>
          </a:xfrm>
          <a:prstGeom prst="rect">
            <a:avLst/>
          </a:prstGeom>
          <a:noFill/>
          <a:ln w="9525">
            <a:noFill/>
            <a:miter lim="800000"/>
            <a:headEnd/>
            <a:tailEnd/>
          </a:ln>
          <a:effectLst/>
        </p:spPr>
        <p:txBody>
          <a:bodyPr/>
          <a:lstStyle/>
          <a:p>
            <a:pPr marL="895350" lvl="2" algn="just">
              <a:spcBef>
                <a:spcPct val="20000"/>
              </a:spcBef>
              <a:buClr>
                <a:srgbClr val="FF0000"/>
              </a:buClr>
              <a:buSzPct val="80000"/>
              <a:defRPr/>
            </a:pPr>
            <a:r>
              <a:rPr lang="en-GB" sz="2000" dirty="0">
                <a:latin typeface="Trebuchet MS" pitchFamily="34" charset="0"/>
              </a:rPr>
              <a:t>It is acceptable to have one person covering all technical fields.</a:t>
            </a:r>
          </a:p>
          <a:p>
            <a:pPr marL="1143000" lvl="2" indent="-228600" algn="just">
              <a:spcBef>
                <a:spcPct val="20000"/>
              </a:spcBef>
              <a:buClr>
                <a:srgbClr val="FF0000"/>
              </a:buClr>
              <a:buSzPct val="80000"/>
              <a:buFont typeface="Wingdings" pitchFamily="2" charset="2"/>
              <a:buChar char="Q"/>
              <a:defRPr/>
            </a:pPr>
            <a:r>
              <a:rPr lang="en-GB" sz="2000" dirty="0">
                <a:latin typeface="Trebuchet MS" pitchFamily="34" charset="0"/>
              </a:rPr>
              <a:t>Depending on personal skills</a:t>
            </a:r>
          </a:p>
          <a:p>
            <a:pPr marL="1143000" lvl="2" indent="-228600" algn="just">
              <a:spcBef>
                <a:spcPct val="20000"/>
              </a:spcBef>
              <a:buClr>
                <a:srgbClr val="FF0000"/>
              </a:buClr>
              <a:buSzPct val="80000"/>
              <a:buFont typeface="Wingdings" pitchFamily="2" charset="2"/>
              <a:buChar char="Q"/>
              <a:defRPr/>
            </a:pPr>
            <a:r>
              <a:rPr lang="en-GB" sz="2000" dirty="0">
                <a:latin typeface="Trebuchet MS" pitchFamily="34" charset="0"/>
              </a:rPr>
              <a:t>Depending on the complexity of project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dt" sz="quarter" idx="12"/>
          </p:nvPr>
        </p:nvSpPr>
        <p:spPr>
          <a:noFill/>
        </p:spPr>
        <p:txBody>
          <a:bodyPr/>
          <a:lstStyle/>
          <a:p>
            <a:r>
              <a:rPr lang="en-US" smtClean="0"/>
              <a:t>03-04.11.2010</a:t>
            </a:r>
            <a:endParaRPr lang="en-GB" smtClean="0"/>
          </a:p>
        </p:txBody>
      </p:sp>
      <p:sp>
        <p:nvSpPr>
          <p:cNvPr id="4" name="Footer Placeholder 3"/>
          <p:cNvSpPr>
            <a:spLocks noGrp="1"/>
          </p:cNvSpPr>
          <p:nvPr>
            <p:ph type="ftr" sz="quarter" idx="10"/>
          </p:nvPr>
        </p:nvSpPr>
        <p:spPr/>
        <p:txBody>
          <a:bodyPr/>
          <a:lstStyle/>
          <a:p>
            <a:pPr>
              <a:defRPr/>
            </a:pPr>
            <a:r>
              <a:rPr lang="de-DE">
                <a:latin typeface="+mn-lt"/>
              </a:rPr>
              <a:t>Part 21 DOA Implementation Workshop</a:t>
            </a:r>
            <a:endParaRPr lang="en-GB">
              <a:latin typeface="+mn-lt"/>
            </a:endParaRPr>
          </a:p>
        </p:txBody>
      </p:sp>
      <p:sp>
        <p:nvSpPr>
          <p:cNvPr id="5" name="Slide Number Placeholder 4"/>
          <p:cNvSpPr>
            <a:spLocks noGrp="1"/>
          </p:cNvSpPr>
          <p:nvPr>
            <p:ph type="sldNum" sz="quarter" idx="11"/>
          </p:nvPr>
        </p:nvSpPr>
        <p:spPr/>
        <p:txBody>
          <a:bodyPr/>
          <a:lstStyle/>
          <a:p>
            <a:pPr>
              <a:defRPr/>
            </a:pPr>
            <a:fld id="{9E9B1269-96F3-4CF2-937A-7C23E0F8066D}" type="slidenum">
              <a:rPr lang="en-GB" smtClean="0"/>
              <a:pPr>
                <a:defRPr/>
              </a:pPr>
              <a:t>14</a:t>
            </a:fld>
            <a:endParaRPr lang="en-GB"/>
          </a:p>
        </p:txBody>
      </p:sp>
      <p:sp>
        <p:nvSpPr>
          <p:cNvPr id="32772" name="Text Box 4"/>
          <p:cNvSpPr txBox="1">
            <a:spLocks noChangeArrowheads="1"/>
          </p:cNvSpPr>
          <p:nvPr/>
        </p:nvSpPr>
        <p:spPr bwMode="auto">
          <a:xfrm>
            <a:off x="871538" y="927100"/>
            <a:ext cx="7272337" cy="590550"/>
          </a:xfrm>
          <a:prstGeom prst="rect">
            <a:avLst/>
          </a:prstGeom>
          <a:noFill/>
          <a:ln w="9525">
            <a:noFill/>
            <a:miter lim="800000"/>
            <a:headEnd/>
            <a:tailEnd/>
          </a:ln>
        </p:spPr>
        <p:txBody>
          <a:bodyPr>
            <a:spAutoFit/>
          </a:bodyPr>
          <a:lstStyle/>
          <a:p>
            <a:pPr algn="just">
              <a:lnSpc>
                <a:spcPct val="90000"/>
              </a:lnSpc>
              <a:spcBef>
                <a:spcPct val="20000"/>
              </a:spcBef>
              <a:buClr>
                <a:schemeClr val="bg1"/>
              </a:buClr>
              <a:buSzPct val="155000"/>
              <a:buFont typeface="Wingdings 2" pitchFamily="18" charset="2"/>
              <a:buBlip>
                <a:blip r:embed="rId2"/>
              </a:buBlip>
            </a:pPr>
            <a:r>
              <a:rPr lang="en-GB" sz="3600" b="1">
                <a:latin typeface="Trebuchet MS" pitchFamily="34" charset="0"/>
              </a:rPr>
              <a:t> Items/ Problems identified</a:t>
            </a:r>
            <a:endParaRPr lang="en-US" sz="3600" b="1">
              <a:latin typeface="Trebuchet MS" pitchFamily="34" charset="0"/>
            </a:endParaRPr>
          </a:p>
        </p:txBody>
      </p:sp>
      <p:sp>
        <p:nvSpPr>
          <p:cNvPr id="32773" name="Text Box 6"/>
          <p:cNvSpPr txBox="1">
            <a:spLocks noChangeArrowheads="1"/>
          </p:cNvSpPr>
          <p:nvPr/>
        </p:nvSpPr>
        <p:spPr bwMode="auto">
          <a:xfrm>
            <a:off x="409575" y="1541463"/>
            <a:ext cx="6075363" cy="460375"/>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3"/>
              </a:buBlip>
            </a:pPr>
            <a:r>
              <a:rPr lang="en-GB" sz="2400" b="1">
                <a:latin typeface="Trebuchet MS" pitchFamily="34" charset="0"/>
              </a:rPr>
              <a:t> Expertise Identification</a:t>
            </a:r>
          </a:p>
        </p:txBody>
      </p:sp>
      <p:sp>
        <p:nvSpPr>
          <p:cNvPr id="32774" name="Rectangle 3"/>
          <p:cNvSpPr txBox="1">
            <a:spLocks noChangeArrowheads="1"/>
          </p:cNvSpPr>
          <p:nvPr/>
        </p:nvSpPr>
        <p:spPr bwMode="auto">
          <a:xfrm>
            <a:off x="244475" y="1960563"/>
            <a:ext cx="8323263" cy="2516187"/>
          </a:xfrm>
          <a:prstGeom prst="rect">
            <a:avLst/>
          </a:prstGeom>
          <a:noFill/>
          <a:ln w="9525">
            <a:noFill/>
            <a:miter lim="800000"/>
            <a:headEnd/>
            <a:tailEnd/>
          </a:ln>
        </p:spPr>
        <p:txBody>
          <a:bodyPr/>
          <a:lstStyle/>
          <a:p>
            <a:pPr marL="1143000" lvl="2" indent="-228600" algn="just">
              <a:spcBef>
                <a:spcPct val="20000"/>
              </a:spcBef>
              <a:buClr>
                <a:srgbClr val="FF0000"/>
              </a:buClr>
              <a:buSzPct val="80000"/>
              <a:buFont typeface="Wingdings" pitchFamily="2" charset="2"/>
              <a:buChar char="Q"/>
            </a:pPr>
            <a:r>
              <a:rPr lang="en-GB" sz="2000">
                <a:latin typeface="Trebuchet MS" pitchFamily="34" charset="0"/>
              </a:rPr>
              <a:t>Paragraph numbers</a:t>
            </a:r>
          </a:p>
          <a:p>
            <a:pPr marL="1143000" lvl="2" indent="-228600" algn="just">
              <a:spcBef>
                <a:spcPct val="20000"/>
              </a:spcBef>
              <a:buClr>
                <a:srgbClr val="FF0000"/>
              </a:buClr>
              <a:buSzPct val="80000"/>
              <a:buFont typeface="Wingdings" pitchFamily="2" charset="2"/>
              <a:buChar char="Q"/>
            </a:pPr>
            <a:r>
              <a:rPr lang="en-GB" sz="2000">
                <a:latin typeface="Trebuchet MS" pitchFamily="34" charset="0"/>
              </a:rPr>
              <a:t>Disciplines</a:t>
            </a:r>
          </a:p>
          <a:p>
            <a:pPr marL="1143000" lvl="2" indent="-228600" algn="just">
              <a:spcBef>
                <a:spcPct val="20000"/>
              </a:spcBef>
              <a:buClr>
                <a:srgbClr val="FF0000"/>
              </a:buClr>
              <a:buSzPct val="80000"/>
              <a:buFont typeface="Wingdings" pitchFamily="2" charset="2"/>
              <a:buChar char="Q"/>
            </a:pPr>
            <a:r>
              <a:rPr lang="en-GB" sz="2000">
                <a:latin typeface="Trebuchet MS" pitchFamily="34" charset="0"/>
              </a:rPr>
              <a:t>ATA Chapters</a:t>
            </a:r>
          </a:p>
          <a:p>
            <a:pPr marL="1143000" lvl="2" indent="-228600" algn="just">
              <a:spcBef>
                <a:spcPct val="20000"/>
              </a:spcBef>
              <a:buClr>
                <a:srgbClr val="FF0000"/>
              </a:buClr>
              <a:buSzPct val="80000"/>
              <a:buFont typeface="Wingdings" pitchFamily="2" charset="2"/>
              <a:buChar char="Q"/>
            </a:pPr>
            <a:r>
              <a:rPr lang="en-GB" sz="2000">
                <a:latin typeface="Trebuchet MS" pitchFamily="34" charset="0"/>
              </a:rPr>
              <a:t>CS Subparts</a:t>
            </a:r>
          </a:p>
          <a:p>
            <a:pPr marL="1143000" lvl="2" indent="-228600" algn="just">
              <a:spcBef>
                <a:spcPct val="20000"/>
              </a:spcBef>
              <a:buClr>
                <a:srgbClr val="FF0000"/>
              </a:buClr>
              <a:buSzPct val="80000"/>
            </a:pPr>
            <a:endParaRPr lang="en-GB" sz="1000">
              <a:latin typeface="Trebuchet MS" pitchFamily="34" charset="0"/>
            </a:endParaRPr>
          </a:p>
          <a:p>
            <a:pPr algn="just"/>
            <a:r>
              <a:rPr lang="en-GB">
                <a:latin typeface="Trebuchet MS" pitchFamily="34" charset="0"/>
              </a:rPr>
              <a:t>The option of identification by paragraph numbers ensures a simple and unambiguous correlation to the compliance document.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dt" sz="quarter" idx="12"/>
          </p:nvPr>
        </p:nvSpPr>
        <p:spPr>
          <a:noFill/>
        </p:spPr>
        <p:txBody>
          <a:bodyPr/>
          <a:lstStyle/>
          <a:p>
            <a:r>
              <a:rPr lang="en-US" smtClean="0"/>
              <a:t>03-04.11.2010</a:t>
            </a:r>
            <a:endParaRPr lang="en-GB" smtClean="0"/>
          </a:p>
        </p:txBody>
      </p:sp>
      <p:sp>
        <p:nvSpPr>
          <p:cNvPr id="4" name="Footer Placeholder 3"/>
          <p:cNvSpPr>
            <a:spLocks noGrp="1"/>
          </p:cNvSpPr>
          <p:nvPr>
            <p:ph type="ftr" sz="quarter" idx="10"/>
          </p:nvPr>
        </p:nvSpPr>
        <p:spPr/>
        <p:txBody>
          <a:bodyPr/>
          <a:lstStyle/>
          <a:p>
            <a:pPr>
              <a:defRPr/>
            </a:pPr>
            <a:r>
              <a:rPr lang="de-DE">
                <a:latin typeface="+mn-lt"/>
              </a:rPr>
              <a:t>Part 21 DOA Implementation Workshop</a:t>
            </a:r>
            <a:endParaRPr lang="en-GB">
              <a:latin typeface="+mn-lt"/>
            </a:endParaRPr>
          </a:p>
        </p:txBody>
      </p:sp>
      <p:sp>
        <p:nvSpPr>
          <p:cNvPr id="5" name="Slide Number Placeholder 4"/>
          <p:cNvSpPr>
            <a:spLocks noGrp="1"/>
          </p:cNvSpPr>
          <p:nvPr>
            <p:ph type="sldNum" sz="quarter" idx="11"/>
          </p:nvPr>
        </p:nvSpPr>
        <p:spPr/>
        <p:txBody>
          <a:bodyPr/>
          <a:lstStyle/>
          <a:p>
            <a:pPr>
              <a:defRPr/>
            </a:pPr>
            <a:fld id="{FC762FEE-B514-4E5A-AD7D-1453EA7C0408}" type="slidenum">
              <a:rPr lang="en-GB" smtClean="0"/>
              <a:pPr>
                <a:defRPr/>
              </a:pPr>
              <a:t>15</a:t>
            </a:fld>
            <a:endParaRPr lang="en-GB"/>
          </a:p>
        </p:txBody>
      </p:sp>
      <p:sp>
        <p:nvSpPr>
          <p:cNvPr id="33796" name="Text Box 4"/>
          <p:cNvSpPr txBox="1">
            <a:spLocks noChangeArrowheads="1"/>
          </p:cNvSpPr>
          <p:nvPr/>
        </p:nvSpPr>
        <p:spPr bwMode="auto">
          <a:xfrm>
            <a:off x="871538" y="927100"/>
            <a:ext cx="3860800" cy="590550"/>
          </a:xfrm>
          <a:prstGeom prst="rect">
            <a:avLst/>
          </a:prstGeom>
          <a:noFill/>
          <a:ln w="9525">
            <a:noFill/>
            <a:miter lim="800000"/>
            <a:headEnd/>
            <a:tailEnd/>
          </a:ln>
        </p:spPr>
        <p:txBody>
          <a:bodyPr>
            <a:spAutoFit/>
          </a:bodyPr>
          <a:lstStyle/>
          <a:p>
            <a:pPr algn="just">
              <a:lnSpc>
                <a:spcPct val="90000"/>
              </a:lnSpc>
              <a:spcBef>
                <a:spcPct val="20000"/>
              </a:spcBef>
              <a:buClr>
                <a:schemeClr val="bg1"/>
              </a:buClr>
              <a:buSzPct val="155000"/>
              <a:buFont typeface="Wingdings 2" pitchFamily="18" charset="2"/>
              <a:buBlip>
                <a:blip r:embed="rId2"/>
              </a:buBlip>
            </a:pPr>
            <a:r>
              <a:rPr lang="en-GB" sz="3600" b="1">
                <a:latin typeface="Trebuchet MS" pitchFamily="34" charset="0"/>
              </a:rPr>
              <a:t>Conclusion</a:t>
            </a:r>
            <a:endParaRPr lang="en-US" sz="3600" b="1">
              <a:latin typeface="Trebuchet MS" pitchFamily="34" charset="0"/>
            </a:endParaRPr>
          </a:p>
        </p:txBody>
      </p:sp>
      <p:sp>
        <p:nvSpPr>
          <p:cNvPr id="33797" name="Rectangle 3"/>
          <p:cNvSpPr txBox="1">
            <a:spLocks noChangeArrowheads="1"/>
          </p:cNvSpPr>
          <p:nvPr/>
        </p:nvSpPr>
        <p:spPr bwMode="auto">
          <a:xfrm>
            <a:off x="244475" y="1677988"/>
            <a:ext cx="8323263" cy="1781175"/>
          </a:xfrm>
          <a:prstGeom prst="rect">
            <a:avLst/>
          </a:prstGeom>
          <a:noFill/>
          <a:ln w="9525">
            <a:noFill/>
            <a:miter lim="800000"/>
            <a:headEnd/>
            <a:tailEnd/>
          </a:ln>
        </p:spPr>
        <p:txBody>
          <a:bodyPr/>
          <a:lstStyle/>
          <a:p>
            <a:pPr marL="1143000" lvl="2" indent="-228600" algn="just">
              <a:spcBef>
                <a:spcPct val="20000"/>
              </a:spcBef>
              <a:buClr>
                <a:srgbClr val="FF0000"/>
              </a:buClr>
              <a:buSzPct val="80000"/>
              <a:buFont typeface="Wingdings" pitchFamily="2" charset="2"/>
              <a:buChar char="Q"/>
            </a:pPr>
            <a:r>
              <a:rPr lang="en-GB" sz="2000">
                <a:latin typeface="Trebuchet MS" pitchFamily="34" charset="0"/>
              </a:rPr>
              <a:t>CVE function’s key element is verification of compliance demonstration process;</a:t>
            </a:r>
          </a:p>
          <a:p>
            <a:pPr marL="1143000" lvl="2" indent="-228600" algn="just">
              <a:spcBef>
                <a:spcPct val="20000"/>
              </a:spcBef>
              <a:buClr>
                <a:srgbClr val="FF0000"/>
              </a:buClr>
              <a:buSzPct val="80000"/>
              <a:buFont typeface="Wingdings" pitchFamily="2" charset="2"/>
              <a:buChar char="Q"/>
            </a:pPr>
            <a:r>
              <a:rPr lang="en-GB" sz="2000">
                <a:latin typeface="Trebuchet MS" pitchFamily="34" charset="0"/>
              </a:rPr>
              <a:t>EASA wants to make sure is properly implemented;</a:t>
            </a:r>
          </a:p>
          <a:p>
            <a:pPr marL="1143000" lvl="2" indent="-228600" algn="just">
              <a:spcBef>
                <a:spcPct val="20000"/>
              </a:spcBef>
              <a:buClr>
                <a:srgbClr val="FF0000"/>
              </a:buClr>
              <a:buSzPct val="80000"/>
              <a:buFont typeface="Wingdings" pitchFamily="2" charset="2"/>
              <a:buChar char="Q"/>
            </a:pPr>
            <a:r>
              <a:rPr lang="en-GB" sz="2000">
                <a:latin typeface="Trebuchet MS" pitchFamily="34" charset="0"/>
              </a:rPr>
              <a:t>Close cooperation with the Certification expert for that purpose;</a:t>
            </a:r>
          </a:p>
          <a:p>
            <a:pPr marL="1143000" lvl="2" indent="-228600" algn="just">
              <a:spcBef>
                <a:spcPct val="20000"/>
              </a:spcBef>
              <a:buClr>
                <a:srgbClr val="FF0000"/>
              </a:buClr>
              <a:buSzPct val="80000"/>
              <a:buFont typeface="Wingdings" pitchFamily="2" charset="2"/>
              <a:buChar char="Q"/>
            </a:pPr>
            <a:r>
              <a:rPr lang="en-GB" sz="2000">
                <a:latin typeface="Trebuchet MS" pitchFamily="34" charset="0"/>
              </a:rPr>
              <a:t>Key elements for EASA is to accept compliance documents without further verification (</a:t>
            </a:r>
            <a:r>
              <a:rPr lang="en-GB" sz="2000">
                <a:latin typeface="Trebuchet MS" pitchFamily="34" charset="0"/>
                <a:hlinkClick r:id="rId3" action="ppaction://hlinkpres?slideindex=1&amp;slidetitle="/>
              </a:rPr>
              <a:t>21.263 (b))</a:t>
            </a:r>
            <a:endParaRPr lang="en-GB" sz="2000">
              <a:latin typeface="Trebuchet MS" pitchFamily="34" charset="0"/>
            </a:endParaRPr>
          </a:p>
          <a:p>
            <a:pPr marL="1143000" lvl="2" indent="-228600" algn="just">
              <a:spcBef>
                <a:spcPct val="20000"/>
              </a:spcBef>
              <a:buClr>
                <a:srgbClr val="FF0000"/>
              </a:buClr>
              <a:buSzPct val="80000"/>
              <a:buFont typeface="Wingdings" pitchFamily="2" charset="2"/>
              <a:buChar char="Q"/>
            </a:pPr>
            <a:endParaRPr lang="en-GB" sz="2000">
              <a:latin typeface="Trebuchet MS" pitchFamily="34" charset="0"/>
            </a:endParaRPr>
          </a:p>
          <a:p>
            <a:pPr marL="1143000" lvl="2" indent="-228600" algn="just">
              <a:spcBef>
                <a:spcPct val="20000"/>
              </a:spcBef>
              <a:buClr>
                <a:srgbClr val="FF0000"/>
              </a:buClr>
              <a:buSzPct val="80000"/>
            </a:pPr>
            <a:endParaRPr lang="en-GB" sz="1000">
              <a:latin typeface="Trebuchet MS" pitchFamily="34" charset="0"/>
            </a:endParaRPr>
          </a:p>
        </p:txBody>
      </p:sp>
      <p:sp>
        <p:nvSpPr>
          <p:cNvPr id="33798" name="Text Box 6"/>
          <p:cNvSpPr txBox="1">
            <a:spLocks noChangeArrowheads="1"/>
          </p:cNvSpPr>
          <p:nvPr/>
        </p:nvSpPr>
        <p:spPr bwMode="auto">
          <a:xfrm>
            <a:off x="409575" y="4584700"/>
            <a:ext cx="6075363" cy="461963"/>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4"/>
              </a:buBlip>
            </a:pPr>
            <a:r>
              <a:rPr lang="en-GB" sz="2400" b="1">
                <a:latin typeface="Trebuchet MS" pitchFamily="34" charset="0"/>
              </a:rPr>
              <a:t> Next steps</a:t>
            </a:r>
          </a:p>
        </p:txBody>
      </p:sp>
      <p:sp>
        <p:nvSpPr>
          <p:cNvPr id="10" name="Rectangle 3"/>
          <p:cNvSpPr txBox="1">
            <a:spLocks noChangeArrowheads="1"/>
          </p:cNvSpPr>
          <p:nvPr/>
        </p:nvSpPr>
        <p:spPr bwMode="auto">
          <a:xfrm>
            <a:off x="244475" y="5049838"/>
            <a:ext cx="8323263" cy="446087"/>
          </a:xfrm>
          <a:prstGeom prst="rect">
            <a:avLst/>
          </a:prstGeom>
          <a:noFill/>
          <a:ln w="9525">
            <a:noFill/>
            <a:miter lim="800000"/>
            <a:headEnd/>
            <a:tailEnd/>
          </a:ln>
          <a:effectLst/>
        </p:spPr>
        <p:txBody>
          <a:bodyPr/>
          <a:lstStyle/>
          <a:p>
            <a:pPr marL="1143000" lvl="2" indent="-228600" algn="just">
              <a:spcBef>
                <a:spcPct val="20000"/>
              </a:spcBef>
              <a:buClr>
                <a:srgbClr val="FF0000"/>
              </a:buClr>
              <a:buSzPct val="80000"/>
              <a:buFont typeface="Wingdings" pitchFamily="2" charset="2"/>
              <a:buChar char="Q"/>
              <a:defRPr/>
            </a:pPr>
            <a:r>
              <a:rPr lang="en-GB" sz="2000" dirty="0">
                <a:latin typeface="+mn-lt"/>
              </a:rPr>
              <a:t>Work instruction under development.</a:t>
            </a:r>
          </a:p>
          <a:p>
            <a:pPr marL="1143000" lvl="2" indent="-228600" algn="just">
              <a:spcBef>
                <a:spcPct val="20000"/>
              </a:spcBef>
              <a:buClr>
                <a:srgbClr val="FF0000"/>
              </a:buClr>
              <a:buSzPct val="80000"/>
              <a:defRPr/>
            </a:pPr>
            <a:endParaRPr lang="en-GB" sz="1000" dirty="0">
              <a:latin typeface="+mn-l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dt" sz="quarter" idx="12"/>
          </p:nvPr>
        </p:nvSpPr>
        <p:spPr>
          <a:noFill/>
        </p:spPr>
        <p:txBody>
          <a:bodyPr/>
          <a:lstStyle/>
          <a:p>
            <a:r>
              <a:rPr lang="en-US" smtClean="0"/>
              <a:t>03-04.11.2010</a:t>
            </a:r>
            <a:endParaRPr lang="en-GB" smtClean="0"/>
          </a:p>
        </p:txBody>
      </p:sp>
      <p:sp>
        <p:nvSpPr>
          <p:cNvPr id="4" name="Footer Placeholder 3"/>
          <p:cNvSpPr>
            <a:spLocks noGrp="1"/>
          </p:cNvSpPr>
          <p:nvPr>
            <p:ph type="ftr" sz="quarter" idx="10"/>
          </p:nvPr>
        </p:nvSpPr>
        <p:spPr/>
        <p:txBody>
          <a:bodyPr/>
          <a:lstStyle/>
          <a:p>
            <a:pPr>
              <a:defRPr/>
            </a:pPr>
            <a:r>
              <a:rPr lang="de-DE">
                <a:latin typeface="+mn-lt"/>
              </a:rPr>
              <a:t>Part 21 DOA Implementation Workshop</a:t>
            </a:r>
            <a:endParaRPr lang="en-GB">
              <a:latin typeface="+mn-lt"/>
            </a:endParaRPr>
          </a:p>
        </p:txBody>
      </p:sp>
      <p:sp>
        <p:nvSpPr>
          <p:cNvPr id="5" name="Slide Number Placeholder 4"/>
          <p:cNvSpPr>
            <a:spLocks noGrp="1"/>
          </p:cNvSpPr>
          <p:nvPr>
            <p:ph type="sldNum" sz="quarter" idx="11"/>
          </p:nvPr>
        </p:nvSpPr>
        <p:spPr/>
        <p:txBody>
          <a:bodyPr/>
          <a:lstStyle/>
          <a:p>
            <a:pPr>
              <a:defRPr/>
            </a:pPr>
            <a:fld id="{A2CCF112-D106-4D22-85A0-CF1168E34FC3}" type="slidenum">
              <a:rPr lang="en-GB" smtClean="0"/>
              <a:pPr>
                <a:defRPr/>
              </a:pPr>
              <a:t>16</a:t>
            </a:fld>
            <a:endParaRPr lang="en-GB"/>
          </a:p>
        </p:txBody>
      </p:sp>
      <p:sp>
        <p:nvSpPr>
          <p:cNvPr id="34820" name="Text Box 6"/>
          <p:cNvSpPr txBox="1">
            <a:spLocks noChangeArrowheads="1"/>
          </p:cNvSpPr>
          <p:nvPr/>
        </p:nvSpPr>
        <p:spPr bwMode="auto">
          <a:xfrm>
            <a:off x="962025" y="3425825"/>
            <a:ext cx="7200900" cy="585788"/>
          </a:xfrm>
          <a:prstGeom prst="rect">
            <a:avLst/>
          </a:prstGeom>
          <a:noFill/>
          <a:ln w="9525">
            <a:noFill/>
            <a:miter lim="800000"/>
            <a:headEnd/>
            <a:tailEnd/>
          </a:ln>
        </p:spPr>
        <p:txBody>
          <a:bodyPr>
            <a:spAutoFit/>
          </a:bodyPr>
          <a:lstStyle/>
          <a:p>
            <a:pPr lvl="1" algn="just">
              <a:spcBef>
                <a:spcPct val="20000"/>
              </a:spcBef>
              <a:buClr>
                <a:schemeClr val="bg1"/>
              </a:buClr>
              <a:buSzPct val="110000"/>
            </a:pPr>
            <a:r>
              <a:rPr lang="en-GB" sz="3200" b="1">
                <a:latin typeface="Trebuchet MS" pitchFamily="34" charset="0"/>
              </a:rPr>
              <a:t>Thank you for your attention!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ctrTitle"/>
          </p:nvPr>
        </p:nvSpPr>
        <p:spPr>
          <a:xfrm>
            <a:off x="641350" y="3454400"/>
            <a:ext cx="7977188" cy="1133475"/>
          </a:xfrm>
        </p:spPr>
        <p:txBody>
          <a:bodyPr/>
          <a:lstStyle/>
          <a:p>
            <a:pPr algn="ctr" eaLnBrk="1" hangingPunct="1"/>
            <a:r>
              <a:rPr lang="en-GB" sz="4800" smtClean="0">
                <a:solidFill>
                  <a:srgbClr val="0000FF"/>
                </a:solidFill>
              </a:rPr>
              <a:t>Compliance Verification Engineer (CVE)</a:t>
            </a:r>
            <a:r>
              <a:rPr lang="de-DE" sz="4800" smtClean="0"/>
              <a:t/>
            </a:r>
            <a:br>
              <a:rPr lang="de-DE" sz="4800" smtClean="0"/>
            </a:br>
            <a:r>
              <a:rPr lang="de-DE" sz="4800" smtClean="0"/>
              <a:t/>
            </a:r>
            <a:br>
              <a:rPr lang="de-DE" sz="4800" smtClean="0"/>
            </a:br>
            <a:r>
              <a:rPr lang="de-DE" sz="4800" smtClean="0">
                <a:solidFill>
                  <a:srgbClr val="0000FF"/>
                </a:solidFill>
              </a:rPr>
              <a:t/>
            </a:r>
            <a:br>
              <a:rPr lang="de-DE" sz="4800" smtClean="0">
                <a:solidFill>
                  <a:srgbClr val="0000FF"/>
                </a:solidFill>
              </a:rPr>
            </a:br>
            <a:r>
              <a:rPr lang="de-DE" sz="4800" smtClean="0">
                <a:solidFill>
                  <a:srgbClr val="0000FF"/>
                </a:solidFill>
              </a:rPr>
              <a:t/>
            </a:r>
            <a:br>
              <a:rPr lang="de-DE" sz="4800" smtClean="0">
                <a:solidFill>
                  <a:srgbClr val="0000FF"/>
                </a:solidFill>
              </a:rPr>
            </a:br>
            <a:r>
              <a:rPr lang="de-DE" sz="2800" smtClean="0">
                <a:solidFill>
                  <a:schemeClr val="tx1"/>
                </a:solidFill>
              </a:rPr>
              <a:t>Name: Edmond Ottria</a:t>
            </a:r>
            <a:br>
              <a:rPr lang="de-DE" sz="2800" smtClean="0">
                <a:solidFill>
                  <a:schemeClr val="tx1"/>
                </a:solidFill>
              </a:rPr>
            </a:br>
            <a:r>
              <a:rPr lang="de-DE" sz="2800" smtClean="0">
                <a:solidFill>
                  <a:schemeClr val="tx1"/>
                </a:solidFill>
              </a:rPr>
              <a:t/>
            </a:r>
            <a:br>
              <a:rPr lang="de-DE" sz="2800" smtClean="0">
                <a:solidFill>
                  <a:schemeClr val="tx1"/>
                </a:solidFill>
              </a:rPr>
            </a:br>
            <a:endParaRPr lang="en-GB" sz="1400" b="1" smtClean="0">
              <a:solidFill>
                <a:schemeClr val="tx1"/>
              </a:solidFill>
              <a:latin typeface="Arial" charset="0"/>
            </a:endParaRPr>
          </a:p>
        </p:txBody>
      </p:sp>
      <p:sp>
        <p:nvSpPr>
          <p:cNvPr id="17410" name="Rectangle 3"/>
          <p:cNvSpPr>
            <a:spLocks noChangeArrowheads="1"/>
          </p:cNvSpPr>
          <p:nvPr/>
        </p:nvSpPr>
        <p:spPr bwMode="auto">
          <a:xfrm>
            <a:off x="889000" y="917575"/>
            <a:ext cx="8255000" cy="396875"/>
          </a:xfrm>
          <a:prstGeom prst="rect">
            <a:avLst/>
          </a:prstGeom>
          <a:noFill/>
          <a:ln w="9525">
            <a:noFill/>
            <a:miter lim="800000"/>
            <a:headEnd/>
            <a:tailEnd/>
          </a:ln>
        </p:spPr>
        <p:txBody>
          <a:bodyPr>
            <a:spAutoFit/>
          </a:bodyPr>
          <a:lstStyle/>
          <a:p>
            <a:pPr algn="ctr"/>
            <a:r>
              <a:rPr lang="en-GB" sz="2000">
                <a:solidFill>
                  <a:srgbClr val="0000FF"/>
                </a:solidFill>
                <a:latin typeface="Trebuchet MS" pitchFamily="34" charset="0"/>
              </a:rPr>
              <a:t>Part 21 Design Organisation Approval (DOA) Implementation Workshop</a:t>
            </a:r>
          </a:p>
        </p:txBody>
      </p:sp>
      <p:sp>
        <p:nvSpPr>
          <p:cNvPr id="17411" name="Text Box 4"/>
          <p:cNvSpPr txBox="1">
            <a:spLocks noChangeArrowheads="1"/>
          </p:cNvSpPr>
          <p:nvPr/>
        </p:nvSpPr>
        <p:spPr bwMode="auto">
          <a:xfrm>
            <a:off x="236538" y="5915025"/>
            <a:ext cx="3403600" cy="730250"/>
          </a:xfrm>
          <a:prstGeom prst="rect">
            <a:avLst/>
          </a:prstGeom>
          <a:noFill/>
          <a:ln w="9525">
            <a:noFill/>
            <a:miter lim="800000"/>
            <a:headEnd/>
            <a:tailEnd/>
          </a:ln>
        </p:spPr>
        <p:txBody>
          <a:bodyPr>
            <a:spAutoFit/>
          </a:bodyPr>
          <a:lstStyle/>
          <a:p>
            <a:pPr algn="ctr"/>
            <a:r>
              <a:rPr lang="de-DE" sz="1400" b="1">
                <a:latin typeface="Trebuchet MS" pitchFamily="34" charset="0"/>
              </a:rPr>
              <a:t>03-04 November 2010 </a:t>
            </a:r>
          </a:p>
          <a:p>
            <a:pPr algn="ctr"/>
            <a:r>
              <a:rPr lang="de-DE" sz="1400" b="1">
                <a:latin typeface="Trebuchet MS" pitchFamily="34" charset="0"/>
              </a:rPr>
              <a:t>RHEIN/RUHR/ERFT Conference Rooms </a:t>
            </a:r>
          </a:p>
          <a:p>
            <a:pPr algn="ctr"/>
            <a:r>
              <a:rPr lang="de-DE" sz="1400" b="1">
                <a:latin typeface="Trebuchet MS" pitchFamily="34" charset="0"/>
              </a:rPr>
              <a:t>Köln – Germany</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dt" sz="quarter" idx="12"/>
          </p:nvPr>
        </p:nvSpPr>
        <p:spPr>
          <a:noFill/>
        </p:spPr>
        <p:txBody>
          <a:bodyPr/>
          <a:lstStyle/>
          <a:p>
            <a:r>
              <a:rPr lang="en-US" smtClean="0"/>
              <a:t>03-04.11.2010</a:t>
            </a:r>
            <a:endParaRPr lang="en-GB" smtClean="0"/>
          </a:p>
        </p:txBody>
      </p:sp>
      <p:sp>
        <p:nvSpPr>
          <p:cNvPr id="4" name="Footer Placeholder 3"/>
          <p:cNvSpPr>
            <a:spLocks noGrp="1"/>
          </p:cNvSpPr>
          <p:nvPr>
            <p:ph type="ftr" sz="quarter" idx="10"/>
          </p:nvPr>
        </p:nvSpPr>
        <p:spPr/>
        <p:txBody>
          <a:bodyPr/>
          <a:lstStyle/>
          <a:p>
            <a:pPr>
              <a:defRPr/>
            </a:pPr>
            <a:r>
              <a:rPr lang="de-DE">
                <a:latin typeface="+mn-lt"/>
              </a:rPr>
              <a:t>Part 21 DOA Implementation Workshop</a:t>
            </a:r>
            <a:endParaRPr lang="en-GB">
              <a:latin typeface="+mn-lt"/>
            </a:endParaRPr>
          </a:p>
        </p:txBody>
      </p:sp>
      <p:sp>
        <p:nvSpPr>
          <p:cNvPr id="5" name="Slide Number Placeholder 4"/>
          <p:cNvSpPr>
            <a:spLocks noGrp="1"/>
          </p:cNvSpPr>
          <p:nvPr>
            <p:ph type="sldNum" sz="quarter" idx="11"/>
          </p:nvPr>
        </p:nvSpPr>
        <p:spPr/>
        <p:txBody>
          <a:bodyPr/>
          <a:lstStyle/>
          <a:p>
            <a:pPr>
              <a:defRPr/>
            </a:pPr>
            <a:fld id="{E0100399-2AD9-48A5-8B85-D163511670C3}" type="slidenum">
              <a:rPr lang="en-GB" smtClean="0"/>
              <a:pPr>
                <a:defRPr/>
              </a:pPr>
              <a:t>3</a:t>
            </a:fld>
            <a:endParaRPr lang="en-GB"/>
          </a:p>
        </p:txBody>
      </p:sp>
      <p:sp>
        <p:nvSpPr>
          <p:cNvPr id="6" name="Date Placeholder 5"/>
          <p:cNvSpPr txBox="1">
            <a:spLocks noGrp="1"/>
          </p:cNvSpPr>
          <p:nvPr/>
        </p:nvSpPr>
        <p:spPr bwMode="auto">
          <a:xfrm>
            <a:off x="468313" y="6381750"/>
            <a:ext cx="2133600" cy="476250"/>
          </a:xfrm>
          <a:prstGeom prst="rect">
            <a:avLst/>
          </a:prstGeom>
          <a:noFill/>
          <a:ln>
            <a:miter lim="800000"/>
            <a:headEnd/>
            <a:tailEnd/>
          </a:ln>
        </p:spPr>
        <p:txBody>
          <a:bodyPr/>
          <a:lstStyle/>
          <a:p>
            <a:pPr>
              <a:defRPr/>
            </a:pPr>
            <a:r>
              <a:rPr lang="en-GB" sz="1400">
                <a:latin typeface="+mn-lt"/>
              </a:rPr>
              <a:t>03-04.12.2009</a:t>
            </a:r>
          </a:p>
        </p:txBody>
      </p:sp>
      <p:sp>
        <p:nvSpPr>
          <p:cNvPr id="5125" name="Text Box 4"/>
          <p:cNvSpPr txBox="1">
            <a:spLocks noChangeArrowheads="1"/>
          </p:cNvSpPr>
          <p:nvPr/>
        </p:nvSpPr>
        <p:spPr bwMode="auto">
          <a:xfrm>
            <a:off x="871538" y="927100"/>
            <a:ext cx="3860800" cy="590550"/>
          </a:xfrm>
          <a:prstGeom prst="rect">
            <a:avLst/>
          </a:prstGeom>
          <a:noFill/>
          <a:ln w="9525">
            <a:noFill/>
            <a:miter lim="800000"/>
            <a:headEnd/>
            <a:tailEnd/>
          </a:ln>
        </p:spPr>
        <p:txBody>
          <a:bodyPr>
            <a:spAutoFit/>
          </a:bodyPr>
          <a:lstStyle/>
          <a:p>
            <a:pPr algn="just">
              <a:lnSpc>
                <a:spcPct val="90000"/>
              </a:lnSpc>
              <a:spcBef>
                <a:spcPct val="20000"/>
              </a:spcBef>
              <a:buClr>
                <a:schemeClr val="bg1"/>
              </a:buClr>
              <a:buSzPct val="155000"/>
              <a:buFont typeface="Wingdings 2" pitchFamily="18" charset="2"/>
              <a:buBlip>
                <a:blip r:embed="rId2"/>
              </a:buBlip>
              <a:defRPr/>
            </a:pPr>
            <a:r>
              <a:rPr lang="en-GB" sz="3600" b="1" dirty="0">
                <a:latin typeface="+mn-lt"/>
              </a:rPr>
              <a:t>Summary</a:t>
            </a:r>
            <a:endParaRPr lang="en-US" sz="3600" b="1" dirty="0">
              <a:latin typeface="+mn-lt"/>
            </a:endParaRPr>
          </a:p>
        </p:txBody>
      </p:sp>
      <p:sp>
        <p:nvSpPr>
          <p:cNvPr id="19462" name="Text Box 6"/>
          <p:cNvSpPr txBox="1">
            <a:spLocks noChangeArrowheads="1"/>
          </p:cNvSpPr>
          <p:nvPr/>
        </p:nvSpPr>
        <p:spPr bwMode="auto">
          <a:xfrm>
            <a:off x="428625" y="1635125"/>
            <a:ext cx="3643313" cy="461963"/>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3"/>
              </a:buBlip>
            </a:pPr>
            <a:r>
              <a:rPr lang="en-GB" sz="2400">
                <a:latin typeface="Trebuchet MS" pitchFamily="34" charset="0"/>
              </a:rPr>
              <a:t> </a:t>
            </a:r>
            <a:r>
              <a:rPr lang="en-GB" sz="2400" b="1">
                <a:latin typeface="Trebuchet MS" pitchFamily="34" charset="0"/>
              </a:rPr>
              <a:t>General</a:t>
            </a:r>
          </a:p>
        </p:txBody>
      </p:sp>
      <p:sp>
        <p:nvSpPr>
          <p:cNvPr id="19463" name="Text Box 6"/>
          <p:cNvSpPr txBox="1">
            <a:spLocks noChangeArrowheads="1"/>
          </p:cNvSpPr>
          <p:nvPr/>
        </p:nvSpPr>
        <p:spPr bwMode="auto">
          <a:xfrm>
            <a:off x="428625" y="2343150"/>
            <a:ext cx="3643313" cy="460375"/>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3"/>
              </a:buBlip>
            </a:pPr>
            <a:r>
              <a:rPr lang="en-GB" sz="2400">
                <a:latin typeface="Trebuchet MS" pitchFamily="34" charset="0"/>
              </a:rPr>
              <a:t> </a:t>
            </a:r>
            <a:r>
              <a:rPr lang="en-GB" sz="2400" b="1">
                <a:latin typeface="Trebuchet MS" pitchFamily="34" charset="0"/>
              </a:rPr>
              <a:t>Interview</a:t>
            </a:r>
          </a:p>
        </p:txBody>
      </p:sp>
      <p:sp>
        <p:nvSpPr>
          <p:cNvPr id="19464" name="Text Box 6"/>
          <p:cNvSpPr txBox="1">
            <a:spLocks noChangeArrowheads="1"/>
          </p:cNvSpPr>
          <p:nvPr/>
        </p:nvSpPr>
        <p:spPr bwMode="auto">
          <a:xfrm>
            <a:off x="428625" y="3087688"/>
            <a:ext cx="4895850" cy="461962"/>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3"/>
              </a:buBlip>
            </a:pPr>
            <a:r>
              <a:rPr lang="en-GB" sz="2400">
                <a:latin typeface="Trebuchet MS" pitchFamily="34" charset="0"/>
              </a:rPr>
              <a:t> </a:t>
            </a:r>
            <a:r>
              <a:rPr lang="en-GB" sz="2400" b="1">
                <a:latin typeface="Trebuchet MS" pitchFamily="34" charset="0"/>
              </a:rPr>
              <a:t>Items/ Problems identified</a:t>
            </a:r>
          </a:p>
        </p:txBody>
      </p:sp>
      <p:sp>
        <p:nvSpPr>
          <p:cNvPr id="19465" name="Text Box 6"/>
          <p:cNvSpPr txBox="1">
            <a:spLocks noChangeArrowheads="1"/>
          </p:cNvSpPr>
          <p:nvPr/>
        </p:nvSpPr>
        <p:spPr bwMode="auto">
          <a:xfrm>
            <a:off x="428625" y="3803650"/>
            <a:ext cx="3643313" cy="461963"/>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3"/>
              </a:buBlip>
            </a:pPr>
            <a:r>
              <a:rPr lang="en-GB" sz="2400">
                <a:latin typeface="Trebuchet MS" pitchFamily="34" charset="0"/>
              </a:rPr>
              <a:t> </a:t>
            </a:r>
            <a:r>
              <a:rPr lang="en-GB" sz="2400" b="1">
                <a:latin typeface="Trebuchet MS" pitchFamily="34" charset="0"/>
              </a:rPr>
              <a:t>Conclusion</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noChangeArrowheads="1"/>
          </p:cNvSpPr>
          <p:nvPr>
            <p:ph type="dt" sz="quarter" idx="12"/>
          </p:nvPr>
        </p:nvSpPr>
        <p:spPr>
          <a:noFill/>
        </p:spPr>
        <p:txBody>
          <a:bodyPr/>
          <a:lstStyle/>
          <a:p>
            <a:r>
              <a:rPr lang="en-US" smtClean="0"/>
              <a:t>03-04.11.2010</a:t>
            </a:r>
            <a:endParaRPr lang="en-GB" smtClean="0"/>
          </a:p>
        </p:txBody>
      </p:sp>
      <p:sp>
        <p:nvSpPr>
          <p:cNvPr id="5" name="Footer Placeholder 3"/>
          <p:cNvSpPr>
            <a:spLocks noGrp="1"/>
          </p:cNvSpPr>
          <p:nvPr>
            <p:ph type="ftr" sz="quarter" idx="10"/>
          </p:nvPr>
        </p:nvSpPr>
        <p:spPr/>
        <p:txBody>
          <a:bodyPr/>
          <a:lstStyle/>
          <a:p>
            <a:pPr>
              <a:defRPr/>
            </a:pPr>
            <a:r>
              <a:rPr lang="de-DE" dirty="0">
                <a:latin typeface="+mn-lt"/>
              </a:rPr>
              <a:t>Part 21 DOA </a:t>
            </a:r>
            <a:r>
              <a:rPr lang="de-DE" dirty="0" err="1">
                <a:latin typeface="+mn-lt"/>
              </a:rPr>
              <a:t>Implementation</a:t>
            </a:r>
            <a:r>
              <a:rPr lang="de-DE" dirty="0">
                <a:latin typeface="+mn-lt"/>
              </a:rPr>
              <a:t> Workshop</a:t>
            </a:r>
            <a:endParaRPr lang="en-GB" dirty="0">
              <a:latin typeface="+mn-lt"/>
            </a:endParaRPr>
          </a:p>
        </p:txBody>
      </p:sp>
      <p:sp>
        <p:nvSpPr>
          <p:cNvPr id="6" name="Slide Number Placeholder 4"/>
          <p:cNvSpPr>
            <a:spLocks noGrp="1"/>
          </p:cNvSpPr>
          <p:nvPr>
            <p:ph type="sldNum" sz="quarter" idx="11"/>
          </p:nvPr>
        </p:nvSpPr>
        <p:spPr/>
        <p:txBody>
          <a:bodyPr/>
          <a:lstStyle/>
          <a:p>
            <a:pPr>
              <a:defRPr/>
            </a:pPr>
            <a:fld id="{8470351F-66FF-4FD5-8F54-A716D4B78994}" type="slidenum">
              <a:rPr lang="en-GB"/>
              <a:pPr>
                <a:defRPr/>
              </a:pPr>
              <a:t>4</a:t>
            </a:fld>
            <a:endParaRPr lang="en-GB"/>
          </a:p>
        </p:txBody>
      </p:sp>
      <p:sp>
        <p:nvSpPr>
          <p:cNvPr id="20484" name="Rectangle 3"/>
          <p:cNvSpPr>
            <a:spLocks noGrp="1" noChangeArrowheads="1"/>
          </p:cNvSpPr>
          <p:nvPr>
            <p:ph type="body" idx="1"/>
          </p:nvPr>
        </p:nvSpPr>
        <p:spPr>
          <a:xfrm>
            <a:off x="217488" y="5591175"/>
            <a:ext cx="8321675" cy="414338"/>
          </a:xfrm>
        </p:spPr>
        <p:txBody>
          <a:bodyPr/>
          <a:lstStyle/>
          <a:p>
            <a:pPr lvl="2" algn="just" eaLnBrk="1" hangingPunct="1">
              <a:buClr>
                <a:srgbClr val="FF0000"/>
              </a:buClr>
              <a:buSzPct val="80000"/>
              <a:buFont typeface="Wingdings" pitchFamily="2" charset="2"/>
              <a:buChar char="Q"/>
            </a:pPr>
            <a:r>
              <a:rPr lang="en-US" sz="2000" smtClean="0"/>
              <a:t>April 2010 - internal CVE WG was established</a:t>
            </a:r>
            <a:endParaRPr lang="en-GB" sz="3200" smtClean="0"/>
          </a:p>
        </p:txBody>
      </p:sp>
      <p:sp>
        <p:nvSpPr>
          <p:cNvPr id="6150" name="Text Box 4"/>
          <p:cNvSpPr txBox="1">
            <a:spLocks noChangeArrowheads="1"/>
          </p:cNvSpPr>
          <p:nvPr/>
        </p:nvSpPr>
        <p:spPr bwMode="auto">
          <a:xfrm>
            <a:off x="871538" y="927100"/>
            <a:ext cx="3860800" cy="590550"/>
          </a:xfrm>
          <a:prstGeom prst="rect">
            <a:avLst/>
          </a:prstGeom>
          <a:noFill/>
          <a:ln w="9525">
            <a:noFill/>
            <a:miter lim="800000"/>
            <a:headEnd/>
            <a:tailEnd/>
          </a:ln>
        </p:spPr>
        <p:txBody>
          <a:bodyPr>
            <a:spAutoFit/>
          </a:bodyPr>
          <a:lstStyle/>
          <a:p>
            <a:pPr algn="just">
              <a:lnSpc>
                <a:spcPct val="90000"/>
              </a:lnSpc>
              <a:spcBef>
                <a:spcPct val="20000"/>
              </a:spcBef>
              <a:buClr>
                <a:schemeClr val="bg1"/>
              </a:buClr>
              <a:buSzPct val="155000"/>
              <a:buFont typeface="Wingdings 2" pitchFamily="18" charset="2"/>
              <a:buBlip>
                <a:blip r:embed="rId3"/>
              </a:buBlip>
              <a:defRPr/>
            </a:pPr>
            <a:r>
              <a:rPr lang="en-GB" sz="3600" b="1" dirty="0">
                <a:latin typeface="+mn-lt"/>
              </a:rPr>
              <a:t>General</a:t>
            </a:r>
            <a:endParaRPr lang="en-US" sz="3600" b="1" dirty="0">
              <a:latin typeface="+mn-lt"/>
            </a:endParaRPr>
          </a:p>
        </p:txBody>
      </p:sp>
      <p:sp>
        <p:nvSpPr>
          <p:cNvPr id="20486" name="Text Box 6"/>
          <p:cNvSpPr txBox="1">
            <a:spLocks noChangeArrowheads="1"/>
          </p:cNvSpPr>
          <p:nvPr/>
        </p:nvSpPr>
        <p:spPr bwMode="auto">
          <a:xfrm>
            <a:off x="428625" y="1570038"/>
            <a:ext cx="3643313" cy="461962"/>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4"/>
              </a:buBlip>
            </a:pPr>
            <a:r>
              <a:rPr lang="en-GB" sz="2400">
                <a:latin typeface="Trebuchet MS" pitchFamily="34" charset="0"/>
              </a:rPr>
              <a:t> </a:t>
            </a:r>
            <a:r>
              <a:rPr lang="en-GB" sz="2400" b="1">
                <a:latin typeface="Trebuchet MS" pitchFamily="34" charset="0"/>
              </a:rPr>
              <a:t>Aim</a:t>
            </a:r>
          </a:p>
        </p:txBody>
      </p:sp>
      <p:sp>
        <p:nvSpPr>
          <p:cNvPr id="20487" name="Text Box 6"/>
          <p:cNvSpPr txBox="1">
            <a:spLocks noChangeArrowheads="1"/>
          </p:cNvSpPr>
          <p:nvPr/>
        </p:nvSpPr>
        <p:spPr bwMode="auto">
          <a:xfrm>
            <a:off x="428625" y="5132388"/>
            <a:ext cx="6075363" cy="461962"/>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4"/>
              </a:buBlip>
            </a:pPr>
            <a:r>
              <a:rPr lang="en-GB" sz="2400" b="1">
                <a:latin typeface="Trebuchet MS" pitchFamily="34" charset="0"/>
              </a:rPr>
              <a:t> Further EASA Activities</a:t>
            </a:r>
          </a:p>
        </p:txBody>
      </p:sp>
      <p:sp>
        <p:nvSpPr>
          <p:cNvPr id="9" name="Rectangle 3"/>
          <p:cNvSpPr txBox="1">
            <a:spLocks noChangeArrowheads="1"/>
          </p:cNvSpPr>
          <p:nvPr/>
        </p:nvSpPr>
        <p:spPr bwMode="auto">
          <a:xfrm>
            <a:off x="234950" y="2035175"/>
            <a:ext cx="8294688" cy="942975"/>
          </a:xfrm>
          <a:prstGeom prst="rect">
            <a:avLst/>
          </a:prstGeom>
          <a:noFill/>
          <a:ln w="9525">
            <a:noFill/>
            <a:miter lim="800000"/>
            <a:headEnd/>
            <a:tailEnd/>
          </a:ln>
          <a:effectLst/>
        </p:spPr>
        <p:txBody>
          <a:bodyPr/>
          <a:lstStyle/>
          <a:p>
            <a:pPr marL="1143000" lvl="2" indent="-228600" algn="just">
              <a:spcBef>
                <a:spcPct val="20000"/>
              </a:spcBef>
              <a:buClr>
                <a:srgbClr val="FF0000"/>
              </a:buClr>
              <a:buSzPct val="80000"/>
              <a:buFont typeface="Wingdings" pitchFamily="2" charset="2"/>
              <a:buChar char="Q"/>
              <a:defRPr/>
            </a:pPr>
            <a:r>
              <a:rPr lang="en-GB" sz="2000" dirty="0">
                <a:latin typeface="+mn-lt"/>
              </a:rPr>
              <a:t>Agency aims to have a harmonised approach in the evaluation of independent verification of compliance function.</a:t>
            </a:r>
          </a:p>
        </p:txBody>
      </p:sp>
      <p:sp>
        <p:nvSpPr>
          <p:cNvPr id="20489" name="Text Box 6"/>
          <p:cNvSpPr txBox="1">
            <a:spLocks noChangeArrowheads="1"/>
          </p:cNvSpPr>
          <p:nvPr/>
        </p:nvSpPr>
        <p:spPr bwMode="auto">
          <a:xfrm>
            <a:off x="419100" y="3125788"/>
            <a:ext cx="7348538" cy="460375"/>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4"/>
              </a:buBlip>
            </a:pPr>
            <a:r>
              <a:rPr lang="en-GB" sz="2400" b="1">
                <a:latin typeface="Trebuchet MS" pitchFamily="34" charset="0"/>
              </a:rPr>
              <a:t> Previous EASA Activities</a:t>
            </a:r>
          </a:p>
        </p:txBody>
      </p:sp>
      <p:sp>
        <p:nvSpPr>
          <p:cNvPr id="15" name="Rectangle 3"/>
          <p:cNvSpPr txBox="1">
            <a:spLocks noChangeArrowheads="1"/>
          </p:cNvSpPr>
          <p:nvPr/>
        </p:nvSpPr>
        <p:spPr bwMode="auto">
          <a:xfrm>
            <a:off x="198438" y="3600450"/>
            <a:ext cx="8293100" cy="1038225"/>
          </a:xfrm>
          <a:prstGeom prst="rect">
            <a:avLst/>
          </a:prstGeom>
          <a:noFill/>
          <a:ln w="9525">
            <a:noFill/>
            <a:miter lim="800000"/>
            <a:headEnd/>
            <a:tailEnd/>
          </a:ln>
          <a:effectLst/>
        </p:spPr>
        <p:txBody>
          <a:bodyPr/>
          <a:lstStyle/>
          <a:p>
            <a:pPr marL="1143000" lvl="2" indent="-228600" algn="just">
              <a:spcBef>
                <a:spcPct val="20000"/>
              </a:spcBef>
              <a:buClr>
                <a:srgbClr val="FF0000"/>
              </a:buClr>
              <a:buSzPct val="80000"/>
              <a:buFont typeface="Wingdings" pitchFamily="2" charset="2"/>
              <a:buChar char="Q"/>
              <a:defRPr/>
            </a:pPr>
            <a:r>
              <a:rPr lang="en-GB" sz="2000" dirty="0">
                <a:latin typeface="+mn-lt"/>
              </a:rPr>
              <a:t>Part 21 DOA Implementation Workshop - </a:t>
            </a:r>
            <a:r>
              <a:rPr lang="de-DE" sz="2000" dirty="0">
                <a:latin typeface="+mn-lt"/>
              </a:rPr>
              <a:t>04 </a:t>
            </a:r>
            <a:r>
              <a:rPr lang="de-DE" sz="2000" dirty="0" err="1">
                <a:latin typeface="+mn-lt"/>
              </a:rPr>
              <a:t>Dec</a:t>
            </a:r>
            <a:r>
              <a:rPr lang="de-DE" sz="2000" dirty="0">
                <a:latin typeface="+mn-lt"/>
              </a:rPr>
              <a:t>. 2009.</a:t>
            </a:r>
          </a:p>
          <a:p>
            <a:pPr marL="1600200" lvl="3" indent="-228600" algn="just">
              <a:spcBef>
                <a:spcPct val="20000"/>
              </a:spcBef>
              <a:buClr>
                <a:srgbClr val="FF0000"/>
              </a:buClr>
              <a:buSzPct val="80000"/>
              <a:buFont typeface="Wingdings" pitchFamily="2" charset="2"/>
              <a:buChar char="Q"/>
              <a:defRPr/>
            </a:pPr>
            <a:r>
              <a:rPr lang="de-DE" sz="2000" dirty="0">
                <a:latin typeface="+mn-lt"/>
              </a:rPr>
              <a:t>CVE </a:t>
            </a:r>
            <a:r>
              <a:rPr lang="de-DE" sz="2000" dirty="0" err="1">
                <a:latin typeface="+mn-lt"/>
              </a:rPr>
              <a:t>Presentation</a:t>
            </a:r>
            <a:r>
              <a:rPr lang="de-DE" sz="2000" dirty="0">
                <a:latin typeface="+mn-lt"/>
              </a:rPr>
              <a:t> – Mr. </a:t>
            </a:r>
            <a:r>
              <a:rPr lang="de-DE" sz="2000" dirty="0" err="1">
                <a:latin typeface="+mn-lt"/>
              </a:rPr>
              <a:t>Iain</a:t>
            </a:r>
            <a:r>
              <a:rPr lang="de-DE" sz="2000" dirty="0">
                <a:latin typeface="+mn-lt"/>
              </a:rPr>
              <a:t> HIGGINS. </a:t>
            </a:r>
          </a:p>
          <a:p>
            <a:pPr marL="1600200" lvl="3" indent="-228600" algn="just">
              <a:spcBef>
                <a:spcPct val="20000"/>
              </a:spcBef>
              <a:buClr>
                <a:srgbClr val="FF0000"/>
              </a:buClr>
              <a:buSzPct val="80000"/>
              <a:buFont typeface="Wingdings" pitchFamily="2" charset="2"/>
              <a:buChar char="Q"/>
              <a:defRPr/>
            </a:pPr>
            <a:r>
              <a:rPr lang="de-DE" sz="2000" dirty="0" err="1">
                <a:latin typeface="+mn-lt"/>
              </a:rPr>
              <a:t>Compliance</a:t>
            </a:r>
            <a:r>
              <a:rPr lang="de-DE" sz="2000" dirty="0">
                <a:latin typeface="+mn-lt"/>
              </a:rPr>
              <a:t> </a:t>
            </a:r>
            <a:r>
              <a:rPr lang="de-DE" sz="2000" dirty="0" err="1">
                <a:latin typeface="+mn-lt"/>
              </a:rPr>
              <a:t>Verification</a:t>
            </a:r>
            <a:r>
              <a:rPr lang="de-DE" sz="2000" dirty="0">
                <a:latin typeface="+mn-lt"/>
              </a:rPr>
              <a:t> </a:t>
            </a:r>
            <a:r>
              <a:rPr lang="de-DE" sz="2000" dirty="0" err="1">
                <a:latin typeface="+mn-lt"/>
              </a:rPr>
              <a:t>Engineers</a:t>
            </a:r>
            <a:r>
              <a:rPr lang="de-DE" sz="2000" dirty="0">
                <a:latin typeface="+mn-lt"/>
              </a:rPr>
              <a:t> – </a:t>
            </a:r>
            <a:r>
              <a:rPr lang="de-DE" sz="2000" dirty="0" err="1">
                <a:latin typeface="+mn-lt"/>
              </a:rPr>
              <a:t>Why</a:t>
            </a:r>
            <a:r>
              <a:rPr lang="de-DE" sz="2000" dirty="0">
                <a:latin typeface="+mn-lt"/>
              </a:rPr>
              <a:t>, </a:t>
            </a:r>
            <a:r>
              <a:rPr lang="de-DE" sz="2000" dirty="0" err="1">
                <a:latin typeface="+mn-lt"/>
              </a:rPr>
              <a:t>Who</a:t>
            </a:r>
            <a:r>
              <a:rPr lang="de-DE" sz="2000" dirty="0">
                <a:latin typeface="+mn-lt"/>
              </a:rPr>
              <a:t>, </a:t>
            </a:r>
            <a:r>
              <a:rPr lang="de-DE" sz="2000" dirty="0" err="1">
                <a:latin typeface="+mn-lt"/>
              </a:rPr>
              <a:t>What</a:t>
            </a:r>
            <a:r>
              <a:rPr lang="de-DE" sz="2000" dirty="0">
                <a:latin typeface="+mn-lt"/>
              </a:rPr>
              <a:t>?</a:t>
            </a:r>
          </a:p>
        </p:txBody>
      </p:sp>
      <p:sp>
        <p:nvSpPr>
          <p:cNvPr id="20491" name="Text Box 6"/>
          <p:cNvSpPr txBox="1">
            <a:spLocks noChangeArrowheads="1"/>
          </p:cNvSpPr>
          <p:nvPr/>
        </p:nvSpPr>
        <p:spPr bwMode="auto">
          <a:xfrm>
            <a:off x="4727575" y="1112838"/>
            <a:ext cx="3313113" cy="584200"/>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4"/>
              </a:buBlip>
            </a:pPr>
            <a:r>
              <a:rPr lang="en-GB" sz="3200">
                <a:latin typeface="Trebuchet MS" pitchFamily="34" charset="0"/>
              </a:rPr>
              <a:t> </a:t>
            </a:r>
            <a:r>
              <a:rPr lang="en-GB" sz="2800" b="1">
                <a:latin typeface="Trebuchet MS" pitchFamily="34" charset="0"/>
              </a:rPr>
              <a:t>Introduction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dt" sz="quarter" idx="12"/>
          </p:nvPr>
        </p:nvSpPr>
        <p:spPr>
          <a:noFill/>
        </p:spPr>
        <p:txBody>
          <a:bodyPr/>
          <a:lstStyle/>
          <a:p>
            <a:r>
              <a:rPr lang="en-US" smtClean="0"/>
              <a:t>03-04.11.2010</a:t>
            </a:r>
            <a:endParaRPr lang="en-GB" smtClean="0"/>
          </a:p>
        </p:txBody>
      </p:sp>
      <p:sp>
        <p:nvSpPr>
          <p:cNvPr id="4" name="Footer Placeholder 3"/>
          <p:cNvSpPr>
            <a:spLocks noGrp="1"/>
          </p:cNvSpPr>
          <p:nvPr>
            <p:ph type="ftr" sz="quarter" idx="10"/>
          </p:nvPr>
        </p:nvSpPr>
        <p:spPr/>
        <p:txBody>
          <a:bodyPr/>
          <a:lstStyle/>
          <a:p>
            <a:pPr>
              <a:defRPr/>
            </a:pPr>
            <a:r>
              <a:rPr lang="de-DE">
                <a:latin typeface="+mn-lt"/>
              </a:rPr>
              <a:t>Part 21 DOA Implementation Workshop</a:t>
            </a:r>
            <a:endParaRPr lang="en-GB">
              <a:latin typeface="+mn-lt"/>
            </a:endParaRPr>
          </a:p>
        </p:txBody>
      </p:sp>
      <p:sp>
        <p:nvSpPr>
          <p:cNvPr id="5" name="Slide Number Placeholder 4"/>
          <p:cNvSpPr>
            <a:spLocks noGrp="1"/>
          </p:cNvSpPr>
          <p:nvPr>
            <p:ph type="sldNum" sz="quarter" idx="11"/>
          </p:nvPr>
        </p:nvSpPr>
        <p:spPr/>
        <p:txBody>
          <a:bodyPr/>
          <a:lstStyle/>
          <a:p>
            <a:pPr>
              <a:defRPr/>
            </a:pPr>
            <a:fld id="{863593EE-1467-4967-B6D8-DDCE5FB4FB86}" type="slidenum">
              <a:rPr lang="en-GB" smtClean="0"/>
              <a:pPr>
                <a:defRPr/>
              </a:pPr>
              <a:t>5</a:t>
            </a:fld>
            <a:endParaRPr lang="en-GB"/>
          </a:p>
        </p:txBody>
      </p:sp>
      <p:sp>
        <p:nvSpPr>
          <p:cNvPr id="22532" name="Text Box 6"/>
          <p:cNvSpPr txBox="1">
            <a:spLocks noChangeArrowheads="1"/>
          </p:cNvSpPr>
          <p:nvPr/>
        </p:nvSpPr>
        <p:spPr bwMode="auto">
          <a:xfrm>
            <a:off x="409575" y="1541463"/>
            <a:ext cx="6075363" cy="460375"/>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2"/>
              </a:buBlip>
            </a:pPr>
            <a:r>
              <a:rPr lang="en-GB" sz="2400" b="1">
                <a:latin typeface="Trebuchet MS" pitchFamily="34" charset="0"/>
              </a:rPr>
              <a:t>CVE WG ToR</a:t>
            </a:r>
          </a:p>
        </p:txBody>
      </p:sp>
      <p:sp>
        <p:nvSpPr>
          <p:cNvPr id="22533" name="Rectangle 3"/>
          <p:cNvSpPr txBox="1">
            <a:spLocks noChangeArrowheads="1"/>
          </p:cNvSpPr>
          <p:nvPr/>
        </p:nvSpPr>
        <p:spPr bwMode="auto">
          <a:xfrm>
            <a:off x="244475" y="1912938"/>
            <a:ext cx="8323263" cy="1612900"/>
          </a:xfrm>
          <a:prstGeom prst="rect">
            <a:avLst/>
          </a:prstGeom>
          <a:noFill/>
          <a:ln w="9525">
            <a:noFill/>
            <a:miter lim="800000"/>
            <a:headEnd/>
            <a:tailEnd/>
          </a:ln>
        </p:spPr>
        <p:txBody>
          <a:bodyPr/>
          <a:lstStyle/>
          <a:p>
            <a:pPr marL="1143000" lvl="2" indent="-228600" algn="just">
              <a:spcBef>
                <a:spcPct val="20000"/>
              </a:spcBef>
              <a:buClr>
                <a:srgbClr val="FF0000"/>
              </a:buClr>
              <a:buSzPct val="80000"/>
              <a:buFont typeface="Wingdings" pitchFamily="2" charset="2"/>
              <a:buChar char="Q"/>
            </a:pPr>
            <a:r>
              <a:rPr lang="en-US" sz="2000">
                <a:latin typeface="Trebuchet MS" pitchFamily="34" charset="0"/>
              </a:rPr>
              <a:t>To review the existing practices within the Agency related to the Independent Checking Function assessment.</a:t>
            </a:r>
          </a:p>
          <a:p>
            <a:pPr marL="1143000" lvl="2" indent="-228600" algn="just">
              <a:spcBef>
                <a:spcPct val="20000"/>
              </a:spcBef>
              <a:buClr>
                <a:srgbClr val="FF0000"/>
              </a:buClr>
              <a:buSzPct val="80000"/>
              <a:buFont typeface="Wingdings" pitchFamily="2" charset="2"/>
              <a:buChar char="Q"/>
            </a:pPr>
            <a:r>
              <a:rPr lang="en-US" sz="2000">
                <a:latin typeface="Trebuchet MS" pitchFamily="34" charset="0"/>
              </a:rPr>
              <a:t>To ensure consistent and harmonized approach for the assessment of CVE, for compliance with </a:t>
            </a:r>
            <a:r>
              <a:rPr lang="en-US" sz="2000">
                <a:latin typeface="Trebuchet MS" pitchFamily="34" charset="0"/>
                <a:hlinkClick r:id="rId3" action="ppaction://hlinkpres?slideindex=1&amp;slidetitle="/>
              </a:rPr>
              <a:t>21A.239(b) </a:t>
            </a:r>
            <a:r>
              <a:rPr lang="en-US" sz="2000">
                <a:latin typeface="Trebuchet MS" pitchFamily="34" charset="0"/>
              </a:rPr>
              <a:t>and associated AMC.</a:t>
            </a:r>
            <a:endParaRPr lang="en-GB" sz="2000">
              <a:latin typeface="Trebuchet MS" pitchFamily="34" charset="0"/>
            </a:endParaRPr>
          </a:p>
        </p:txBody>
      </p:sp>
      <p:sp>
        <p:nvSpPr>
          <p:cNvPr id="7175" name="Text Box 4"/>
          <p:cNvSpPr txBox="1">
            <a:spLocks noChangeArrowheads="1"/>
          </p:cNvSpPr>
          <p:nvPr/>
        </p:nvSpPr>
        <p:spPr bwMode="auto">
          <a:xfrm>
            <a:off x="871538" y="927100"/>
            <a:ext cx="3860800" cy="590550"/>
          </a:xfrm>
          <a:prstGeom prst="rect">
            <a:avLst/>
          </a:prstGeom>
          <a:noFill/>
          <a:ln w="9525">
            <a:noFill/>
            <a:miter lim="800000"/>
            <a:headEnd/>
            <a:tailEnd/>
          </a:ln>
        </p:spPr>
        <p:txBody>
          <a:bodyPr>
            <a:spAutoFit/>
          </a:bodyPr>
          <a:lstStyle/>
          <a:p>
            <a:pPr algn="just">
              <a:lnSpc>
                <a:spcPct val="90000"/>
              </a:lnSpc>
              <a:spcBef>
                <a:spcPct val="20000"/>
              </a:spcBef>
              <a:buClr>
                <a:schemeClr val="bg1"/>
              </a:buClr>
              <a:buSzPct val="155000"/>
              <a:buFont typeface="Wingdings 2" pitchFamily="18" charset="2"/>
              <a:buBlip>
                <a:blip r:embed="rId4"/>
              </a:buBlip>
              <a:defRPr/>
            </a:pPr>
            <a:r>
              <a:rPr lang="en-GB" sz="3600" b="1" dirty="0">
                <a:latin typeface="+mn-lt"/>
              </a:rPr>
              <a:t>General</a:t>
            </a:r>
            <a:endParaRPr lang="en-US" sz="3600" b="1" dirty="0">
              <a:latin typeface="+mn-lt"/>
            </a:endParaRPr>
          </a:p>
        </p:txBody>
      </p:sp>
      <p:sp>
        <p:nvSpPr>
          <p:cNvPr id="22535" name="Text Box 6"/>
          <p:cNvSpPr txBox="1">
            <a:spLocks noChangeArrowheads="1"/>
          </p:cNvSpPr>
          <p:nvPr/>
        </p:nvSpPr>
        <p:spPr bwMode="auto">
          <a:xfrm>
            <a:off x="4737100" y="1112838"/>
            <a:ext cx="3313113" cy="584200"/>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2"/>
              </a:buBlip>
            </a:pPr>
            <a:r>
              <a:rPr lang="en-GB" sz="3200">
                <a:latin typeface="Trebuchet MS" pitchFamily="34" charset="0"/>
              </a:rPr>
              <a:t> </a:t>
            </a:r>
            <a:r>
              <a:rPr lang="en-GB" sz="2800" b="1">
                <a:latin typeface="Trebuchet MS" pitchFamily="34" charset="0"/>
              </a:rPr>
              <a:t>Introduction</a:t>
            </a:r>
          </a:p>
        </p:txBody>
      </p:sp>
      <p:sp>
        <p:nvSpPr>
          <p:cNvPr id="22536" name="Text Box 6"/>
          <p:cNvSpPr txBox="1">
            <a:spLocks noChangeArrowheads="1"/>
          </p:cNvSpPr>
          <p:nvPr/>
        </p:nvSpPr>
        <p:spPr bwMode="auto">
          <a:xfrm>
            <a:off x="409575" y="3643313"/>
            <a:ext cx="6075363" cy="461962"/>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2"/>
              </a:buBlip>
            </a:pPr>
            <a:r>
              <a:rPr lang="en-GB" sz="2400" b="1">
                <a:latin typeface="Trebuchet MS" pitchFamily="34" charset="0"/>
              </a:rPr>
              <a:t> Status of the activity</a:t>
            </a:r>
          </a:p>
        </p:txBody>
      </p:sp>
      <p:sp>
        <p:nvSpPr>
          <p:cNvPr id="14" name="Rectangle 3"/>
          <p:cNvSpPr txBox="1">
            <a:spLocks noChangeArrowheads="1"/>
          </p:cNvSpPr>
          <p:nvPr/>
        </p:nvSpPr>
        <p:spPr bwMode="auto">
          <a:xfrm>
            <a:off x="244475" y="4062413"/>
            <a:ext cx="8323263" cy="1028700"/>
          </a:xfrm>
          <a:prstGeom prst="rect">
            <a:avLst/>
          </a:prstGeom>
          <a:noFill/>
          <a:ln w="9525">
            <a:noFill/>
            <a:miter lim="800000"/>
            <a:headEnd/>
            <a:tailEnd/>
          </a:ln>
          <a:effectLst/>
        </p:spPr>
        <p:txBody>
          <a:bodyPr/>
          <a:lstStyle/>
          <a:p>
            <a:pPr marL="1143000" lvl="2" indent="-228600" algn="just">
              <a:spcBef>
                <a:spcPct val="20000"/>
              </a:spcBef>
              <a:buClr>
                <a:srgbClr val="FF0000"/>
              </a:buClr>
              <a:buSzPct val="80000"/>
              <a:buFont typeface="Wingdings" pitchFamily="2" charset="2"/>
              <a:buChar char="Q"/>
              <a:defRPr/>
            </a:pPr>
            <a:r>
              <a:rPr lang="en-US" sz="2000" dirty="0">
                <a:latin typeface="+mn-lt"/>
              </a:rPr>
              <a:t>DO Section current practices have been reviewed.</a:t>
            </a:r>
          </a:p>
          <a:p>
            <a:pPr marL="1143000" lvl="2" indent="-228600" algn="just">
              <a:spcBef>
                <a:spcPct val="20000"/>
              </a:spcBef>
              <a:buClr>
                <a:srgbClr val="FF0000"/>
              </a:buClr>
              <a:buSzPct val="80000"/>
              <a:buFont typeface="Wingdings" pitchFamily="2" charset="2"/>
              <a:buChar char="Q"/>
              <a:defRPr/>
            </a:pPr>
            <a:r>
              <a:rPr lang="en-GB" sz="2000" dirty="0">
                <a:latin typeface="+mn-lt"/>
              </a:rPr>
              <a:t>Internal work instruction/ guidance draft preparation in progress.</a:t>
            </a:r>
          </a:p>
        </p:txBody>
      </p:sp>
      <p:sp>
        <p:nvSpPr>
          <p:cNvPr id="22538" name="Text Box 6"/>
          <p:cNvSpPr txBox="1">
            <a:spLocks noChangeArrowheads="1"/>
          </p:cNvSpPr>
          <p:nvPr/>
        </p:nvSpPr>
        <p:spPr bwMode="auto">
          <a:xfrm>
            <a:off x="409575" y="5141913"/>
            <a:ext cx="6075363" cy="461962"/>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2"/>
              </a:buBlip>
            </a:pPr>
            <a:r>
              <a:rPr lang="en-GB" sz="2400" b="1">
                <a:latin typeface="Trebuchet MS" pitchFamily="34" charset="0"/>
              </a:rPr>
              <a:t> Scope</a:t>
            </a:r>
          </a:p>
        </p:txBody>
      </p:sp>
      <p:sp>
        <p:nvSpPr>
          <p:cNvPr id="16" name="Rectangle 3"/>
          <p:cNvSpPr txBox="1">
            <a:spLocks noChangeArrowheads="1"/>
          </p:cNvSpPr>
          <p:nvPr/>
        </p:nvSpPr>
        <p:spPr bwMode="auto">
          <a:xfrm>
            <a:off x="244475" y="5505450"/>
            <a:ext cx="8323263" cy="962025"/>
          </a:xfrm>
          <a:prstGeom prst="rect">
            <a:avLst/>
          </a:prstGeom>
          <a:noFill/>
          <a:ln w="9525">
            <a:noFill/>
            <a:miter lim="800000"/>
            <a:headEnd/>
            <a:tailEnd/>
          </a:ln>
          <a:effectLst/>
        </p:spPr>
        <p:txBody>
          <a:bodyPr/>
          <a:lstStyle/>
          <a:p>
            <a:pPr marL="1143000" lvl="2" indent="-228600" algn="just">
              <a:spcBef>
                <a:spcPct val="20000"/>
              </a:spcBef>
              <a:buClr>
                <a:srgbClr val="FF0000"/>
              </a:buClr>
              <a:buSzPct val="80000"/>
              <a:buFont typeface="Wingdings" pitchFamily="2" charset="2"/>
              <a:buChar char="Q"/>
              <a:defRPr/>
            </a:pPr>
            <a:r>
              <a:rPr lang="en-GB" sz="2000" dirty="0">
                <a:latin typeface="+mn-lt"/>
              </a:rPr>
              <a:t>To pave the way to reinforcement of the CVE function and to increase </a:t>
            </a:r>
            <a:r>
              <a:rPr lang="en-GB" dirty="0">
                <a:latin typeface="+mn-lt"/>
              </a:rPr>
              <a:t>the confidence of EASA in the Design Organisations.</a:t>
            </a:r>
            <a:endParaRPr lang="en-GB" sz="2000" dirty="0">
              <a:latin typeface="+mn-l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dt" sz="quarter" idx="12"/>
          </p:nvPr>
        </p:nvSpPr>
        <p:spPr>
          <a:noFill/>
        </p:spPr>
        <p:txBody>
          <a:bodyPr/>
          <a:lstStyle/>
          <a:p>
            <a:r>
              <a:rPr lang="en-US" smtClean="0"/>
              <a:t>03-04.11.2010</a:t>
            </a:r>
            <a:endParaRPr lang="en-GB" smtClean="0"/>
          </a:p>
        </p:txBody>
      </p:sp>
      <p:sp>
        <p:nvSpPr>
          <p:cNvPr id="4" name="Footer Placeholder 3"/>
          <p:cNvSpPr>
            <a:spLocks noGrp="1"/>
          </p:cNvSpPr>
          <p:nvPr>
            <p:ph type="ftr" sz="quarter" idx="10"/>
          </p:nvPr>
        </p:nvSpPr>
        <p:spPr/>
        <p:txBody>
          <a:bodyPr/>
          <a:lstStyle/>
          <a:p>
            <a:pPr>
              <a:defRPr/>
            </a:pPr>
            <a:r>
              <a:rPr lang="de-DE">
                <a:latin typeface="+mn-lt"/>
              </a:rPr>
              <a:t>Part 21 DOA Implementation Workshop</a:t>
            </a:r>
            <a:endParaRPr lang="en-GB">
              <a:latin typeface="+mn-lt"/>
            </a:endParaRPr>
          </a:p>
        </p:txBody>
      </p:sp>
      <p:sp>
        <p:nvSpPr>
          <p:cNvPr id="5" name="Slide Number Placeholder 4"/>
          <p:cNvSpPr>
            <a:spLocks noGrp="1"/>
          </p:cNvSpPr>
          <p:nvPr>
            <p:ph type="sldNum" sz="quarter" idx="11"/>
          </p:nvPr>
        </p:nvSpPr>
        <p:spPr/>
        <p:txBody>
          <a:bodyPr/>
          <a:lstStyle/>
          <a:p>
            <a:pPr>
              <a:defRPr/>
            </a:pPr>
            <a:fld id="{403D65A8-46B3-4F88-90B2-4923A68B43E1}" type="slidenum">
              <a:rPr lang="en-GB" smtClean="0"/>
              <a:pPr>
                <a:defRPr/>
              </a:pPr>
              <a:t>6</a:t>
            </a:fld>
            <a:endParaRPr lang="en-GB"/>
          </a:p>
        </p:txBody>
      </p:sp>
      <p:sp>
        <p:nvSpPr>
          <p:cNvPr id="8197" name="Text Box 4"/>
          <p:cNvSpPr txBox="1">
            <a:spLocks noChangeArrowheads="1"/>
          </p:cNvSpPr>
          <p:nvPr/>
        </p:nvSpPr>
        <p:spPr bwMode="auto">
          <a:xfrm>
            <a:off x="871538" y="927100"/>
            <a:ext cx="3860800" cy="590550"/>
          </a:xfrm>
          <a:prstGeom prst="rect">
            <a:avLst/>
          </a:prstGeom>
          <a:noFill/>
          <a:ln w="9525">
            <a:noFill/>
            <a:miter lim="800000"/>
            <a:headEnd/>
            <a:tailEnd/>
          </a:ln>
        </p:spPr>
        <p:txBody>
          <a:bodyPr>
            <a:spAutoFit/>
          </a:bodyPr>
          <a:lstStyle/>
          <a:p>
            <a:pPr algn="just">
              <a:lnSpc>
                <a:spcPct val="90000"/>
              </a:lnSpc>
              <a:spcBef>
                <a:spcPct val="20000"/>
              </a:spcBef>
              <a:buClr>
                <a:schemeClr val="bg1"/>
              </a:buClr>
              <a:buSzPct val="155000"/>
              <a:buFont typeface="Wingdings 2" pitchFamily="18" charset="2"/>
              <a:buBlip>
                <a:blip r:embed="rId2"/>
              </a:buBlip>
              <a:defRPr/>
            </a:pPr>
            <a:r>
              <a:rPr lang="en-GB" sz="3600" b="1" dirty="0">
                <a:latin typeface="+mn-lt"/>
              </a:rPr>
              <a:t>General</a:t>
            </a:r>
            <a:endParaRPr lang="en-US" sz="3600" b="1" dirty="0">
              <a:latin typeface="+mn-lt"/>
            </a:endParaRPr>
          </a:p>
        </p:txBody>
      </p:sp>
      <p:sp>
        <p:nvSpPr>
          <p:cNvPr id="23557" name="Text Box 6"/>
          <p:cNvSpPr txBox="1">
            <a:spLocks noChangeArrowheads="1"/>
          </p:cNvSpPr>
          <p:nvPr/>
        </p:nvSpPr>
        <p:spPr bwMode="auto">
          <a:xfrm>
            <a:off x="409575" y="1541463"/>
            <a:ext cx="6075363" cy="460375"/>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3"/>
              </a:buBlip>
            </a:pPr>
            <a:r>
              <a:rPr lang="en-GB" sz="2400" b="1">
                <a:latin typeface="Trebuchet MS" pitchFamily="34" charset="0"/>
              </a:rPr>
              <a:t> Standard approach</a:t>
            </a:r>
          </a:p>
        </p:txBody>
      </p:sp>
      <p:sp>
        <p:nvSpPr>
          <p:cNvPr id="23558" name="Rectangle 3"/>
          <p:cNvSpPr txBox="1">
            <a:spLocks noChangeArrowheads="1"/>
          </p:cNvSpPr>
          <p:nvPr/>
        </p:nvSpPr>
        <p:spPr bwMode="auto">
          <a:xfrm>
            <a:off x="244475" y="1979613"/>
            <a:ext cx="8651875" cy="2401887"/>
          </a:xfrm>
          <a:prstGeom prst="rect">
            <a:avLst/>
          </a:prstGeom>
          <a:noFill/>
          <a:ln w="9525">
            <a:noFill/>
            <a:miter lim="800000"/>
            <a:headEnd/>
            <a:tailEnd/>
          </a:ln>
        </p:spPr>
        <p:txBody>
          <a:bodyPr/>
          <a:lstStyle/>
          <a:p>
            <a:pPr marL="895350" lvl="2" indent="-266700" algn="just">
              <a:spcBef>
                <a:spcPct val="20000"/>
              </a:spcBef>
              <a:buClr>
                <a:srgbClr val="FF0000"/>
              </a:buClr>
              <a:buSzPct val="80000"/>
              <a:buFont typeface="Wingdings" pitchFamily="2" charset="2"/>
              <a:buChar char="Q"/>
            </a:pPr>
            <a:r>
              <a:rPr lang="en-US" sz="2000" b="1">
                <a:latin typeface="Trebuchet MS" pitchFamily="34" charset="0"/>
              </a:rPr>
              <a:t>Requirement: </a:t>
            </a:r>
            <a:r>
              <a:rPr lang="en-US" sz="2000">
                <a:latin typeface="Trebuchet MS" pitchFamily="34" charset="0"/>
                <a:hlinkClick r:id="rId4" action="ppaction://hlinkfile"/>
              </a:rPr>
              <a:t>GM No.1 to 21A.243(d) </a:t>
            </a:r>
            <a:r>
              <a:rPr lang="en-US" sz="2000">
                <a:latin typeface="Trebuchet MS" pitchFamily="34" charset="0"/>
              </a:rPr>
              <a:t>- </a:t>
            </a:r>
            <a:r>
              <a:rPr lang="en-GB" sz="2000">
                <a:latin typeface="Trebuchet MS" pitchFamily="34" charset="0"/>
              </a:rPr>
              <a:t>The DO should show to the Agency that there is </a:t>
            </a:r>
            <a:r>
              <a:rPr lang="en-GB" sz="2000" b="1">
                <a:latin typeface="Trebuchet MS" pitchFamily="34" charset="0"/>
              </a:rPr>
              <a:t>a system </a:t>
            </a:r>
            <a:r>
              <a:rPr lang="en-GB" sz="2000">
                <a:latin typeface="Trebuchet MS" pitchFamily="34" charset="0"/>
              </a:rPr>
              <a:t>to </a:t>
            </a:r>
            <a:r>
              <a:rPr lang="en-GB" sz="2000" b="1">
                <a:latin typeface="Trebuchet MS" pitchFamily="34" charset="0"/>
              </a:rPr>
              <a:t>select, train, maintain and identify</a:t>
            </a:r>
            <a:r>
              <a:rPr lang="en-GB" sz="2000">
                <a:latin typeface="Trebuchet MS" pitchFamily="34" charset="0"/>
              </a:rPr>
              <a:t> the CVE’s for all technical fields where they are necessary.</a:t>
            </a:r>
          </a:p>
          <a:p>
            <a:pPr marL="895350" lvl="2" indent="-266700" algn="just">
              <a:spcBef>
                <a:spcPts val="600"/>
              </a:spcBef>
              <a:buClr>
                <a:srgbClr val="FF0000"/>
              </a:buClr>
              <a:buSzPct val="80000"/>
              <a:buFont typeface="Wingdings" pitchFamily="2" charset="2"/>
              <a:buChar char="Q"/>
            </a:pPr>
            <a:r>
              <a:rPr lang="en-GB" sz="2000">
                <a:latin typeface="Trebuchet MS" pitchFamily="34" charset="0"/>
              </a:rPr>
              <a:t>Current approaches for this goal:</a:t>
            </a:r>
            <a:endParaRPr lang="en-GB" sz="2000" b="1">
              <a:latin typeface="Trebuchet MS" pitchFamily="34" charset="0"/>
            </a:endParaRPr>
          </a:p>
          <a:p>
            <a:pPr marL="1600200" lvl="3" indent="-228600" algn="just">
              <a:spcBef>
                <a:spcPts val="600"/>
              </a:spcBef>
              <a:buClr>
                <a:srgbClr val="FF0000"/>
              </a:buClr>
              <a:buSzPct val="80000"/>
              <a:buFont typeface="Wingdings" pitchFamily="2" charset="2"/>
              <a:buChar char="Q"/>
            </a:pPr>
            <a:r>
              <a:rPr lang="en-GB" sz="2000">
                <a:latin typeface="Trebuchet MS" pitchFamily="34" charset="0"/>
              </a:rPr>
              <a:t> Assessment of the </a:t>
            </a:r>
            <a:r>
              <a:rPr lang="en-GB" sz="2000" b="1">
                <a:latin typeface="Trebuchet MS" pitchFamily="34" charset="0"/>
              </a:rPr>
              <a:t>system</a:t>
            </a:r>
          </a:p>
          <a:p>
            <a:pPr marL="1600200" lvl="3" indent="-228600" algn="just">
              <a:spcBef>
                <a:spcPts val="600"/>
              </a:spcBef>
              <a:buClr>
                <a:srgbClr val="FF0000"/>
              </a:buClr>
              <a:buSzPct val="80000"/>
              <a:buFont typeface="Wingdings" pitchFamily="2" charset="2"/>
              <a:buChar char="Q"/>
            </a:pPr>
            <a:r>
              <a:rPr lang="en-GB" sz="2000">
                <a:latin typeface="Trebuchet MS" pitchFamily="34" charset="0"/>
              </a:rPr>
              <a:t> CVE</a:t>
            </a:r>
            <a:r>
              <a:rPr lang="en-GB" sz="2000" b="1">
                <a:latin typeface="Trebuchet MS" pitchFamily="34" charset="0"/>
              </a:rPr>
              <a:t> interview </a:t>
            </a:r>
          </a:p>
          <a:p>
            <a:pPr marL="1600200" lvl="3" indent="-228600" algn="just">
              <a:spcBef>
                <a:spcPts val="600"/>
              </a:spcBef>
              <a:buClr>
                <a:srgbClr val="FF0000"/>
              </a:buClr>
              <a:buSzPct val="80000"/>
              <a:buFont typeface="Wingdings" pitchFamily="2" charset="2"/>
              <a:buChar char="Q"/>
            </a:pPr>
            <a:r>
              <a:rPr lang="en-GB" sz="2000" b="1">
                <a:latin typeface="Trebuchet MS" pitchFamily="34" charset="0"/>
              </a:rPr>
              <a:t> combination of both.</a:t>
            </a:r>
            <a:endParaRPr lang="en-US" sz="2000">
              <a:latin typeface="Trebuchet MS" pitchFamily="34" charset="0"/>
            </a:endParaRPr>
          </a:p>
          <a:p>
            <a:pPr marL="895350" lvl="2" indent="-266700" algn="just">
              <a:spcBef>
                <a:spcPct val="20000"/>
              </a:spcBef>
              <a:buClr>
                <a:srgbClr val="FF0000"/>
              </a:buClr>
              <a:buSzPct val="80000"/>
              <a:buFont typeface="Wingdings" pitchFamily="2" charset="2"/>
              <a:buChar char="Q"/>
            </a:pPr>
            <a:endParaRPr lang="en-GB" sz="2000">
              <a:latin typeface="Trebuchet MS" pitchFamily="34" charset="0"/>
            </a:endParaRPr>
          </a:p>
        </p:txBody>
      </p:sp>
      <p:sp>
        <p:nvSpPr>
          <p:cNvPr id="23559" name="Text Box 6"/>
          <p:cNvSpPr txBox="1">
            <a:spLocks noChangeArrowheads="1"/>
          </p:cNvSpPr>
          <p:nvPr/>
        </p:nvSpPr>
        <p:spPr bwMode="auto">
          <a:xfrm>
            <a:off x="428625" y="4760913"/>
            <a:ext cx="6075363" cy="460375"/>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3"/>
              </a:buBlip>
            </a:pPr>
            <a:r>
              <a:rPr lang="en-GB" sz="2400" b="1">
                <a:solidFill>
                  <a:srgbClr val="0000FF"/>
                </a:solidFill>
                <a:latin typeface="Trebuchet MS" pitchFamily="34" charset="0"/>
              </a:rPr>
              <a:t> </a:t>
            </a:r>
            <a:r>
              <a:rPr lang="en-GB" sz="2400" b="1">
                <a:latin typeface="Trebuchet MS" pitchFamily="34" charset="0"/>
              </a:rPr>
              <a:t>Practical Approach</a:t>
            </a:r>
          </a:p>
        </p:txBody>
      </p:sp>
      <p:sp>
        <p:nvSpPr>
          <p:cNvPr id="12" name="Rectangle 3"/>
          <p:cNvSpPr txBox="1">
            <a:spLocks noChangeArrowheads="1"/>
          </p:cNvSpPr>
          <p:nvPr/>
        </p:nvSpPr>
        <p:spPr bwMode="auto">
          <a:xfrm>
            <a:off x="244475" y="5187950"/>
            <a:ext cx="8323263" cy="1546225"/>
          </a:xfrm>
          <a:prstGeom prst="rect">
            <a:avLst/>
          </a:prstGeom>
          <a:noFill/>
          <a:ln w="9525">
            <a:noFill/>
            <a:miter lim="800000"/>
            <a:headEnd/>
            <a:tailEnd/>
          </a:ln>
          <a:effectLst/>
        </p:spPr>
        <p:txBody>
          <a:bodyPr/>
          <a:lstStyle/>
          <a:p>
            <a:pPr marL="1143000" lvl="2" indent="-228600" algn="just">
              <a:spcBef>
                <a:spcPct val="20000"/>
              </a:spcBef>
              <a:buClr>
                <a:srgbClr val="FF0000"/>
              </a:buClr>
              <a:buSzPct val="80000"/>
              <a:buFont typeface="Wingdings" pitchFamily="2" charset="2"/>
              <a:buChar char="Q"/>
              <a:defRPr/>
            </a:pPr>
            <a:r>
              <a:rPr lang="en-GB" sz="2000" dirty="0">
                <a:latin typeface="+mn-lt"/>
              </a:rPr>
              <a:t>Reading CV’s</a:t>
            </a:r>
          </a:p>
          <a:p>
            <a:pPr marL="1143000" lvl="2" indent="-228600" algn="just">
              <a:spcBef>
                <a:spcPct val="20000"/>
              </a:spcBef>
              <a:buClr>
                <a:srgbClr val="FF0000"/>
              </a:buClr>
              <a:buSzPct val="80000"/>
              <a:buFont typeface="Wingdings" pitchFamily="2" charset="2"/>
              <a:buChar char="Q"/>
              <a:defRPr/>
            </a:pPr>
            <a:r>
              <a:rPr lang="en-GB" sz="2000" dirty="0">
                <a:latin typeface="+mn-lt"/>
              </a:rPr>
              <a:t>Interview with questionnaires</a:t>
            </a:r>
          </a:p>
          <a:p>
            <a:pPr marL="1143000" lvl="2" indent="-228600" algn="just">
              <a:spcBef>
                <a:spcPct val="20000"/>
              </a:spcBef>
              <a:buClr>
                <a:srgbClr val="FF0000"/>
              </a:buClr>
              <a:buSzPct val="80000"/>
              <a:buFont typeface="Wingdings" pitchFamily="2" charset="2"/>
              <a:buChar char="Q"/>
              <a:defRPr/>
            </a:pPr>
            <a:r>
              <a:rPr lang="en-GB" sz="2000" dirty="0">
                <a:latin typeface="+mn-lt"/>
              </a:rPr>
              <a:t>Review of CVE activity (compliance documents)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a:spLocks noGrp="1" noChangeArrowheads="1"/>
          </p:cNvSpPr>
          <p:nvPr>
            <p:ph type="dt" sz="quarter" idx="12"/>
          </p:nvPr>
        </p:nvSpPr>
        <p:spPr>
          <a:noFill/>
        </p:spPr>
        <p:txBody>
          <a:bodyPr/>
          <a:lstStyle/>
          <a:p>
            <a:r>
              <a:rPr lang="en-US" smtClean="0"/>
              <a:t>03-04.11.2010</a:t>
            </a:r>
            <a:endParaRPr lang="en-GB" smtClean="0"/>
          </a:p>
        </p:txBody>
      </p:sp>
      <p:sp>
        <p:nvSpPr>
          <p:cNvPr id="4" name="Footer Placeholder 3"/>
          <p:cNvSpPr>
            <a:spLocks noGrp="1"/>
          </p:cNvSpPr>
          <p:nvPr>
            <p:ph type="ftr" sz="quarter" idx="10"/>
          </p:nvPr>
        </p:nvSpPr>
        <p:spPr/>
        <p:txBody>
          <a:bodyPr/>
          <a:lstStyle/>
          <a:p>
            <a:pPr>
              <a:defRPr/>
            </a:pPr>
            <a:r>
              <a:rPr lang="de-DE">
                <a:latin typeface="+mn-lt"/>
              </a:rPr>
              <a:t>Part 21 DOA Implementation Workshop</a:t>
            </a:r>
            <a:endParaRPr lang="en-GB">
              <a:latin typeface="+mn-lt"/>
            </a:endParaRPr>
          </a:p>
        </p:txBody>
      </p:sp>
      <p:sp>
        <p:nvSpPr>
          <p:cNvPr id="5" name="Slide Number Placeholder 4"/>
          <p:cNvSpPr>
            <a:spLocks noGrp="1"/>
          </p:cNvSpPr>
          <p:nvPr>
            <p:ph type="sldNum" sz="quarter" idx="11"/>
          </p:nvPr>
        </p:nvSpPr>
        <p:spPr/>
        <p:txBody>
          <a:bodyPr/>
          <a:lstStyle/>
          <a:p>
            <a:pPr>
              <a:defRPr/>
            </a:pPr>
            <a:fld id="{3F1E97F9-B24E-42FD-9AAF-3E6FCD59B5FE}" type="slidenum">
              <a:rPr lang="en-GB" smtClean="0"/>
              <a:pPr>
                <a:defRPr/>
              </a:pPr>
              <a:t>7</a:t>
            </a:fld>
            <a:endParaRPr lang="en-GB"/>
          </a:p>
        </p:txBody>
      </p:sp>
      <p:sp>
        <p:nvSpPr>
          <p:cNvPr id="7" name="Text Box 4"/>
          <p:cNvSpPr txBox="1">
            <a:spLocks noChangeArrowheads="1"/>
          </p:cNvSpPr>
          <p:nvPr/>
        </p:nvSpPr>
        <p:spPr bwMode="auto">
          <a:xfrm>
            <a:off x="871538" y="927100"/>
            <a:ext cx="3860800" cy="590550"/>
          </a:xfrm>
          <a:prstGeom prst="rect">
            <a:avLst/>
          </a:prstGeom>
          <a:noFill/>
          <a:ln w="9525">
            <a:noFill/>
            <a:miter lim="800000"/>
            <a:headEnd/>
            <a:tailEnd/>
          </a:ln>
        </p:spPr>
        <p:txBody>
          <a:bodyPr>
            <a:spAutoFit/>
          </a:bodyPr>
          <a:lstStyle/>
          <a:p>
            <a:pPr algn="just">
              <a:lnSpc>
                <a:spcPct val="90000"/>
              </a:lnSpc>
              <a:spcBef>
                <a:spcPct val="20000"/>
              </a:spcBef>
              <a:buClr>
                <a:schemeClr val="bg1"/>
              </a:buClr>
              <a:buSzPct val="155000"/>
              <a:buFont typeface="Wingdings 2" pitchFamily="18" charset="2"/>
              <a:buBlip>
                <a:blip r:embed="rId2"/>
              </a:buBlip>
              <a:defRPr/>
            </a:pPr>
            <a:r>
              <a:rPr lang="en-GB" sz="3600" b="1" dirty="0">
                <a:latin typeface="+mn-lt"/>
              </a:rPr>
              <a:t>Interview</a:t>
            </a:r>
            <a:endParaRPr lang="en-US" sz="3600" b="1" dirty="0">
              <a:latin typeface="+mn-lt"/>
            </a:endParaRPr>
          </a:p>
        </p:txBody>
      </p:sp>
      <p:sp>
        <p:nvSpPr>
          <p:cNvPr id="24581" name="Text Box 6"/>
          <p:cNvSpPr txBox="1">
            <a:spLocks noChangeArrowheads="1"/>
          </p:cNvSpPr>
          <p:nvPr/>
        </p:nvSpPr>
        <p:spPr bwMode="auto">
          <a:xfrm>
            <a:off x="409575" y="1628775"/>
            <a:ext cx="6075363" cy="461963"/>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3"/>
              </a:buBlip>
            </a:pPr>
            <a:r>
              <a:rPr lang="en-GB" sz="2400" b="1">
                <a:latin typeface="Trebuchet MS" pitchFamily="34" charset="0"/>
              </a:rPr>
              <a:t> CVE Interview (definition)</a:t>
            </a:r>
          </a:p>
        </p:txBody>
      </p:sp>
      <p:sp>
        <p:nvSpPr>
          <p:cNvPr id="9223" name="Rectangle 3"/>
          <p:cNvSpPr txBox="1">
            <a:spLocks noChangeArrowheads="1"/>
          </p:cNvSpPr>
          <p:nvPr/>
        </p:nvSpPr>
        <p:spPr bwMode="auto">
          <a:xfrm>
            <a:off x="244475" y="2228849"/>
            <a:ext cx="8323263" cy="2819401"/>
          </a:xfrm>
          <a:prstGeom prst="rect">
            <a:avLst/>
          </a:prstGeom>
          <a:noFill/>
          <a:ln w="9525">
            <a:noFill/>
            <a:miter lim="800000"/>
            <a:headEnd/>
            <a:tailEnd/>
          </a:ln>
        </p:spPr>
        <p:txBody>
          <a:bodyPr/>
          <a:lstStyle/>
          <a:p>
            <a:pPr marL="1143000" lvl="2" indent="-228600" algn="just">
              <a:spcBef>
                <a:spcPct val="20000"/>
              </a:spcBef>
              <a:buClr>
                <a:srgbClr val="FF0000"/>
              </a:buClr>
              <a:buSzPct val="80000"/>
              <a:buFont typeface="Wingdings" pitchFamily="2" charset="2"/>
              <a:buChar char="Q"/>
              <a:defRPr/>
            </a:pPr>
            <a:r>
              <a:rPr lang="en-US" sz="2000" b="1" dirty="0">
                <a:latin typeface="Trebuchet MS" pitchFamily="34" charset="0"/>
              </a:rPr>
              <a:t>An “interview” is  generally a  meeting (involving the DOA TL, Certification Expert and/or PCM and the CVE) to make the determination if the CVE meets the appropriate standards in terms of competences and can give a good confidence level on his/her independence of judgment and also the expected quality of compliance substantiation documents .</a:t>
            </a:r>
            <a:endParaRPr lang="en-GB" sz="2000" b="1" strike="sngStrike" dirty="0">
              <a:latin typeface="Trebuchet MS"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dt" sz="quarter" idx="12"/>
          </p:nvPr>
        </p:nvSpPr>
        <p:spPr>
          <a:noFill/>
        </p:spPr>
        <p:txBody>
          <a:bodyPr/>
          <a:lstStyle/>
          <a:p>
            <a:r>
              <a:rPr lang="en-US" smtClean="0"/>
              <a:t>03-04.11.2010</a:t>
            </a:r>
            <a:endParaRPr lang="en-GB" smtClean="0"/>
          </a:p>
        </p:txBody>
      </p:sp>
      <p:sp>
        <p:nvSpPr>
          <p:cNvPr id="4" name="Footer Placeholder 3"/>
          <p:cNvSpPr>
            <a:spLocks noGrp="1"/>
          </p:cNvSpPr>
          <p:nvPr>
            <p:ph type="ftr" sz="quarter" idx="10"/>
          </p:nvPr>
        </p:nvSpPr>
        <p:spPr/>
        <p:txBody>
          <a:bodyPr/>
          <a:lstStyle/>
          <a:p>
            <a:pPr>
              <a:defRPr/>
            </a:pPr>
            <a:r>
              <a:rPr lang="de-DE">
                <a:latin typeface="+mn-lt"/>
              </a:rPr>
              <a:t>Part 21 DOA Implementation Workshop</a:t>
            </a:r>
            <a:endParaRPr lang="en-GB">
              <a:latin typeface="+mn-lt"/>
            </a:endParaRPr>
          </a:p>
        </p:txBody>
      </p:sp>
      <p:sp>
        <p:nvSpPr>
          <p:cNvPr id="5" name="Slide Number Placeholder 4"/>
          <p:cNvSpPr>
            <a:spLocks noGrp="1"/>
          </p:cNvSpPr>
          <p:nvPr>
            <p:ph type="sldNum" sz="quarter" idx="11"/>
          </p:nvPr>
        </p:nvSpPr>
        <p:spPr/>
        <p:txBody>
          <a:bodyPr/>
          <a:lstStyle/>
          <a:p>
            <a:pPr>
              <a:defRPr/>
            </a:pPr>
            <a:fld id="{4E274E9B-0855-4169-A0EA-D2C8465C99A4}" type="slidenum">
              <a:rPr lang="en-GB" smtClean="0"/>
              <a:pPr>
                <a:defRPr/>
              </a:pPr>
              <a:t>8</a:t>
            </a:fld>
            <a:endParaRPr lang="en-GB"/>
          </a:p>
        </p:txBody>
      </p:sp>
      <p:sp>
        <p:nvSpPr>
          <p:cNvPr id="9221" name="Text Box 4"/>
          <p:cNvSpPr txBox="1">
            <a:spLocks noChangeArrowheads="1"/>
          </p:cNvSpPr>
          <p:nvPr/>
        </p:nvSpPr>
        <p:spPr bwMode="auto">
          <a:xfrm>
            <a:off x="871538" y="927100"/>
            <a:ext cx="3860800" cy="590550"/>
          </a:xfrm>
          <a:prstGeom prst="rect">
            <a:avLst/>
          </a:prstGeom>
          <a:noFill/>
          <a:ln w="9525">
            <a:noFill/>
            <a:miter lim="800000"/>
            <a:headEnd/>
            <a:tailEnd/>
          </a:ln>
        </p:spPr>
        <p:txBody>
          <a:bodyPr>
            <a:spAutoFit/>
          </a:bodyPr>
          <a:lstStyle/>
          <a:p>
            <a:pPr algn="just">
              <a:lnSpc>
                <a:spcPct val="90000"/>
              </a:lnSpc>
              <a:spcBef>
                <a:spcPct val="20000"/>
              </a:spcBef>
              <a:buClr>
                <a:schemeClr val="bg1"/>
              </a:buClr>
              <a:buSzPct val="155000"/>
              <a:buFont typeface="Wingdings 2" pitchFamily="18" charset="2"/>
              <a:buBlip>
                <a:blip r:embed="rId2"/>
              </a:buBlip>
              <a:defRPr/>
            </a:pPr>
            <a:r>
              <a:rPr lang="en-GB" sz="3600" b="1" dirty="0">
                <a:latin typeface="+mn-lt"/>
              </a:rPr>
              <a:t>Interview</a:t>
            </a:r>
            <a:endParaRPr lang="en-US" sz="3600" b="1" dirty="0">
              <a:latin typeface="+mn-lt"/>
            </a:endParaRPr>
          </a:p>
        </p:txBody>
      </p:sp>
      <p:sp>
        <p:nvSpPr>
          <p:cNvPr id="25605" name="Text Box 6"/>
          <p:cNvSpPr txBox="1">
            <a:spLocks noChangeArrowheads="1"/>
          </p:cNvSpPr>
          <p:nvPr/>
        </p:nvSpPr>
        <p:spPr bwMode="auto">
          <a:xfrm>
            <a:off x="409575" y="1541463"/>
            <a:ext cx="6075363" cy="460375"/>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3"/>
              </a:buBlip>
            </a:pPr>
            <a:r>
              <a:rPr lang="en-GB" sz="2400" b="1">
                <a:latin typeface="Trebuchet MS" pitchFamily="34" charset="0"/>
              </a:rPr>
              <a:t> When</a:t>
            </a:r>
          </a:p>
        </p:txBody>
      </p:sp>
      <p:sp>
        <p:nvSpPr>
          <p:cNvPr id="25606" name="Rectangle 3"/>
          <p:cNvSpPr txBox="1">
            <a:spLocks noChangeArrowheads="1"/>
          </p:cNvSpPr>
          <p:nvPr/>
        </p:nvSpPr>
        <p:spPr bwMode="auto">
          <a:xfrm>
            <a:off x="244475" y="1960563"/>
            <a:ext cx="8323263" cy="4659312"/>
          </a:xfrm>
          <a:prstGeom prst="rect">
            <a:avLst/>
          </a:prstGeom>
          <a:noFill/>
          <a:ln w="9525">
            <a:noFill/>
            <a:miter lim="800000"/>
            <a:headEnd/>
            <a:tailEnd/>
          </a:ln>
        </p:spPr>
        <p:txBody>
          <a:bodyPr/>
          <a:lstStyle/>
          <a:p>
            <a:pPr marL="1143000" lvl="2" indent="-228600" algn="just">
              <a:spcBef>
                <a:spcPct val="20000"/>
              </a:spcBef>
              <a:buClr>
                <a:srgbClr val="FF0000"/>
              </a:buClr>
              <a:buSzPct val="80000"/>
              <a:buFont typeface="Wingdings" pitchFamily="2" charset="2"/>
              <a:buChar char="Q"/>
            </a:pPr>
            <a:r>
              <a:rPr lang="en-GB" sz="2000" b="1">
                <a:latin typeface="Trebuchet MS" pitchFamily="34" charset="0"/>
              </a:rPr>
              <a:t>Assessment for the Initial Investigation/ Significant change</a:t>
            </a:r>
            <a:r>
              <a:rPr lang="en-GB" sz="2000">
                <a:latin typeface="Trebuchet MS" pitchFamily="34" charset="0"/>
              </a:rPr>
              <a:t> (based on competences) </a:t>
            </a:r>
          </a:p>
          <a:p>
            <a:pPr marL="1600200" lvl="3" indent="-228600" algn="just">
              <a:spcBef>
                <a:spcPct val="20000"/>
              </a:spcBef>
              <a:buClr>
                <a:srgbClr val="FF0000"/>
              </a:buClr>
              <a:buSzPct val="80000"/>
              <a:buFont typeface="Wingdings" pitchFamily="2" charset="2"/>
              <a:buChar char="Q"/>
            </a:pPr>
            <a:r>
              <a:rPr lang="en-GB" sz="2000">
                <a:latin typeface="Trebuchet MS" pitchFamily="34" charset="0"/>
              </a:rPr>
              <a:t>The aim is to verify the DO resources to cover the CVE function.</a:t>
            </a:r>
          </a:p>
          <a:p>
            <a:pPr marL="1600200" lvl="3" indent="-228600" algn="just">
              <a:spcBef>
                <a:spcPct val="20000"/>
              </a:spcBef>
              <a:buClr>
                <a:srgbClr val="FF0000"/>
              </a:buClr>
              <a:buSzPct val="80000"/>
              <a:buFont typeface="Wingdings" pitchFamily="2" charset="2"/>
              <a:buChar char="Q"/>
            </a:pPr>
            <a:r>
              <a:rPr lang="en-GB" sz="2000"/>
              <a:t>Same for significant change related to the extension of Scope of approval</a:t>
            </a:r>
            <a:endParaRPr lang="en-GB" sz="2000">
              <a:latin typeface="Trebuchet MS" pitchFamily="34" charset="0"/>
            </a:endParaRPr>
          </a:p>
          <a:p>
            <a:pPr marL="1600200" lvl="3" indent="-228600" algn="just">
              <a:spcBef>
                <a:spcPct val="20000"/>
              </a:spcBef>
              <a:buClr>
                <a:srgbClr val="FF0000"/>
              </a:buClr>
              <a:buSzPct val="80000"/>
              <a:buFont typeface="Wingdings" pitchFamily="2" charset="2"/>
              <a:buChar char="Q"/>
            </a:pPr>
            <a:endParaRPr lang="en-GB" sz="1000">
              <a:latin typeface="Trebuchet MS" pitchFamily="34" charset="0"/>
            </a:endParaRPr>
          </a:p>
          <a:p>
            <a:pPr marL="1143000" lvl="2" indent="-228600" algn="just">
              <a:spcBef>
                <a:spcPct val="20000"/>
              </a:spcBef>
              <a:buClr>
                <a:srgbClr val="FF0000"/>
              </a:buClr>
              <a:buSzPct val="80000"/>
              <a:buFont typeface="Wingdings" pitchFamily="2" charset="2"/>
              <a:buChar char="Q"/>
            </a:pPr>
            <a:r>
              <a:rPr lang="en-GB" sz="2000" b="1">
                <a:latin typeface="Trebuchet MS" pitchFamily="34" charset="0"/>
              </a:rPr>
              <a:t>Evaluation for Surveillance </a:t>
            </a:r>
            <a:r>
              <a:rPr lang="en-GB" sz="2000">
                <a:latin typeface="Trebuchet MS" pitchFamily="34" charset="0"/>
              </a:rPr>
              <a:t>(based on performance)</a:t>
            </a:r>
          </a:p>
          <a:p>
            <a:pPr marL="1600200" lvl="3" indent="-228600" algn="just">
              <a:spcBef>
                <a:spcPct val="20000"/>
              </a:spcBef>
              <a:buClr>
                <a:srgbClr val="FF0000"/>
              </a:buClr>
              <a:buSzPct val="80000"/>
              <a:buFont typeface="Wingdings" pitchFamily="2" charset="2"/>
              <a:buChar char="Q"/>
            </a:pPr>
            <a:r>
              <a:rPr lang="en-GB" sz="2000">
                <a:latin typeface="Trebuchet MS" pitchFamily="34" charset="0"/>
              </a:rPr>
              <a:t>Mainly focused on the evaluation of the projects where the CVE function has been used.</a:t>
            </a:r>
          </a:p>
          <a:p>
            <a:pPr marL="1600200" lvl="3" indent="-228600" algn="just">
              <a:spcBef>
                <a:spcPct val="20000"/>
              </a:spcBef>
              <a:buClr>
                <a:srgbClr val="FF0000"/>
              </a:buClr>
              <a:buSzPct val="80000"/>
              <a:buFont typeface="Wingdings" pitchFamily="2" charset="2"/>
              <a:buChar char="Q"/>
            </a:pPr>
            <a:r>
              <a:rPr lang="en-GB" sz="2000" b="1">
                <a:latin typeface="Trebuchet MS" pitchFamily="34" charset="0"/>
              </a:rPr>
              <a:t>Interview trigger</a:t>
            </a:r>
            <a:endParaRPr lang="en-GB" sz="2000"/>
          </a:p>
          <a:p>
            <a:pPr marL="2057400" lvl="4" indent="-228600" algn="just">
              <a:spcBef>
                <a:spcPct val="20000"/>
              </a:spcBef>
              <a:buClr>
                <a:srgbClr val="FF0000"/>
              </a:buClr>
              <a:buSzPct val="80000"/>
              <a:buFont typeface="Wingdings" pitchFamily="2" charset="2"/>
              <a:buChar char="Q"/>
            </a:pPr>
            <a:r>
              <a:rPr lang="en-GB" sz="2000"/>
              <a:t>Poor quality of projects / compliance documents.</a:t>
            </a:r>
          </a:p>
          <a:p>
            <a:pPr marL="2057400" lvl="4" indent="-228600" algn="just">
              <a:spcBef>
                <a:spcPct val="20000"/>
              </a:spcBef>
              <a:buClr>
                <a:srgbClr val="FF0000"/>
              </a:buClr>
              <a:buSzPct val="80000"/>
              <a:buFont typeface="Wingdings" pitchFamily="2" charset="2"/>
              <a:buChar char="Q"/>
            </a:pPr>
            <a:r>
              <a:rPr lang="en-GB" sz="2000"/>
              <a:t>Accidents/ incidents</a:t>
            </a:r>
          </a:p>
        </p:txBody>
      </p:sp>
      <p:sp>
        <p:nvSpPr>
          <p:cNvPr id="12" name="Rectangle 3"/>
          <p:cNvSpPr txBox="1">
            <a:spLocks noChangeArrowheads="1"/>
          </p:cNvSpPr>
          <p:nvPr/>
        </p:nvSpPr>
        <p:spPr bwMode="auto">
          <a:xfrm>
            <a:off x="244475" y="4600575"/>
            <a:ext cx="8323263" cy="1677988"/>
          </a:xfrm>
          <a:prstGeom prst="rect">
            <a:avLst/>
          </a:prstGeom>
          <a:noFill/>
          <a:ln w="9525">
            <a:noFill/>
            <a:miter lim="800000"/>
            <a:headEnd/>
            <a:tailEnd/>
          </a:ln>
          <a:effectLst/>
        </p:spPr>
        <p:txBody>
          <a:bodyPr/>
          <a:lstStyle/>
          <a:p>
            <a:pPr marL="1143000" lvl="2" indent="-228600" algn="just">
              <a:spcBef>
                <a:spcPct val="20000"/>
              </a:spcBef>
              <a:buClr>
                <a:srgbClr val="FF0000"/>
              </a:buClr>
              <a:buSzPct val="80000"/>
              <a:buFont typeface="Wingdings" pitchFamily="2" charset="2"/>
              <a:buChar char="Q"/>
              <a:defRPr/>
            </a:pPr>
            <a:endParaRPr lang="en-GB" sz="2000" dirty="0">
              <a:latin typeface="+mn-l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p:cNvSpPr>
            <a:spLocks noGrp="1" noChangeArrowheads="1"/>
          </p:cNvSpPr>
          <p:nvPr>
            <p:ph type="dt" sz="quarter" idx="12"/>
          </p:nvPr>
        </p:nvSpPr>
        <p:spPr>
          <a:noFill/>
        </p:spPr>
        <p:txBody>
          <a:bodyPr/>
          <a:lstStyle/>
          <a:p>
            <a:r>
              <a:rPr lang="en-US" smtClean="0"/>
              <a:t>03-04.11.2010</a:t>
            </a:r>
            <a:endParaRPr lang="en-GB" smtClean="0"/>
          </a:p>
        </p:txBody>
      </p:sp>
      <p:sp>
        <p:nvSpPr>
          <p:cNvPr id="4" name="Footer Placeholder 3"/>
          <p:cNvSpPr>
            <a:spLocks noGrp="1"/>
          </p:cNvSpPr>
          <p:nvPr>
            <p:ph type="ftr" sz="quarter" idx="10"/>
          </p:nvPr>
        </p:nvSpPr>
        <p:spPr/>
        <p:txBody>
          <a:bodyPr/>
          <a:lstStyle/>
          <a:p>
            <a:pPr>
              <a:defRPr/>
            </a:pPr>
            <a:r>
              <a:rPr lang="de-DE">
                <a:latin typeface="+mn-lt"/>
              </a:rPr>
              <a:t>Part 21 DOA Implementation Workshop</a:t>
            </a:r>
            <a:endParaRPr lang="en-GB">
              <a:latin typeface="+mn-lt"/>
            </a:endParaRPr>
          </a:p>
        </p:txBody>
      </p:sp>
      <p:sp>
        <p:nvSpPr>
          <p:cNvPr id="5" name="Slide Number Placeholder 4"/>
          <p:cNvSpPr>
            <a:spLocks noGrp="1"/>
          </p:cNvSpPr>
          <p:nvPr>
            <p:ph type="sldNum" sz="quarter" idx="11"/>
          </p:nvPr>
        </p:nvSpPr>
        <p:spPr/>
        <p:txBody>
          <a:bodyPr/>
          <a:lstStyle/>
          <a:p>
            <a:pPr>
              <a:defRPr/>
            </a:pPr>
            <a:fld id="{447180D0-7DEF-4B54-86FD-374C66C2BEA2}" type="slidenum">
              <a:rPr lang="en-GB" smtClean="0"/>
              <a:pPr>
                <a:defRPr/>
              </a:pPr>
              <a:t>9</a:t>
            </a:fld>
            <a:endParaRPr lang="en-GB"/>
          </a:p>
        </p:txBody>
      </p:sp>
      <p:sp>
        <p:nvSpPr>
          <p:cNvPr id="10245" name="Text Box 4"/>
          <p:cNvSpPr txBox="1">
            <a:spLocks noChangeArrowheads="1"/>
          </p:cNvSpPr>
          <p:nvPr/>
        </p:nvSpPr>
        <p:spPr bwMode="auto">
          <a:xfrm>
            <a:off x="871538" y="927100"/>
            <a:ext cx="3860800" cy="590550"/>
          </a:xfrm>
          <a:prstGeom prst="rect">
            <a:avLst/>
          </a:prstGeom>
          <a:noFill/>
          <a:ln w="9525">
            <a:noFill/>
            <a:miter lim="800000"/>
            <a:headEnd/>
            <a:tailEnd/>
          </a:ln>
        </p:spPr>
        <p:txBody>
          <a:bodyPr>
            <a:spAutoFit/>
          </a:bodyPr>
          <a:lstStyle/>
          <a:p>
            <a:pPr algn="just">
              <a:lnSpc>
                <a:spcPct val="90000"/>
              </a:lnSpc>
              <a:spcBef>
                <a:spcPct val="20000"/>
              </a:spcBef>
              <a:buClr>
                <a:schemeClr val="bg1"/>
              </a:buClr>
              <a:buSzPct val="155000"/>
              <a:buFont typeface="Wingdings 2" pitchFamily="18" charset="2"/>
              <a:buBlip>
                <a:blip r:embed="rId2"/>
              </a:buBlip>
              <a:defRPr/>
            </a:pPr>
            <a:r>
              <a:rPr lang="en-GB" sz="3600" b="1" dirty="0">
                <a:latin typeface="+mn-lt"/>
              </a:rPr>
              <a:t>Interview</a:t>
            </a:r>
            <a:endParaRPr lang="en-US" sz="3600" b="1" dirty="0">
              <a:latin typeface="+mn-lt"/>
            </a:endParaRPr>
          </a:p>
        </p:txBody>
      </p:sp>
      <p:sp>
        <p:nvSpPr>
          <p:cNvPr id="26629" name="Text Box 6"/>
          <p:cNvSpPr txBox="1">
            <a:spLocks noChangeArrowheads="1"/>
          </p:cNvSpPr>
          <p:nvPr/>
        </p:nvSpPr>
        <p:spPr bwMode="auto">
          <a:xfrm>
            <a:off x="409575" y="1436688"/>
            <a:ext cx="6075363" cy="460375"/>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3"/>
              </a:buBlip>
            </a:pPr>
            <a:r>
              <a:rPr lang="en-GB" sz="2400" b="1">
                <a:latin typeface="Trebuchet MS" pitchFamily="34" charset="0"/>
              </a:rPr>
              <a:t> How many – Selection criteria </a:t>
            </a:r>
          </a:p>
        </p:txBody>
      </p:sp>
      <p:sp>
        <p:nvSpPr>
          <p:cNvPr id="10" name="Rectangle 3"/>
          <p:cNvSpPr txBox="1">
            <a:spLocks noChangeArrowheads="1"/>
          </p:cNvSpPr>
          <p:nvPr/>
        </p:nvSpPr>
        <p:spPr bwMode="auto">
          <a:xfrm>
            <a:off x="244475" y="1817688"/>
            <a:ext cx="8323263" cy="1697037"/>
          </a:xfrm>
          <a:prstGeom prst="rect">
            <a:avLst/>
          </a:prstGeom>
          <a:noFill/>
          <a:ln w="9525">
            <a:noFill/>
            <a:miter lim="800000"/>
            <a:headEnd/>
            <a:tailEnd/>
          </a:ln>
          <a:effectLst/>
        </p:spPr>
        <p:txBody>
          <a:bodyPr/>
          <a:lstStyle/>
          <a:p>
            <a:pPr marL="1143000" lvl="2" indent="-228600" algn="just">
              <a:spcBef>
                <a:spcPts val="400"/>
              </a:spcBef>
              <a:buClr>
                <a:srgbClr val="FF0000"/>
              </a:buClr>
              <a:buSzPct val="80000"/>
              <a:buFont typeface="Wingdings" pitchFamily="2" charset="2"/>
              <a:buChar char="Q"/>
              <a:defRPr/>
            </a:pPr>
            <a:r>
              <a:rPr lang="en-GB" sz="2000" dirty="0">
                <a:latin typeface="+mn-lt"/>
              </a:rPr>
              <a:t>Sample basis for big companies</a:t>
            </a:r>
          </a:p>
          <a:p>
            <a:pPr marL="1143000" lvl="2" indent="-228600" algn="just">
              <a:spcBef>
                <a:spcPts val="400"/>
              </a:spcBef>
              <a:buClr>
                <a:srgbClr val="FF0000"/>
              </a:buClr>
              <a:buSzPct val="80000"/>
              <a:buFont typeface="Wingdings" pitchFamily="2" charset="2"/>
              <a:buChar char="Q"/>
              <a:defRPr/>
            </a:pPr>
            <a:r>
              <a:rPr lang="en-GB" sz="2000" dirty="0">
                <a:latin typeface="+mn-lt"/>
              </a:rPr>
              <a:t>All </a:t>
            </a:r>
            <a:r>
              <a:rPr lang="en-GB" sz="2000" dirty="0" err="1">
                <a:latin typeface="+mn-lt"/>
              </a:rPr>
              <a:t>CVEs</a:t>
            </a:r>
            <a:r>
              <a:rPr lang="en-GB" sz="2000" dirty="0">
                <a:latin typeface="+mn-lt"/>
              </a:rPr>
              <a:t> if their number is very limited</a:t>
            </a:r>
          </a:p>
          <a:p>
            <a:pPr marL="1143000" lvl="2" indent="-228600" algn="just">
              <a:spcBef>
                <a:spcPts val="400"/>
              </a:spcBef>
              <a:buClr>
                <a:srgbClr val="FF0000"/>
              </a:buClr>
              <a:buSzPct val="80000"/>
              <a:buFont typeface="Wingdings" pitchFamily="2" charset="2"/>
              <a:buChar char="Q"/>
              <a:defRPr/>
            </a:pPr>
            <a:r>
              <a:rPr lang="en-GB" sz="2000" dirty="0">
                <a:latin typeface="+mn-lt"/>
              </a:rPr>
              <a:t>Criticality</a:t>
            </a:r>
          </a:p>
          <a:p>
            <a:pPr marL="1143000" lvl="2" indent="-228600" algn="just">
              <a:spcBef>
                <a:spcPts val="400"/>
              </a:spcBef>
              <a:buClr>
                <a:srgbClr val="FF0000"/>
              </a:buClr>
              <a:buSzPct val="80000"/>
              <a:buFont typeface="Wingdings" pitchFamily="2" charset="2"/>
              <a:buChar char="Q"/>
              <a:defRPr/>
            </a:pPr>
            <a:r>
              <a:rPr lang="en-GB" sz="2000" dirty="0">
                <a:latin typeface="+mn-lt"/>
              </a:rPr>
              <a:t>Less experienced</a:t>
            </a:r>
          </a:p>
        </p:txBody>
      </p:sp>
      <p:sp>
        <p:nvSpPr>
          <p:cNvPr id="26631" name="Text Box 6"/>
          <p:cNvSpPr txBox="1">
            <a:spLocks noChangeArrowheads="1"/>
          </p:cNvSpPr>
          <p:nvPr/>
        </p:nvSpPr>
        <p:spPr bwMode="auto">
          <a:xfrm>
            <a:off x="409575" y="3836988"/>
            <a:ext cx="6075363" cy="461962"/>
          </a:xfrm>
          <a:prstGeom prst="rect">
            <a:avLst/>
          </a:prstGeom>
          <a:noFill/>
          <a:ln w="9525">
            <a:noFill/>
            <a:miter lim="800000"/>
            <a:headEnd/>
            <a:tailEnd/>
          </a:ln>
        </p:spPr>
        <p:txBody>
          <a:bodyPr>
            <a:spAutoFit/>
          </a:bodyPr>
          <a:lstStyle/>
          <a:p>
            <a:pPr lvl="1" algn="just">
              <a:spcBef>
                <a:spcPct val="20000"/>
              </a:spcBef>
              <a:buClr>
                <a:schemeClr val="bg1"/>
              </a:buClr>
              <a:buSzPct val="110000"/>
              <a:buFont typeface="Wingdings 2" pitchFamily="18" charset="2"/>
              <a:buBlip>
                <a:blip r:embed="rId3"/>
              </a:buBlip>
            </a:pPr>
            <a:r>
              <a:rPr lang="en-GB" sz="2400" b="1">
                <a:latin typeface="Trebuchet MS" pitchFamily="34" charset="0"/>
              </a:rPr>
              <a:t> Topics</a:t>
            </a:r>
          </a:p>
        </p:txBody>
      </p:sp>
      <p:sp>
        <p:nvSpPr>
          <p:cNvPr id="14" name="Rectangle 3"/>
          <p:cNvSpPr txBox="1">
            <a:spLocks noChangeArrowheads="1"/>
          </p:cNvSpPr>
          <p:nvPr/>
        </p:nvSpPr>
        <p:spPr bwMode="auto">
          <a:xfrm>
            <a:off x="244475" y="4217988"/>
            <a:ext cx="8323263" cy="2097087"/>
          </a:xfrm>
          <a:prstGeom prst="rect">
            <a:avLst/>
          </a:prstGeom>
          <a:noFill/>
          <a:ln w="9525">
            <a:noFill/>
            <a:miter lim="800000"/>
            <a:headEnd/>
            <a:tailEnd/>
          </a:ln>
          <a:effectLst/>
        </p:spPr>
        <p:txBody>
          <a:bodyPr/>
          <a:lstStyle/>
          <a:p>
            <a:pPr marL="1143000" lvl="2" indent="-228600" algn="just">
              <a:spcBef>
                <a:spcPts val="400"/>
              </a:spcBef>
              <a:buClr>
                <a:srgbClr val="FF0000"/>
              </a:buClr>
              <a:buSzPct val="80000"/>
              <a:buFont typeface="Wingdings" pitchFamily="2" charset="2"/>
              <a:buChar char="Q"/>
              <a:defRPr/>
            </a:pPr>
            <a:r>
              <a:rPr lang="en-GB" sz="2000" dirty="0">
                <a:latin typeface="+mn-lt"/>
              </a:rPr>
              <a:t>Skills in the designated technical field/ Airworthiness codes</a:t>
            </a:r>
          </a:p>
          <a:p>
            <a:pPr marL="1143000" lvl="2" indent="-228600" algn="just">
              <a:spcBef>
                <a:spcPts val="400"/>
              </a:spcBef>
              <a:buClr>
                <a:srgbClr val="FF0000"/>
              </a:buClr>
              <a:buSzPct val="80000"/>
              <a:buFont typeface="Wingdings" pitchFamily="2" charset="2"/>
              <a:buChar char="Q"/>
              <a:defRPr/>
            </a:pPr>
            <a:r>
              <a:rPr lang="en-GB" sz="2000" dirty="0">
                <a:latin typeface="+mn-lt"/>
              </a:rPr>
              <a:t>Certification knowledge</a:t>
            </a:r>
          </a:p>
          <a:p>
            <a:pPr marL="1143000" lvl="2" indent="-228600" algn="just">
              <a:spcBef>
                <a:spcPts val="400"/>
              </a:spcBef>
              <a:buClr>
                <a:srgbClr val="FF0000"/>
              </a:buClr>
              <a:buSzPct val="80000"/>
              <a:buFont typeface="Wingdings" pitchFamily="2" charset="2"/>
              <a:buChar char="Q"/>
              <a:defRPr/>
            </a:pPr>
            <a:r>
              <a:rPr lang="en-GB" sz="2000" dirty="0">
                <a:latin typeface="+mn-lt"/>
              </a:rPr>
              <a:t>Company Handbook/ Procedures knowledge</a:t>
            </a:r>
          </a:p>
          <a:p>
            <a:pPr marL="1143000" lvl="2" indent="-228600" algn="just">
              <a:spcBef>
                <a:spcPts val="400"/>
              </a:spcBef>
              <a:buClr>
                <a:srgbClr val="FF0000"/>
              </a:buClr>
              <a:buSzPct val="80000"/>
              <a:buFont typeface="Wingdings" pitchFamily="2" charset="2"/>
              <a:buChar char="Q"/>
              <a:defRPr/>
            </a:pPr>
            <a:r>
              <a:rPr lang="en-GB" sz="2000" dirty="0">
                <a:latin typeface="+mn-lt"/>
              </a:rPr>
              <a:t>Knowledge of Part 21 requirements applicable to CVE function.</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5138</TotalTime>
  <Words>1009</Words>
  <Application>Microsoft PowerPoint</Application>
  <PresentationFormat>On-screen Show (4:3)</PresentationFormat>
  <Paragraphs>181</Paragraphs>
  <Slides>16</Slides>
  <Notes>4</Notes>
  <HiddenSlides>0</HiddenSlides>
  <MMClips>0</MMClips>
  <ScaleCrop>false</ScaleCrop>
  <HeadingPairs>
    <vt:vector size="6" baseType="variant">
      <vt:variant>
        <vt:lpstr>Fonts Used</vt:lpstr>
      </vt:variant>
      <vt:variant>
        <vt:i4>4</vt:i4>
      </vt:variant>
      <vt:variant>
        <vt:lpstr>Design Template</vt:lpstr>
      </vt:variant>
      <vt:variant>
        <vt:i4>2</vt:i4>
      </vt:variant>
      <vt:variant>
        <vt:lpstr>Slide Titles</vt:lpstr>
      </vt:variant>
      <vt:variant>
        <vt:i4>16</vt:i4>
      </vt:variant>
    </vt:vector>
  </HeadingPairs>
  <TitlesOfParts>
    <vt:vector size="22" baseType="lpstr">
      <vt:lpstr>Arial</vt:lpstr>
      <vt:lpstr>Trebuchet MS</vt:lpstr>
      <vt:lpstr>Wingdings 2</vt:lpstr>
      <vt:lpstr>Wingdings</vt:lpstr>
      <vt:lpstr>Default Design</vt:lpstr>
      <vt:lpstr>Default Design</vt:lpstr>
      <vt:lpstr>   </vt:lpstr>
      <vt:lpstr>Compliance Verification Engineer (CVE)    Name: Edmond Ottria  </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Subtitle  Name</dc:title>
  <dc:creator>EASA</dc:creator>
  <cp:lastModifiedBy>veiszol</cp:lastModifiedBy>
  <cp:revision>253</cp:revision>
  <cp:lastPrinted>2004-03-15T16:06:11Z</cp:lastPrinted>
  <dcterms:created xsi:type="dcterms:W3CDTF">2004-01-25T10:58:34Z</dcterms:created>
  <dcterms:modified xsi:type="dcterms:W3CDTF">2010-11-03T10:08:21Z</dcterms:modified>
</cp:coreProperties>
</file>