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orpid E1s SC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8" d="100"/>
          <a:sy n="78" d="100"/>
        </p:scale>
        <p:origin x="354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7758" y="216509"/>
            <a:ext cx="2354176" cy="812191"/>
          </a:xfrm>
          <a:custGeom>
            <a:avLst/>
            <a:gdLst/>
            <a:ahLst/>
            <a:cxnLst/>
            <a:rect l="l" t="t" r="r" b="b"/>
            <a:pathLst>
              <a:path w="2354176" h="812191">
                <a:moveTo>
                  <a:pt x="0" y="0"/>
                </a:moveTo>
                <a:lnTo>
                  <a:pt x="2354176" y="0"/>
                </a:lnTo>
                <a:lnTo>
                  <a:pt x="2354176" y="812191"/>
                </a:lnTo>
                <a:lnTo>
                  <a:pt x="0" y="8121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717117" y="-662837"/>
            <a:ext cx="2570883" cy="2570883"/>
          </a:xfrm>
          <a:custGeom>
            <a:avLst/>
            <a:gdLst/>
            <a:ahLst/>
            <a:cxnLst/>
            <a:rect l="l" t="t" r="r" b="b"/>
            <a:pathLst>
              <a:path w="2570883" h="2570883">
                <a:moveTo>
                  <a:pt x="0" y="0"/>
                </a:moveTo>
                <a:lnTo>
                  <a:pt x="2570883" y="0"/>
                </a:lnTo>
                <a:lnTo>
                  <a:pt x="2570883" y="2570883"/>
                </a:lnTo>
                <a:lnTo>
                  <a:pt x="0" y="25708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76623" y="4274503"/>
            <a:ext cx="1613475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Corpid E1s SCd"/>
              </a:rPr>
              <a:t>EASA Annual Safety Review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7758" y="216509"/>
            <a:ext cx="2354176" cy="812191"/>
          </a:xfrm>
          <a:custGeom>
            <a:avLst/>
            <a:gdLst/>
            <a:ahLst/>
            <a:cxnLst/>
            <a:rect l="l" t="t" r="r" b="b"/>
            <a:pathLst>
              <a:path w="2354176" h="812191">
                <a:moveTo>
                  <a:pt x="0" y="0"/>
                </a:moveTo>
                <a:lnTo>
                  <a:pt x="2354176" y="0"/>
                </a:lnTo>
                <a:lnTo>
                  <a:pt x="2354176" y="812191"/>
                </a:lnTo>
                <a:lnTo>
                  <a:pt x="0" y="8121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717117" y="-662837"/>
            <a:ext cx="2570883" cy="2570883"/>
          </a:xfrm>
          <a:custGeom>
            <a:avLst/>
            <a:gdLst/>
            <a:ahLst/>
            <a:cxnLst/>
            <a:rect l="l" t="t" r="r" b="b"/>
            <a:pathLst>
              <a:path w="2570883" h="2570883">
                <a:moveTo>
                  <a:pt x="0" y="0"/>
                </a:moveTo>
                <a:lnTo>
                  <a:pt x="2570883" y="0"/>
                </a:lnTo>
                <a:lnTo>
                  <a:pt x="2570883" y="2570883"/>
                </a:lnTo>
                <a:lnTo>
                  <a:pt x="0" y="25708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346430" y="45323"/>
            <a:ext cx="13595139" cy="10196354"/>
          </a:xfrm>
          <a:custGeom>
            <a:avLst/>
            <a:gdLst/>
            <a:ahLst/>
            <a:cxnLst/>
            <a:rect l="l" t="t" r="r" b="b"/>
            <a:pathLst>
              <a:path w="13595139" h="10196354">
                <a:moveTo>
                  <a:pt x="0" y="0"/>
                </a:moveTo>
                <a:lnTo>
                  <a:pt x="13595140" y="0"/>
                </a:lnTo>
                <a:lnTo>
                  <a:pt x="13595140" y="10196354"/>
                </a:lnTo>
                <a:lnTo>
                  <a:pt x="0" y="101963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7758" y="216509"/>
            <a:ext cx="2354176" cy="812191"/>
          </a:xfrm>
          <a:custGeom>
            <a:avLst/>
            <a:gdLst/>
            <a:ahLst/>
            <a:cxnLst/>
            <a:rect l="l" t="t" r="r" b="b"/>
            <a:pathLst>
              <a:path w="2354176" h="812191">
                <a:moveTo>
                  <a:pt x="0" y="0"/>
                </a:moveTo>
                <a:lnTo>
                  <a:pt x="2354176" y="0"/>
                </a:lnTo>
                <a:lnTo>
                  <a:pt x="2354176" y="812191"/>
                </a:lnTo>
                <a:lnTo>
                  <a:pt x="0" y="8121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717117" y="-662837"/>
            <a:ext cx="2570883" cy="2570883"/>
          </a:xfrm>
          <a:custGeom>
            <a:avLst/>
            <a:gdLst/>
            <a:ahLst/>
            <a:cxnLst/>
            <a:rect l="l" t="t" r="r" b="b"/>
            <a:pathLst>
              <a:path w="2570883" h="2570883">
                <a:moveTo>
                  <a:pt x="0" y="0"/>
                </a:moveTo>
                <a:lnTo>
                  <a:pt x="2570883" y="0"/>
                </a:lnTo>
                <a:lnTo>
                  <a:pt x="2570883" y="2570883"/>
                </a:lnTo>
                <a:lnTo>
                  <a:pt x="0" y="25708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352112" y="49584"/>
            <a:ext cx="13583776" cy="10187832"/>
          </a:xfrm>
          <a:custGeom>
            <a:avLst/>
            <a:gdLst/>
            <a:ahLst/>
            <a:cxnLst/>
            <a:rect l="l" t="t" r="r" b="b"/>
            <a:pathLst>
              <a:path w="13583776" h="10187832">
                <a:moveTo>
                  <a:pt x="0" y="0"/>
                </a:moveTo>
                <a:lnTo>
                  <a:pt x="13583776" y="0"/>
                </a:lnTo>
                <a:lnTo>
                  <a:pt x="13583776" y="10187832"/>
                </a:lnTo>
                <a:lnTo>
                  <a:pt x="0" y="101878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7758" y="216509"/>
            <a:ext cx="2354176" cy="812191"/>
          </a:xfrm>
          <a:custGeom>
            <a:avLst/>
            <a:gdLst/>
            <a:ahLst/>
            <a:cxnLst/>
            <a:rect l="l" t="t" r="r" b="b"/>
            <a:pathLst>
              <a:path w="2354176" h="812191">
                <a:moveTo>
                  <a:pt x="0" y="0"/>
                </a:moveTo>
                <a:lnTo>
                  <a:pt x="2354176" y="0"/>
                </a:lnTo>
                <a:lnTo>
                  <a:pt x="2354176" y="812191"/>
                </a:lnTo>
                <a:lnTo>
                  <a:pt x="0" y="8121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717117" y="-662837"/>
            <a:ext cx="2570883" cy="2570883"/>
          </a:xfrm>
          <a:custGeom>
            <a:avLst/>
            <a:gdLst/>
            <a:ahLst/>
            <a:cxnLst/>
            <a:rect l="l" t="t" r="r" b="b"/>
            <a:pathLst>
              <a:path w="2570883" h="2570883">
                <a:moveTo>
                  <a:pt x="0" y="0"/>
                </a:moveTo>
                <a:lnTo>
                  <a:pt x="2570883" y="0"/>
                </a:lnTo>
                <a:lnTo>
                  <a:pt x="2570883" y="2570883"/>
                </a:lnTo>
                <a:lnTo>
                  <a:pt x="0" y="25708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354771" y="51578"/>
            <a:ext cx="13578458" cy="10183844"/>
          </a:xfrm>
          <a:custGeom>
            <a:avLst/>
            <a:gdLst/>
            <a:ahLst/>
            <a:cxnLst/>
            <a:rect l="l" t="t" r="r" b="b"/>
            <a:pathLst>
              <a:path w="13578458" h="10183844">
                <a:moveTo>
                  <a:pt x="0" y="0"/>
                </a:moveTo>
                <a:lnTo>
                  <a:pt x="13578458" y="0"/>
                </a:lnTo>
                <a:lnTo>
                  <a:pt x="13578458" y="10183844"/>
                </a:lnTo>
                <a:lnTo>
                  <a:pt x="0" y="101838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7758" y="216509"/>
            <a:ext cx="2354176" cy="812191"/>
          </a:xfrm>
          <a:custGeom>
            <a:avLst/>
            <a:gdLst/>
            <a:ahLst/>
            <a:cxnLst/>
            <a:rect l="l" t="t" r="r" b="b"/>
            <a:pathLst>
              <a:path w="2354176" h="812191">
                <a:moveTo>
                  <a:pt x="0" y="0"/>
                </a:moveTo>
                <a:lnTo>
                  <a:pt x="2354176" y="0"/>
                </a:lnTo>
                <a:lnTo>
                  <a:pt x="2354176" y="812191"/>
                </a:lnTo>
                <a:lnTo>
                  <a:pt x="0" y="8121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717117" y="-662837"/>
            <a:ext cx="2570883" cy="2570883"/>
          </a:xfrm>
          <a:custGeom>
            <a:avLst/>
            <a:gdLst/>
            <a:ahLst/>
            <a:cxnLst/>
            <a:rect l="l" t="t" r="r" b="b"/>
            <a:pathLst>
              <a:path w="2570883" h="2570883">
                <a:moveTo>
                  <a:pt x="0" y="0"/>
                </a:moveTo>
                <a:lnTo>
                  <a:pt x="2570883" y="0"/>
                </a:lnTo>
                <a:lnTo>
                  <a:pt x="2570883" y="2570883"/>
                </a:lnTo>
                <a:lnTo>
                  <a:pt x="0" y="25708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351748" y="49311"/>
            <a:ext cx="13584503" cy="10188377"/>
          </a:xfrm>
          <a:custGeom>
            <a:avLst/>
            <a:gdLst/>
            <a:ahLst/>
            <a:cxnLst/>
            <a:rect l="l" t="t" r="r" b="b"/>
            <a:pathLst>
              <a:path w="13584503" h="10188377">
                <a:moveTo>
                  <a:pt x="0" y="0"/>
                </a:moveTo>
                <a:lnTo>
                  <a:pt x="13584504" y="0"/>
                </a:lnTo>
                <a:lnTo>
                  <a:pt x="13584504" y="10188378"/>
                </a:lnTo>
                <a:lnTo>
                  <a:pt x="0" y="101883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7758" y="216509"/>
            <a:ext cx="2354176" cy="812191"/>
          </a:xfrm>
          <a:custGeom>
            <a:avLst/>
            <a:gdLst/>
            <a:ahLst/>
            <a:cxnLst/>
            <a:rect l="l" t="t" r="r" b="b"/>
            <a:pathLst>
              <a:path w="2354176" h="812191">
                <a:moveTo>
                  <a:pt x="0" y="0"/>
                </a:moveTo>
                <a:lnTo>
                  <a:pt x="2354176" y="0"/>
                </a:lnTo>
                <a:lnTo>
                  <a:pt x="2354176" y="812191"/>
                </a:lnTo>
                <a:lnTo>
                  <a:pt x="0" y="8121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717117" y="-662837"/>
            <a:ext cx="2570883" cy="2570883"/>
          </a:xfrm>
          <a:custGeom>
            <a:avLst/>
            <a:gdLst/>
            <a:ahLst/>
            <a:cxnLst/>
            <a:rect l="l" t="t" r="r" b="b"/>
            <a:pathLst>
              <a:path w="2570883" h="2570883">
                <a:moveTo>
                  <a:pt x="0" y="0"/>
                </a:moveTo>
                <a:lnTo>
                  <a:pt x="2570883" y="0"/>
                </a:lnTo>
                <a:lnTo>
                  <a:pt x="2570883" y="2570883"/>
                </a:lnTo>
                <a:lnTo>
                  <a:pt x="0" y="25708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7758" y="216509"/>
            <a:ext cx="2354176" cy="812191"/>
          </a:xfrm>
          <a:custGeom>
            <a:avLst/>
            <a:gdLst/>
            <a:ahLst/>
            <a:cxnLst/>
            <a:rect l="l" t="t" r="r" b="b"/>
            <a:pathLst>
              <a:path w="2354176" h="812191">
                <a:moveTo>
                  <a:pt x="0" y="0"/>
                </a:moveTo>
                <a:lnTo>
                  <a:pt x="2354176" y="0"/>
                </a:lnTo>
                <a:lnTo>
                  <a:pt x="2354176" y="812191"/>
                </a:lnTo>
                <a:lnTo>
                  <a:pt x="0" y="8121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717117" y="-662837"/>
            <a:ext cx="2570883" cy="2570883"/>
          </a:xfrm>
          <a:custGeom>
            <a:avLst/>
            <a:gdLst/>
            <a:ahLst/>
            <a:cxnLst/>
            <a:rect l="l" t="t" r="r" b="b"/>
            <a:pathLst>
              <a:path w="2570883" h="2570883">
                <a:moveTo>
                  <a:pt x="0" y="0"/>
                </a:moveTo>
                <a:lnTo>
                  <a:pt x="2570883" y="0"/>
                </a:lnTo>
                <a:lnTo>
                  <a:pt x="2570883" y="2570883"/>
                </a:lnTo>
                <a:lnTo>
                  <a:pt x="0" y="25708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512315" y="2539365"/>
            <a:ext cx="15263370" cy="5065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>
                <a:solidFill>
                  <a:srgbClr val="000000"/>
                </a:solidFill>
                <a:latin typeface="Corpid E1s SCd"/>
              </a:rPr>
              <a:t>For more details check out the Annual Safety Review on the EASA Website and the Domain Specific material on the Community Sites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Custom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Corpid E1s SCd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EASA Annual Safety Review 2023</dc:title>
  <dc:creator>FRANKLIN John</dc:creator>
  <cp:lastModifiedBy>FRANKLIN John</cp:lastModifiedBy>
  <cp:revision>1</cp:revision>
  <dcterms:created xsi:type="dcterms:W3CDTF">2006-08-16T00:00:00Z</dcterms:created>
  <dcterms:modified xsi:type="dcterms:W3CDTF">2023-08-17T14:55:00Z</dcterms:modified>
  <dc:identifier>DAFrJl1YGJU</dc:identifier>
</cp:coreProperties>
</file>